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67"/>
  </p:notesMasterIdLst>
  <p:sldIdLst>
    <p:sldId id="261" r:id="rId3"/>
    <p:sldId id="326" r:id="rId4"/>
    <p:sldId id="328" r:id="rId5"/>
    <p:sldId id="291" r:id="rId6"/>
    <p:sldId id="266" r:id="rId7"/>
    <p:sldId id="343" r:id="rId8"/>
    <p:sldId id="340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279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296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5" r:id="rId53"/>
    <p:sldId id="386" r:id="rId54"/>
    <p:sldId id="306" r:id="rId55"/>
    <p:sldId id="387" r:id="rId56"/>
    <p:sldId id="388" r:id="rId57"/>
    <p:sldId id="389" r:id="rId58"/>
    <p:sldId id="390" r:id="rId59"/>
    <p:sldId id="391" r:id="rId60"/>
    <p:sldId id="392" r:id="rId61"/>
    <p:sldId id="393" r:id="rId62"/>
    <p:sldId id="394" r:id="rId63"/>
    <p:sldId id="395" r:id="rId64"/>
    <p:sldId id="396" r:id="rId65"/>
    <p:sldId id="397" r:id="rId66"/>
  </p:sldIdLst>
  <p:sldSz cx="12192000" cy="6858000"/>
  <p:notesSz cx="6858000" cy="9144000"/>
  <p:custDataLst>
    <p:tags r:id="rId68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5498" initials="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DBF4FD"/>
    <a:srgbClr val="F8AFB3"/>
    <a:srgbClr val="93C2EC"/>
    <a:srgbClr val="5296DC"/>
    <a:srgbClr val="9495B8"/>
    <a:srgbClr val="4792D6"/>
    <a:srgbClr val="D0E6F3"/>
    <a:srgbClr val="D5E8F6"/>
    <a:srgbClr val="95C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5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0" name="Shape 3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"/>
      </a:defRPr>
    </a:lvl1pPr>
    <a:lvl2pPr indent="228600" latinLnBrk="0">
      <a:defRPr sz="1200">
        <a:latin typeface="+mn-lt"/>
        <a:ea typeface="+mn-ea"/>
        <a:cs typeface="+mn-cs"/>
        <a:sym typeface="Helvetica"/>
      </a:defRPr>
    </a:lvl2pPr>
    <a:lvl3pPr indent="457200" latinLnBrk="0">
      <a:defRPr sz="1200">
        <a:latin typeface="+mn-lt"/>
        <a:ea typeface="+mn-ea"/>
        <a:cs typeface="+mn-cs"/>
        <a:sym typeface="Helvetica"/>
      </a:defRPr>
    </a:lvl3pPr>
    <a:lvl4pPr indent="685800" latinLnBrk="0">
      <a:defRPr sz="1200">
        <a:latin typeface="+mn-lt"/>
        <a:ea typeface="+mn-ea"/>
        <a:cs typeface="+mn-cs"/>
        <a:sym typeface="Helvetica"/>
      </a:defRPr>
    </a:lvl4pPr>
    <a:lvl5pPr indent="914400" latinLnBrk="0">
      <a:defRPr sz="1200">
        <a:latin typeface="+mn-lt"/>
        <a:ea typeface="+mn-ea"/>
        <a:cs typeface="+mn-cs"/>
        <a:sym typeface="Helvetica"/>
      </a:defRPr>
    </a:lvl5pPr>
    <a:lvl6pPr indent="1143000" latinLnBrk="0">
      <a:defRPr sz="1200">
        <a:latin typeface="+mn-lt"/>
        <a:ea typeface="+mn-ea"/>
        <a:cs typeface="+mn-cs"/>
        <a:sym typeface="Helvetica"/>
      </a:defRPr>
    </a:lvl6pPr>
    <a:lvl7pPr indent="1371600" latinLnBrk="0">
      <a:defRPr sz="1200">
        <a:latin typeface="+mn-lt"/>
        <a:ea typeface="+mn-ea"/>
        <a:cs typeface="+mn-cs"/>
        <a:sym typeface="Helvetica"/>
      </a:defRPr>
    </a:lvl7pPr>
    <a:lvl8pPr indent="1600200" latinLnBrk="0">
      <a:defRPr sz="1200">
        <a:latin typeface="+mn-lt"/>
        <a:ea typeface="+mn-ea"/>
        <a:cs typeface="+mn-cs"/>
        <a:sym typeface="Helvetica"/>
      </a:defRPr>
    </a:lvl8pPr>
    <a:lvl9pPr indent="1828800" latinLnBrk="0">
      <a:defRPr sz="1200">
        <a:latin typeface="+mn-lt"/>
        <a:ea typeface="+mn-ea"/>
        <a:cs typeface="+mn-cs"/>
        <a:sym typeface="Helvetic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"/>
          <p:cNvSpPr/>
          <p:nvPr/>
        </p:nvSpPr>
        <p:spPr>
          <a:xfrm>
            <a:off x="8693622" y="1066231"/>
            <a:ext cx="2388359" cy="4725538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58354" y="1279478"/>
            <a:ext cx="2441160" cy="429904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61881" y="-1"/>
            <a:ext cx="2441160" cy="333005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1881" y="3527945"/>
            <a:ext cx="2441160" cy="333005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icture Placeholder 8"/>
          <p:cNvSpPr>
            <a:spLocks noGrp="1"/>
          </p:cNvSpPr>
          <p:nvPr>
            <p:ph type="pic" idx="13"/>
          </p:nvPr>
        </p:nvSpPr>
        <p:spPr>
          <a:xfrm>
            <a:off x="3832850" y="-2"/>
            <a:ext cx="8359150" cy="573153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"/>
          <p:cNvSpPr/>
          <p:nvPr/>
        </p:nvSpPr>
        <p:spPr>
          <a:xfrm>
            <a:off x="6782937" y="-1"/>
            <a:ext cx="3643954" cy="2101757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25133" y="2346505"/>
            <a:ext cx="2769814" cy="451149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875964" y="1228298"/>
            <a:ext cx="4136864" cy="2920621"/>
          </a:xfrm>
          <a:prstGeom prst="rect">
            <a:avLst/>
          </a:prstGeom>
          <a:effectLst>
            <a:outerShdw blurRad="381000" dist="304800" dir="189000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icture Placeholder 5"/>
          <p:cNvSpPr>
            <a:spLocks noGrp="1"/>
          </p:cNvSpPr>
          <p:nvPr>
            <p:ph type="pic" sz="half" idx="13"/>
          </p:nvPr>
        </p:nvSpPr>
        <p:spPr>
          <a:xfrm>
            <a:off x="-1" y="1146411"/>
            <a:ext cx="6810235" cy="297521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282889" y="4380931"/>
            <a:ext cx="2347413" cy="247706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707324" y="948947"/>
            <a:ext cx="4960108" cy="496010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1064523" y="0"/>
            <a:ext cx="4831308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6136987" y="1294945"/>
            <a:ext cx="4999586" cy="432793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icture Placeholder 5"/>
          <p:cNvSpPr>
            <a:spLocks noGrp="1"/>
          </p:cNvSpPr>
          <p:nvPr>
            <p:ph type="pic" idx="13"/>
          </p:nvPr>
        </p:nvSpPr>
        <p:spPr>
          <a:xfrm>
            <a:off x="6196083" y="-13648"/>
            <a:ext cx="5995918" cy="687164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icture Placeholder 4"/>
          <p:cNvSpPr>
            <a:spLocks noGrp="1"/>
          </p:cNvSpPr>
          <p:nvPr>
            <p:ph type="pic" sz="half" idx="13"/>
          </p:nvPr>
        </p:nvSpPr>
        <p:spPr>
          <a:xfrm>
            <a:off x="764273" y="844079"/>
            <a:ext cx="6414449" cy="516984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reeform 12"/>
          <p:cNvSpPr/>
          <p:nvPr/>
        </p:nvSpPr>
        <p:spPr>
          <a:xfrm>
            <a:off x="-1" y="561833"/>
            <a:ext cx="9751328" cy="2620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014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9" name="Picture Placeholder 6"/>
          <p:cNvSpPr>
            <a:spLocks noGrp="1"/>
          </p:cNvSpPr>
          <p:nvPr>
            <p:ph type="pic" sz="half" idx="13"/>
          </p:nvPr>
        </p:nvSpPr>
        <p:spPr>
          <a:xfrm>
            <a:off x="709683" y="1214652"/>
            <a:ext cx="10772635" cy="2620371"/>
          </a:xfrm>
          <a:prstGeom prst="rect">
            <a:avLst/>
          </a:prstGeom>
          <a:effectLst>
            <a:outerShdw blurRad="381000" dist="190500" dir="135000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2"/>
          <p:cNvSpPr/>
          <p:nvPr/>
        </p:nvSpPr>
        <p:spPr>
          <a:xfrm>
            <a:off x="630641" y="532263"/>
            <a:ext cx="10930719" cy="59913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Picture Placeholder 6"/>
          <p:cNvSpPr>
            <a:spLocks noGrp="1"/>
          </p:cNvSpPr>
          <p:nvPr>
            <p:ph type="pic" sz="half" idx="13"/>
          </p:nvPr>
        </p:nvSpPr>
        <p:spPr>
          <a:xfrm>
            <a:off x="6296166" y="532262"/>
            <a:ext cx="5265194" cy="599136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2"/>
          <p:cNvSpPr/>
          <p:nvPr/>
        </p:nvSpPr>
        <p:spPr>
          <a:xfrm>
            <a:off x="7014950" y="0"/>
            <a:ext cx="5177052" cy="442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64" y="0"/>
                </a:moveTo>
                <a:lnTo>
                  <a:pt x="21600" y="0"/>
                </a:lnTo>
                <a:lnTo>
                  <a:pt x="21600" y="6512"/>
                </a:lnTo>
                <a:lnTo>
                  <a:pt x="1366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Picture Placeholder 7"/>
          <p:cNvSpPr>
            <a:spLocks noGrp="1"/>
          </p:cNvSpPr>
          <p:nvPr>
            <p:ph type="pic" sz="half" idx="13"/>
          </p:nvPr>
        </p:nvSpPr>
        <p:spPr>
          <a:xfrm>
            <a:off x="6509983" y="1103762"/>
            <a:ext cx="4391083" cy="46504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21400" y="3425588"/>
            <a:ext cx="4401728" cy="251535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273096" y="3425587"/>
            <a:ext cx="4401729" cy="251535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3562063"/>
            <a:ext cx="4112525" cy="24975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700817" y="3562065"/>
            <a:ext cx="3564342" cy="24975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048000" y="791568"/>
            <a:ext cx="3564341" cy="24975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8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209729" y="791568"/>
            <a:ext cx="5982271" cy="24975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6810233" y="796687"/>
            <a:ext cx="4339990" cy="526462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icture Placeholder 8"/>
          <p:cNvSpPr>
            <a:spLocks noGrp="1"/>
          </p:cNvSpPr>
          <p:nvPr>
            <p:ph type="pic" idx="13"/>
          </p:nvPr>
        </p:nvSpPr>
        <p:spPr>
          <a:xfrm>
            <a:off x="-1" y="0"/>
            <a:ext cx="12192001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86400" y="-1"/>
            <a:ext cx="3835021" cy="393055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906602" y="2927444"/>
            <a:ext cx="3835022" cy="393055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4"/>
          <p:cNvSpPr/>
          <p:nvPr/>
        </p:nvSpPr>
        <p:spPr>
          <a:xfrm>
            <a:off x="3234520" y="3115099"/>
            <a:ext cx="7574509" cy="283873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19368" y="3384644"/>
            <a:ext cx="3944203" cy="2299648"/>
          </a:xfrm>
          <a:prstGeom prst="rect">
            <a:avLst/>
          </a:prstGeom>
          <a:effectLst>
            <a:outerShdw blurRad="381000" dist="2540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1" cy="6858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08327" y="2535072"/>
            <a:ext cx="2975213" cy="178785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08393" y="2535070"/>
            <a:ext cx="2975213" cy="178785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8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7408460" y="2535070"/>
            <a:ext cx="2975213" cy="178785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Freeform 3"/>
          <p:cNvSpPr/>
          <p:nvPr/>
        </p:nvSpPr>
        <p:spPr>
          <a:xfrm>
            <a:off x="6719247" y="0"/>
            <a:ext cx="5472753" cy="4285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64" y="0"/>
                </a:moveTo>
                <a:lnTo>
                  <a:pt x="21600" y="0"/>
                </a:lnTo>
                <a:lnTo>
                  <a:pt x="21600" y="6512"/>
                </a:lnTo>
                <a:lnTo>
                  <a:pt x="1366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19248" y="2265528"/>
            <a:ext cx="3480180" cy="216999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18" name="Parallelogram 1"/>
          <p:cNvSpPr/>
          <p:nvPr/>
        </p:nvSpPr>
        <p:spPr>
          <a:xfrm>
            <a:off x="5101988" y="5513696"/>
            <a:ext cx="4353636" cy="1344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444" y="0"/>
                </a:lnTo>
                <a:lnTo>
                  <a:pt x="21600" y="0"/>
                </a:lnTo>
                <a:lnTo>
                  <a:pt x="17156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Freeform 10"/>
          <p:cNvSpPr/>
          <p:nvPr/>
        </p:nvSpPr>
        <p:spPr>
          <a:xfrm>
            <a:off x="-1" y="0"/>
            <a:ext cx="3889613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487" y="0"/>
                </a:lnTo>
                <a:lnTo>
                  <a:pt x="21600" y="16522"/>
                </a:lnTo>
                <a:lnTo>
                  <a:pt x="19414" y="21600"/>
                </a:lnTo>
                <a:lnTo>
                  <a:pt x="4927" y="21600"/>
                </a:lnTo>
                <a:lnTo>
                  <a:pt x="7113" y="16522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153361" y="2338273"/>
            <a:ext cx="3251151" cy="242479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5"/>
          <p:cNvSpPr>
            <a:spLocks noGrp="1"/>
          </p:cNvSpPr>
          <p:nvPr>
            <p:ph type="pic" idx="13"/>
          </p:nvPr>
        </p:nvSpPr>
        <p:spPr>
          <a:xfrm>
            <a:off x="-1" y="-1"/>
            <a:ext cx="12192001" cy="685800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ectangle 7"/>
          <p:cNvSpPr/>
          <p:nvPr/>
        </p:nvSpPr>
        <p:spPr>
          <a:xfrm>
            <a:off x="8229600" y="0"/>
            <a:ext cx="3962400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37779" y="1719397"/>
            <a:ext cx="2101756" cy="364417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931195" y="2611135"/>
            <a:ext cx="1459614" cy="261778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Diagonal Stripe 1"/>
          <p:cNvSpPr/>
          <p:nvPr/>
        </p:nvSpPr>
        <p:spPr>
          <a:xfrm flipV="1">
            <a:off x="0" y="1583140"/>
            <a:ext cx="7438029" cy="5274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4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985054" y="2470341"/>
            <a:ext cx="1610702" cy="194826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4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119104" y="3760230"/>
            <a:ext cx="878125" cy="10621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Freeform 3"/>
          <p:cNvSpPr/>
          <p:nvPr/>
        </p:nvSpPr>
        <p:spPr>
          <a:xfrm flipH="1" flipV="1">
            <a:off x="8024883" y="-2"/>
            <a:ext cx="3889613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487" y="0"/>
                </a:lnTo>
                <a:lnTo>
                  <a:pt x="21600" y="16522"/>
                </a:lnTo>
                <a:lnTo>
                  <a:pt x="19414" y="21600"/>
                </a:lnTo>
                <a:lnTo>
                  <a:pt x="4927" y="21600"/>
                </a:lnTo>
                <a:lnTo>
                  <a:pt x="7113" y="16522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902091" y="1536508"/>
            <a:ext cx="2856058" cy="37997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B1449C-65A3-4787-C6A5-DB96C59991AD}"/>
              </a:ext>
            </a:extLst>
          </p:cNvPr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zh-CN" altLang="en-US" sz="1800">
              <a:solidFill>
                <a:srgbClr val="FFFFFF"/>
              </a:solidFill>
              <a:latin typeface="Franklin Gothic Book" panose="020B0503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2DF1C821-7ADC-7730-5609-532A260E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67" y="6400801"/>
            <a:ext cx="4267200" cy="28416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8756E7E-5322-3B40-1C0C-21E5ACA2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7767" y="6400801"/>
            <a:ext cx="4978400" cy="28416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5A25B18-68D6-13F7-421C-AB718A32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7718" y="6217851"/>
            <a:ext cx="279882" cy="276999"/>
          </a:xfrm>
        </p:spPr>
        <p:txBody>
          <a:bodyPr/>
          <a:lstStyle>
            <a:lvl1pPr>
              <a:defRPr/>
            </a:lvl1pPr>
          </a:lstStyle>
          <a:p>
            <a:fld id="{40A7F133-320D-4CEA-82BA-CB0EDB2ED42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6321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792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066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556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1253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33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228297" y="2866029"/>
            <a:ext cx="3616657" cy="399197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78489" y="3944203"/>
            <a:ext cx="3477904" cy="291379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09731" y="0"/>
            <a:ext cx="3616657" cy="399197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575344" y="2866029"/>
            <a:ext cx="3616656" cy="399197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554638" y="4258100"/>
            <a:ext cx="3302759" cy="25999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87856" y="1319514"/>
            <a:ext cx="3562067" cy="359368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icture Placeholder 13"/>
          <p:cNvSpPr>
            <a:spLocks noGrp="1"/>
          </p:cNvSpPr>
          <p:nvPr>
            <p:ph type="pic" sz="half" idx="13"/>
          </p:nvPr>
        </p:nvSpPr>
        <p:spPr>
          <a:xfrm>
            <a:off x="8707271" y="794983"/>
            <a:ext cx="3484729" cy="526803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8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6063019" y="1495284"/>
            <a:ext cx="3867434" cy="3867433"/>
          </a:xfrm>
          <a:prstGeom prst="rect">
            <a:avLst/>
          </a:prstGeom>
          <a:effectLst>
            <a:outerShdw blurRad="381000" dist="1905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13"/>
          <p:cNvSpPr/>
          <p:nvPr/>
        </p:nvSpPr>
        <p:spPr>
          <a:xfrm>
            <a:off x="1926607" y="4387753"/>
            <a:ext cx="10265393" cy="1910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5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Picture Placeholder 12"/>
          <p:cNvSpPr>
            <a:spLocks noGrp="1"/>
          </p:cNvSpPr>
          <p:nvPr>
            <p:ph type="pic" sz="half" idx="13"/>
          </p:nvPr>
        </p:nvSpPr>
        <p:spPr>
          <a:xfrm>
            <a:off x="1269241" y="3125336"/>
            <a:ext cx="10099345" cy="2743202"/>
          </a:xfrm>
          <a:prstGeom prst="rect">
            <a:avLst/>
          </a:prstGeom>
          <a:effectLst>
            <a:outerShdw blurRad="444500" dist="228600" dir="27000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icture Placeholder 12"/>
          <p:cNvSpPr>
            <a:spLocks noGrp="1"/>
          </p:cNvSpPr>
          <p:nvPr>
            <p:ph type="pic" idx="13"/>
          </p:nvPr>
        </p:nvSpPr>
        <p:spPr>
          <a:xfrm>
            <a:off x="0" y="-1"/>
            <a:ext cx="5827595" cy="65532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7C8E1"/>
            </a:gs>
            <a:gs pos="62000">
              <a:srgbClr val="ADE9F8">
                <a:alpha val="0"/>
              </a:srgbClr>
            </a:gs>
            <a:gs pos="24000">
              <a:srgbClr val="BADAEB">
                <a:alpha val="65000"/>
              </a:srgbClr>
            </a:gs>
            <a:gs pos="0">
              <a:srgbClr val="4692DC">
                <a:alpha val="60000"/>
              </a:srgbClr>
            </a:gs>
          </a:gsLst>
          <a:lin ang="1818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5" name="图片 4" descr="图片包含 徽标&#10;&#10;描述已自动生成">
            <a:extLst>
              <a:ext uri="{FF2B5EF4-FFF2-40B4-BE49-F238E27FC236}">
                <a16:creationId xmlns:a16="http://schemas.microsoft.com/office/drawing/2014/main" id="{83164426-87FC-82DE-B0E4-88D1435B894C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" y="7633"/>
            <a:ext cx="572221" cy="54005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5670294-9C8D-D59F-BA0F-DC3F783AC200}"/>
              </a:ext>
            </a:extLst>
          </p:cNvPr>
          <p:cNvSpPr txBox="1"/>
          <p:nvPr userDrawn="1"/>
        </p:nvSpPr>
        <p:spPr>
          <a:xfrm>
            <a:off x="674255" y="92995"/>
            <a:ext cx="268778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方正舒体" panose="02010601030101010101" pitchFamily="2" charset="-122"/>
                <a:ea typeface="方正舒体" panose="02010601030101010101" pitchFamily="2" charset="-122"/>
                <a:sym typeface="Helvetica"/>
              </a:rPr>
              <a:t>私立华联学院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4" r:id="rId19"/>
    <p:sldLayoutId id="2147483675" r:id="rId20"/>
    <p:sldLayoutId id="2147483676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690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0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9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39.x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9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17.bin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9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7.wmf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2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8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4.bin"/><Relationship Id="rId4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slide" Target="slide32.xml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1.png"/><Relationship Id="rId5" Type="http://schemas.openxmlformats.org/officeDocument/2006/relationships/slide" Target="slide17.xml"/><Relationship Id="rId4" Type="http://schemas.openxmlformats.org/officeDocument/2006/relationships/image" Target="../media/image40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3.png"/><Relationship Id="rId4" Type="http://schemas.openxmlformats.org/officeDocument/2006/relationships/audio" Target="../media/audio7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9.xml"/><Relationship Id="rId6" Type="http://schemas.openxmlformats.org/officeDocument/2006/relationships/slide" Target="slide44.xml"/><Relationship Id="rId11" Type="http://schemas.openxmlformats.org/officeDocument/2006/relationships/image" Target="../media/image49.wmf"/><Relationship Id="rId5" Type="http://schemas.openxmlformats.org/officeDocument/2006/relationships/image" Target="../media/image45.png"/><Relationship Id="rId10" Type="http://schemas.openxmlformats.org/officeDocument/2006/relationships/slide" Target="slide46.xml"/><Relationship Id="rId4" Type="http://schemas.openxmlformats.org/officeDocument/2006/relationships/slide" Target="slide45.xml"/><Relationship Id="rId9" Type="http://schemas.openxmlformats.org/officeDocument/2006/relationships/image" Target="../media/image48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Relationship Id="rId6" Type="http://schemas.openxmlformats.org/officeDocument/2006/relationships/slide" Target="slide4.xml"/><Relationship Id="rId5" Type="http://schemas.openxmlformats.org/officeDocument/2006/relationships/image" Target="../media/image50.png"/><Relationship Id="rId4" Type="http://schemas.openxmlformats.org/officeDocument/2006/relationships/audio" Target="../media/audio5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55.wmf"/><Relationship Id="rId3" Type="http://schemas.openxmlformats.org/officeDocument/2006/relationships/slide" Target="slide34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40.bin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9.x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52.wmf"/><Relationship Id="rId15" Type="http://schemas.openxmlformats.org/officeDocument/2006/relationships/image" Target="../media/image56.png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4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39.xml"/><Relationship Id="rId4" Type="http://schemas.openxmlformats.org/officeDocument/2006/relationships/slide" Target="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1.png"/><Relationship Id="rId5" Type="http://schemas.openxmlformats.org/officeDocument/2006/relationships/slide" Target="slide34.xml"/><Relationship Id="rId4" Type="http://schemas.openxmlformats.org/officeDocument/2006/relationships/image" Target="../media/image60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9.xml"/><Relationship Id="rId4" Type="http://schemas.openxmlformats.org/officeDocument/2006/relationships/slide" Target="slide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70.png"/><Relationship Id="rId7" Type="http://schemas.openxmlformats.org/officeDocument/2006/relationships/oleObject" Target="../embeddings/oleObject47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71.wmf"/><Relationship Id="rId9" Type="http://schemas.openxmlformats.org/officeDocument/2006/relationships/image" Target="../media/image24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7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5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9.xml"/><Relationship Id="rId1" Type="http://schemas.openxmlformats.org/officeDocument/2006/relationships/video" Target="file:///F:\u&#30424;&#19996;&#35199;\&#31435;&#20307;.avi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3.emf"/><Relationship Id="rId4" Type="http://schemas.openxmlformats.org/officeDocument/2006/relationships/oleObject" Target="../embeddings/oleObject51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0DAF9CF-5DE8-728C-5441-3AA65E7CC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8156" y="3862138"/>
            <a:ext cx="8675688" cy="990600"/>
          </a:xfrm>
        </p:spPr>
        <p:txBody>
          <a:bodyPr/>
          <a:lstStyle/>
          <a:p>
            <a:pPr algn="ctr" eaLnBrk="1" hangingPunct="1"/>
            <a:r>
              <a:rPr lang="zh-CN" altLang="en-US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立体投影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71E0E3-E845-C944-D246-695415B57313}"/>
              </a:ext>
            </a:extLst>
          </p:cNvPr>
          <p:cNvSpPr/>
          <p:nvPr/>
        </p:nvSpPr>
        <p:spPr>
          <a:xfrm>
            <a:off x="3368330" y="642938"/>
            <a:ext cx="54553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800" b="1" dirty="0">
                <a:latin typeface="宋体" pitchFamily="2" charset="-122"/>
                <a:ea typeface="宋体" pitchFamily="2" charset="-122"/>
                <a:cs typeface="+mj-cs"/>
              </a:rPr>
              <a:t>机械制图与</a:t>
            </a:r>
            <a:r>
              <a:rPr lang="en-US" altLang="zh-CN" sz="4800" b="1" dirty="0">
                <a:latin typeface="宋体" pitchFamily="2" charset="-122"/>
                <a:ea typeface="宋体" pitchFamily="2" charset="-122"/>
                <a:cs typeface="+mj-cs"/>
              </a:rPr>
              <a:t>AUTOCAD</a:t>
            </a:r>
            <a:endParaRPr lang="zh-CN" altLang="en-US" sz="4800" b="1" dirty="0">
              <a:latin typeface="宋体" pitchFamily="2" charset="-122"/>
              <a:ea typeface="宋体" pitchFamily="2" charset="-122"/>
              <a:cs typeface="+mj-cs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8DC365B8-D9D6-D58F-C9A3-EA99578441BB}"/>
              </a:ext>
            </a:extLst>
          </p:cNvPr>
          <p:cNvSpPr/>
          <p:nvPr/>
        </p:nvSpPr>
        <p:spPr>
          <a:xfrm>
            <a:off x="5238750" y="2710678"/>
            <a:ext cx="1714500" cy="730088"/>
          </a:xfrm>
          <a:prstGeom prst="roundRect">
            <a:avLst/>
          </a:prstGeom>
          <a:noFill/>
          <a:ln w="57150">
            <a:solidFill>
              <a:srgbClr val="1A6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第三章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5380B1A3-0FD2-0DAF-8089-1452D5C11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260350"/>
            <a:ext cx="358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99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2. </a:t>
            </a:r>
            <a:r>
              <a:rPr lang="zh-CN" altLang="en-US" sz="3200" b="1">
                <a:solidFill>
                  <a:srgbClr val="99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棱柱表面取点</a:t>
            </a:r>
            <a:endParaRPr lang="zh-CN" altLang="en-US" sz="4400">
              <a:solidFill>
                <a:srgbClr val="339933"/>
              </a:solidFill>
              <a:ea typeface="宋体" panose="02010600030101010101" pitchFamily="2" charset="-122"/>
            </a:endParaRP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56708540-5C6C-45EE-2FB3-D520C6435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908051"/>
            <a:ext cx="698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latin typeface="楷体_GB2312" pitchFamily="49" charset="-122"/>
                <a:ea typeface="楷体_GB2312" pitchFamily="49" charset="-122"/>
              </a:rPr>
              <a:t>    已知棱锥表面的点</a:t>
            </a:r>
            <a:r>
              <a:rPr kumimoji="1" lang="en-US" altLang="zh-CN" sz="2400" b="1">
                <a:latin typeface="楷体_GB2312" pitchFamily="49" charset="-122"/>
                <a:ea typeface="楷体_GB2312" pitchFamily="49" charset="-122"/>
              </a:rPr>
              <a:t>A</a:t>
            </a:r>
            <a:r>
              <a:rPr kumimoji="1" lang="zh-CN" altLang="en-US" sz="2400" b="1">
                <a:latin typeface="楷体_GB2312" pitchFamily="49" charset="-122"/>
                <a:ea typeface="楷体_GB2312" pitchFamily="49" charset="-122"/>
              </a:rPr>
              <a:t>、</a:t>
            </a:r>
            <a:r>
              <a:rPr kumimoji="1" lang="en-US" altLang="zh-CN" sz="2400" b="1">
                <a:latin typeface="楷体_GB2312" pitchFamily="49" charset="-122"/>
                <a:ea typeface="楷体_GB2312" pitchFamily="49" charset="-122"/>
              </a:rPr>
              <a:t>B</a:t>
            </a:r>
            <a:r>
              <a:rPr kumimoji="1" lang="zh-CN" altLang="en-US" sz="2400" b="1">
                <a:latin typeface="楷体_GB2312" pitchFamily="49" charset="-122"/>
                <a:ea typeface="楷体_GB2312" pitchFamily="49" charset="-122"/>
              </a:rPr>
              <a:t>、</a:t>
            </a:r>
            <a:r>
              <a:rPr kumimoji="1" lang="en-US" altLang="zh-CN" sz="2400" b="1">
                <a:latin typeface="楷体_GB2312" pitchFamily="49" charset="-122"/>
                <a:ea typeface="楷体_GB2312" pitchFamily="49" charset="-122"/>
              </a:rPr>
              <a:t>C</a:t>
            </a:r>
            <a:r>
              <a:rPr kumimoji="1" lang="zh-CN" altLang="en-US" sz="2400" b="1">
                <a:latin typeface="楷体_GB2312" pitchFamily="49" charset="-122"/>
                <a:ea typeface="楷体_GB2312" pitchFamily="49" charset="-122"/>
              </a:rPr>
              <a:t>的投影</a:t>
            </a:r>
            <a:r>
              <a:rPr kumimoji="1"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a</a:t>
            </a:r>
            <a:r>
              <a: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’</a:t>
            </a:r>
            <a:r>
              <a:rPr kumimoji="1"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kumimoji="1"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b</a:t>
            </a:r>
            <a:r>
              <a: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’</a:t>
            </a:r>
            <a:r>
              <a:rPr kumimoji="1"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kumimoji="1"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c</a:t>
            </a:r>
            <a:r>
              <a:rPr kumimoji="1" lang="zh-CN" altLang="en-US" sz="2400" b="1">
                <a:latin typeface="楷体_GB2312" pitchFamily="49" charset="-122"/>
                <a:ea typeface="楷体_GB2312" pitchFamily="49" charset="-122"/>
              </a:rPr>
              <a:t>，求其它两面投影。</a:t>
            </a:r>
            <a:endParaRPr kumimoji="1" lang="zh-CN" altLang="en-US" sz="240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9220" name="Picture 6" descr="点划2">
            <a:extLst>
              <a:ext uri="{FF2B5EF4-FFF2-40B4-BE49-F238E27FC236}">
                <a16:creationId xmlns:a16="http://schemas.microsoft.com/office/drawing/2014/main" id="{585AD371-9FC7-A870-4919-B413964B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8" t="40988" r="44048" b="9570"/>
          <a:stretch>
            <a:fillRect/>
          </a:stretch>
        </p:blipFill>
        <p:spPr bwMode="auto">
          <a:xfrm>
            <a:off x="4279900" y="1628776"/>
            <a:ext cx="4318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Line 7">
            <a:extLst>
              <a:ext uri="{FF2B5EF4-FFF2-40B4-BE49-F238E27FC236}">
                <a16:creationId xmlns:a16="http://schemas.microsoft.com/office/drawing/2014/main" id="{6258C839-5F5A-CA4B-40E1-B6BB2B9A7D8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10238" y="3576638"/>
            <a:ext cx="2849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2" name="Freeform 8">
            <a:extLst>
              <a:ext uri="{FF2B5EF4-FFF2-40B4-BE49-F238E27FC236}">
                <a16:creationId xmlns:a16="http://schemas.microsoft.com/office/drawing/2014/main" id="{AA9CE486-F4B1-B4F3-DE97-9F378FCBA694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6488114" y="3473450"/>
            <a:ext cx="2079625" cy="96838"/>
          </a:xfrm>
          <a:custGeom>
            <a:avLst/>
            <a:gdLst>
              <a:gd name="T0" fmla="*/ 0 w 691"/>
              <a:gd name="T1" fmla="*/ 0 h 1"/>
              <a:gd name="T2" fmla="*/ 2147483646 w 691"/>
              <a:gd name="T3" fmla="*/ 0 h 1"/>
              <a:gd name="T4" fmla="*/ 0 60000 65536"/>
              <a:gd name="T5" fmla="*/ 0 60000 65536"/>
              <a:gd name="T6" fmla="*/ 0 w 691"/>
              <a:gd name="T7" fmla="*/ 0 h 1"/>
              <a:gd name="T8" fmla="*/ 691 w 69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1" h="1">
                <a:moveTo>
                  <a:pt x="0" y="0"/>
                </a:moveTo>
                <a:lnTo>
                  <a:pt x="691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3" name="Line 9">
            <a:extLst>
              <a:ext uri="{FF2B5EF4-FFF2-40B4-BE49-F238E27FC236}">
                <a16:creationId xmlns:a16="http://schemas.microsoft.com/office/drawing/2014/main" id="{AD0C2A56-1CCF-465E-4031-AB2CA1D44F0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10238" y="1890713"/>
            <a:ext cx="2849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4" name="Freeform 10">
            <a:extLst>
              <a:ext uri="{FF2B5EF4-FFF2-40B4-BE49-F238E27FC236}">
                <a16:creationId xmlns:a16="http://schemas.microsoft.com/office/drawing/2014/main" id="{80CC3990-C3B7-2E87-F04B-1EA91128186D}"/>
              </a:ext>
            </a:extLst>
          </p:cNvPr>
          <p:cNvSpPr>
            <a:spLocks noChangeAspect="1"/>
          </p:cNvSpPr>
          <p:nvPr/>
        </p:nvSpPr>
        <p:spPr bwMode="auto">
          <a:xfrm>
            <a:off x="3289300" y="1890714"/>
            <a:ext cx="2420938" cy="1685925"/>
          </a:xfrm>
          <a:custGeom>
            <a:avLst/>
            <a:gdLst>
              <a:gd name="T0" fmla="*/ 0 w 816"/>
              <a:gd name="T1" fmla="*/ 0 h 816"/>
              <a:gd name="T2" fmla="*/ 0 w 816"/>
              <a:gd name="T3" fmla="*/ 2147483646 h 816"/>
              <a:gd name="T4" fmla="*/ 2147483646 w 816"/>
              <a:gd name="T5" fmla="*/ 2147483646 h 816"/>
              <a:gd name="T6" fmla="*/ 2147483646 w 816"/>
              <a:gd name="T7" fmla="*/ 0 h 816"/>
              <a:gd name="T8" fmla="*/ 0 w 816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6"/>
              <a:gd name="T16" fmla="*/ 0 h 816"/>
              <a:gd name="T17" fmla="*/ 816 w 816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6" h="816">
                <a:moveTo>
                  <a:pt x="0" y="0"/>
                </a:moveTo>
                <a:lnTo>
                  <a:pt x="0" y="816"/>
                </a:lnTo>
                <a:lnTo>
                  <a:pt x="816" y="816"/>
                </a:lnTo>
                <a:lnTo>
                  <a:pt x="816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5" name="Line 11">
            <a:extLst>
              <a:ext uri="{FF2B5EF4-FFF2-40B4-BE49-F238E27FC236}">
                <a16:creationId xmlns:a16="http://schemas.microsoft.com/office/drawing/2014/main" id="{29A85419-5411-352F-410D-689FAA3DABD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900489" y="1890714"/>
            <a:ext cx="1587" cy="1685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6" name="Line 12">
            <a:extLst>
              <a:ext uri="{FF2B5EF4-FFF2-40B4-BE49-F238E27FC236}">
                <a16:creationId xmlns:a16="http://schemas.microsoft.com/office/drawing/2014/main" id="{FE4CBEF0-70B3-C86D-CCFB-8457DC46FD3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097463" y="1890714"/>
            <a:ext cx="4762" cy="1685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7" name="AutoShape 13">
            <a:extLst>
              <a:ext uri="{FF2B5EF4-FFF2-40B4-BE49-F238E27FC236}">
                <a16:creationId xmlns:a16="http://schemas.microsoft.com/office/drawing/2014/main" id="{97D406FB-98E7-9B04-9752-D207D8625C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03589" y="4167188"/>
            <a:ext cx="2422525" cy="1930400"/>
          </a:xfrm>
          <a:prstGeom prst="hexagon">
            <a:avLst>
              <a:gd name="adj" fmla="val 31373"/>
              <a:gd name="vf" fmla="val 11547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36206" name="Line 14">
            <a:extLst>
              <a:ext uri="{FF2B5EF4-FFF2-40B4-BE49-F238E27FC236}">
                <a16:creationId xmlns:a16="http://schemas.microsoft.com/office/drawing/2014/main" id="{B87C0A86-C1FD-C35F-7D5C-2FDCE8E3362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573463" y="2473326"/>
            <a:ext cx="0" cy="3033713"/>
          </a:xfrm>
          <a:prstGeom prst="line">
            <a:avLst/>
          </a:prstGeom>
          <a:noFill/>
          <a:ln w="12700">
            <a:solidFill>
              <a:srgbClr val="FF01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6207" name="Line 15">
            <a:extLst>
              <a:ext uri="{FF2B5EF4-FFF2-40B4-BE49-F238E27FC236}">
                <a16:creationId xmlns:a16="http://schemas.microsoft.com/office/drawing/2014/main" id="{7B3EA785-32E3-0B4D-8037-09F00AD4B61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573463" y="2473325"/>
            <a:ext cx="45593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230" name="Group 16">
            <a:extLst>
              <a:ext uri="{FF2B5EF4-FFF2-40B4-BE49-F238E27FC236}">
                <a16:creationId xmlns:a16="http://schemas.microsoft.com/office/drawing/2014/main" id="{D9B0784B-F22B-E91D-5043-4225DCEE5D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36914" y="2019300"/>
            <a:ext cx="465137" cy="573088"/>
            <a:chOff x="3645" y="2550"/>
            <a:chExt cx="156" cy="199"/>
          </a:xfrm>
        </p:grpSpPr>
        <p:sp>
          <p:nvSpPr>
            <p:cNvPr id="9289" name="Text Box 17">
              <a:extLst>
                <a:ext uri="{FF2B5EF4-FFF2-40B4-BE49-F238E27FC236}">
                  <a16:creationId xmlns:a16="http://schemas.microsoft.com/office/drawing/2014/main" id="{8BA4A8AE-7607-EEAF-650E-CF499E5328A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04" y="2664"/>
              <a:ext cx="94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000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Wingdings" panose="05000000000000000000" pitchFamily="2" charset="2"/>
                </a:rPr>
                <a:t></a:t>
              </a:r>
              <a:endParaRPr kumimoji="1" lang="zh-CN" altLang="en-US" sz="16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290" name="Text Box 18">
              <a:extLst>
                <a:ext uri="{FF2B5EF4-FFF2-40B4-BE49-F238E27FC236}">
                  <a16:creationId xmlns:a16="http://schemas.microsoft.com/office/drawing/2014/main" id="{E04B5CAA-F8B6-11FD-9711-770C97E05B7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645" y="2550"/>
              <a:ext cx="15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600" b="1">
                  <a:solidFill>
                    <a:srgbClr val="FF010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2400" b="1">
                  <a:solidFill>
                    <a:srgbClr val="FF010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b="1">
                  <a:solidFill>
                    <a:srgbClr val="FF010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endParaRPr kumimoji="1" lang="en-US" altLang="zh-CN" sz="2400" b="1">
                <a:solidFill>
                  <a:srgbClr val="FF010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mercialPi BT" panose="05020102010206080802" pitchFamily="18" charset="2"/>
              </a:endParaRPr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A990F5D2-1B30-476F-9883-F1C2E42132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76612" y="5413376"/>
            <a:ext cx="430004" cy="396875"/>
            <a:chOff x="3654" y="3858"/>
            <a:chExt cx="145" cy="138"/>
          </a:xfrm>
        </p:grpSpPr>
        <p:sp>
          <p:nvSpPr>
            <p:cNvPr id="9287" name="Text Box 20">
              <a:extLst>
                <a:ext uri="{FF2B5EF4-FFF2-40B4-BE49-F238E27FC236}">
                  <a16:creationId xmlns:a16="http://schemas.microsoft.com/office/drawing/2014/main" id="{6C4C269B-0463-6B0B-EDBB-C384A6ABF1B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04" y="3864"/>
              <a:ext cx="9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000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Wingdings" panose="05000000000000000000" pitchFamily="2" charset="2"/>
                </a:rPr>
                <a:t></a:t>
              </a:r>
              <a:endParaRPr kumimoji="1" lang="zh-CN" altLang="en-US" sz="16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288" name="Text Box 21">
              <a:extLst>
                <a:ext uri="{FF2B5EF4-FFF2-40B4-BE49-F238E27FC236}">
                  <a16:creationId xmlns:a16="http://schemas.microsoft.com/office/drawing/2014/main" id="{816259C4-F807-A758-5BBA-7BABD802F47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654" y="3858"/>
              <a:ext cx="105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zh-CN" sz="2000" b="1">
                  <a:solidFill>
                    <a:srgbClr val="FF010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kumimoji="1" lang="en-US" altLang="zh-CN" sz="1600" b="1">
                <a:solidFill>
                  <a:srgbClr val="FF010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22">
            <a:extLst>
              <a:ext uri="{FF2B5EF4-FFF2-40B4-BE49-F238E27FC236}">
                <a16:creationId xmlns:a16="http://schemas.microsoft.com/office/drawing/2014/main" id="{14E7E502-206E-07C5-3DFD-E0548141B2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05721" y="1933867"/>
            <a:ext cx="677660" cy="656931"/>
            <a:chOff x="5136" y="2357"/>
            <a:chExt cx="228" cy="228"/>
          </a:xfrm>
        </p:grpSpPr>
        <p:sp>
          <p:nvSpPr>
            <p:cNvPr id="9285" name="Text Box 23">
              <a:extLst>
                <a:ext uri="{FF2B5EF4-FFF2-40B4-BE49-F238E27FC236}">
                  <a16:creationId xmlns:a16="http://schemas.microsoft.com/office/drawing/2014/main" id="{118E8393-EAE0-2AEE-A9C0-6883A281965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36" y="2500"/>
              <a:ext cx="192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000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Wingdings" panose="05000000000000000000" pitchFamily="2" charset="2"/>
                </a:rPr>
                <a:t></a:t>
              </a:r>
              <a:endParaRPr kumimoji="1" lang="zh-CN" altLang="en-US" sz="16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286" name="Text Box 24">
              <a:extLst>
                <a:ext uri="{FF2B5EF4-FFF2-40B4-BE49-F238E27FC236}">
                  <a16:creationId xmlns:a16="http://schemas.microsoft.com/office/drawing/2014/main" id="{BFC9B097-962E-6934-7E55-F1F6F33106A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90" y="2357"/>
              <a:ext cx="17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600" b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2400" b="1">
                  <a:solidFill>
                    <a:srgbClr val="FF010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b="1">
                  <a:solidFill>
                    <a:srgbClr val="FF0101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</a:p>
          </p:txBody>
        </p:sp>
      </p:grpSp>
      <p:sp>
        <p:nvSpPr>
          <p:cNvPr id="9233" name="Freeform 25">
            <a:extLst>
              <a:ext uri="{FF2B5EF4-FFF2-40B4-BE49-F238E27FC236}">
                <a16:creationId xmlns:a16="http://schemas.microsoft.com/office/drawing/2014/main" id="{35A7AB3F-9A59-345B-2A7F-08814276B56C}"/>
              </a:ext>
            </a:extLst>
          </p:cNvPr>
          <p:cNvSpPr>
            <a:spLocks noChangeAspect="1"/>
          </p:cNvSpPr>
          <p:nvPr/>
        </p:nvSpPr>
        <p:spPr bwMode="auto">
          <a:xfrm>
            <a:off x="3273425" y="3581401"/>
            <a:ext cx="2471738" cy="3175"/>
          </a:xfrm>
          <a:custGeom>
            <a:avLst/>
            <a:gdLst>
              <a:gd name="T0" fmla="*/ 0 w 833"/>
              <a:gd name="T1" fmla="*/ 0 h 1"/>
              <a:gd name="T2" fmla="*/ 2147483646 w 833"/>
              <a:gd name="T3" fmla="*/ 0 h 1"/>
              <a:gd name="T4" fmla="*/ 0 60000 65536"/>
              <a:gd name="T5" fmla="*/ 0 60000 65536"/>
              <a:gd name="T6" fmla="*/ 0 w 833"/>
              <a:gd name="T7" fmla="*/ 0 h 1"/>
              <a:gd name="T8" fmla="*/ 833 w 83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3" h="1">
                <a:moveTo>
                  <a:pt x="0" y="0"/>
                </a:moveTo>
                <a:lnTo>
                  <a:pt x="83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234" name="Group 26">
            <a:extLst>
              <a:ext uri="{FF2B5EF4-FFF2-40B4-BE49-F238E27FC236}">
                <a16:creationId xmlns:a16="http://schemas.microsoft.com/office/drawing/2014/main" id="{220A2D10-9373-D4BE-1874-35FFC42941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89300" y="3576638"/>
            <a:ext cx="2420938" cy="1516062"/>
            <a:chOff x="3648" y="3216"/>
            <a:chExt cx="816" cy="528"/>
          </a:xfrm>
        </p:grpSpPr>
        <p:sp>
          <p:nvSpPr>
            <p:cNvPr id="9283" name="Line 27">
              <a:extLst>
                <a:ext uri="{FF2B5EF4-FFF2-40B4-BE49-F238E27FC236}">
                  <a16:creationId xmlns:a16="http://schemas.microsoft.com/office/drawing/2014/main" id="{ABDE2EFC-3849-6CA4-CE4E-0B82BB05484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648" y="3216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84" name="Line 28">
              <a:extLst>
                <a:ext uri="{FF2B5EF4-FFF2-40B4-BE49-F238E27FC236}">
                  <a16:creationId xmlns:a16="http://schemas.microsoft.com/office/drawing/2014/main" id="{F16A304E-3C8C-E8FF-4089-EB2ECA1C273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464" y="3216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235" name="Freeform 29">
            <a:extLst>
              <a:ext uri="{FF2B5EF4-FFF2-40B4-BE49-F238E27FC236}">
                <a16:creationId xmlns:a16="http://schemas.microsoft.com/office/drawing/2014/main" id="{83CDB4E1-5C66-5C0C-4B6D-F5761E0670C2}"/>
              </a:ext>
            </a:extLst>
          </p:cNvPr>
          <p:cNvSpPr>
            <a:spLocks noChangeAspect="1"/>
          </p:cNvSpPr>
          <p:nvPr/>
        </p:nvSpPr>
        <p:spPr bwMode="auto">
          <a:xfrm>
            <a:off x="3902076" y="3521075"/>
            <a:ext cx="3175" cy="2528888"/>
          </a:xfrm>
          <a:custGeom>
            <a:avLst/>
            <a:gdLst>
              <a:gd name="T0" fmla="*/ 0 w 1"/>
              <a:gd name="T1" fmla="*/ 2147483646 h 880"/>
              <a:gd name="T2" fmla="*/ 0 w 1"/>
              <a:gd name="T3" fmla="*/ 0 h 880"/>
              <a:gd name="T4" fmla="*/ 0 60000 65536"/>
              <a:gd name="T5" fmla="*/ 0 60000 65536"/>
              <a:gd name="T6" fmla="*/ 0 w 1"/>
              <a:gd name="T7" fmla="*/ 0 h 880"/>
              <a:gd name="T8" fmla="*/ 1 w 1"/>
              <a:gd name="T9" fmla="*/ 880 h 8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80">
                <a:moveTo>
                  <a:pt x="0" y="88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6" name="Freeform 30">
            <a:extLst>
              <a:ext uri="{FF2B5EF4-FFF2-40B4-BE49-F238E27FC236}">
                <a16:creationId xmlns:a16="http://schemas.microsoft.com/office/drawing/2014/main" id="{89CEBE65-325F-C128-E836-C12FD982DDF9}"/>
              </a:ext>
            </a:extLst>
          </p:cNvPr>
          <p:cNvSpPr>
            <a:spLocks noChangeAspect="1"/>
          </p:cNvSpPr>
          <p:nvPr/>
        </p:nvSpPr>
        <p:spPr bwMode="auto">
          <a:xfrm>
            <a:off x="5108575" y="3584575"/>
            <a:ext cx="1588" cy="2465388"/>
          </a:xfrm>
          <a:custGeom>
            <a:avLst/>
            <a:gdLst>
              <a:gd name="T0" fmla="*/ 0 w 1"/>
              <a:gd name="T1" fmla="*/ 2147483646 h 858"/>
              <a:gd name="T2" fmla="*/ 0 w 1"/>
              <a:gd name="T3" fmla="*/ 0 h 858"/>
              <a:gd name="T4" fmla="*/ 0 60000 65536"/>
              <a:gd name="T5" fmla="*/ 0 60000 65536"/>
              <a:gd name="T6" fmla="*/ 0 w 1"/>
              <a:gd name="T7" fmla="*/ 0 h 858"/>
              <a:gd name="T8" fmla="*/ 1 w 1"/>
              <a:gd name="T9" fmla="*/ 858 h 8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58">
                <a:moveTo>
                  <a:pt x="0" y="85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237" name="Group 31">
            <a:extLst>
              <a:ext uri="{FF2B5EF4-FFF2-40B4-BE49-F238E27FC236}">
                <a16:creationId xmlns:a16="http://schemas.microsoft.com/office/drawing/2014/main" id="{D61EAB51-0595-9771-3CEE-67B75E8235F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14994" y="2346630"/>
            <a:ext cx="575593" cy="634697"/>
            <a:chOff x="3865" y="2788"/>
            <a:chExt cx="195" cy="221"/>
          </a:xfrm>
        </p:grpSpPr>
        <p:sp>
          <p:nvSpPr>
            <p:cNvPr id="9281" name="Text Box 32">
              <a:extLst>
                <a:ext uri="{FF2B5EF4-FFF2-40B4-BE49-F238E27FC236}">
                  <a16:creationId xmlns:a16="http://schemas.microsoft.com/office/drawing/2014/main" id="{235D2CB5-1404-2C6C-E761-70B0FBD8774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941" y="2923"/>
              <a:ext cx="9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000" b="1">
                  <a:solidFill>
                    <a:srgbClr val="9E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Wingdings" panose="05000000000000000000" pitchFamily="2" charset="2"/>
                </a:rPr>
                <a:t></a:t>
              </a:r>
              <a:endParaRPr kumimoji="1" lang="zh-CN" altLang="en-US" sz="1600" b="1">
                <a:solidFill>
                  <a:srgbClr val="9E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282" name="Text Box 33">
              <a:extLst>
                <a:ext uri="{FF2B5EF4-FFF2-40B4-BE49-F238E27FC236}">
                  <a16:creationId xmlns:a16="http://schemas.microsoft.com/office/drawing/2014/main" id="{ED70259C-DACF-0256-FE4C-80118E4E726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65" y="2788"/>
              <a:ext cx="19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600" b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1400" b="1">
                  <a:solidFill>
                    <a:srgbClr val="9E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(</a:t>
              </a:r>
              <a:r>
                <a:rPr kumimoji="1" lang="en-US" altLang="zh-CN" sz="2000" b="1">
                  <a:solidFill>
                    <a:srgbClr val="9E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b="1">
                  <a:solidFill>
                    <a:srgbClr val="9E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1400" b="1">
                  <a:solidFill>
                    <a:srgbClr val="9E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)</a:t>
              </a:r>
            </a:p>
          </p:txBody>
        </p:sp>
      </p:grpSp>
      <p:sp>
        <p:nvSpPr>
          <p:cNvPr id="136226" name="Line 34">
            <a:extLst>
              <a:ext uri="{FF2B5EF4-FFF2-40B4-BE49-F238E27FC236}">
                <a16:creationId xmlns:a16="http://schemas.microsoft.com/office/drawing/2014/main" id="{A437367E-635C-B534-48A6-5E0298BBABF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284663" y="2886076"/>
            <a:ext cx="0" cy="1241425"/>
          </a:xfrm>
          <a:prstGeom prst="line">
            <a:avLst/>
          </a:prstGeom>
          <a:noFill/>
          <a:ln w="12700">
            <a:solidFill>
              <a:srgbClr val="9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" name="Group 35">
            <a:extLst>
              <a:ext uri="{FF2B5EF4-FFF2-40B4-BE49-F238E27FC236}">
                <a16:creationId xmlns:a16="http://schemas.microsoft.com/office/drawing/2014/main" id="{3F4EACD3-4586-FFCD-84B2-4DC0756585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10026" y="3803646"/>
            <a:ext cx="569913" cy="480699"/>
            <a:chOff x="3888" y="2997"/>
            <a:chExt cx="192" cy="168"/>
          </a:xfrm>
        </p:grpSpPr>
        <p:sp>
          <p:nvSpPr>
            <p:cNvPr id="9279" name="Text Box 36">
              <a:extLst>
                <a:ext uri="{FF2B5EF4-FFF2-40B4-BE49-F238E27FC236}">
                  <a16:creationId xmlns:a16="http://schemas.microsoft.com/office/drawing/2014/main" id="{9270878A-A2CE-16CC-84A3-0DFD09E38A3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88" y="3084"/>
              <a:ext cx="192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900" b="1">
                  <a:solidFill>
                    <a:srgbClr val="9E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Wingdings" panose="05000000000000000000" pitchFamily="2" charset="2"/>
                </a:rPr>
                <a:t></a:t>
              </a:r>
              <a:endParaRPr kumimoji="1" lang="zh-CN" altLang="en-US" sz="1600" b="1">
                <a:solidFill>
                  <a:srgbClr val="9E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280" name="Text Box 37">
              <a:extLst>
                <a:ext uri="{FF2B5EF4-FFF2-40B4-BE49-F238E27FC236}">
                  <a16:creationId xmlns:a16="http://schemas.microsoft.com/office/drawing/2014/main" id="{1912E8E0-F7FB-8829-C38A-F1F4C684EB4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89" y="2997"/>
              <a:ext cx="10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zh-CN" b="1">
                  <a:solidFill>
                    <a:srgbClr val="9E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kumimoji="1" lang="en-US" altLang="zh-CN" sz="1600" b="1">
                <a:solidFill>
                  <a:srgbClr val="9E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6230" name="Freeform 38">
            <a:extLst>
              <a:ext uri="{FF2B5EF4-FFF2-40B4-BE49-F238E27FC236}">
                <a16:creationId xmlns:a16="http://schemas.microsoft.com/office/drawing/2014/main" id="{E4DEC09B-8EB2-DFEF-F007-99F5BC779E8D}"/>
              </a:ext>
            </a:extLst>
          </p:cNvPr>
          <p:cNvSpPr>
            <a:spLocks noChangeAspect="1"/>
          </p:cNvSpPr>
          <p:nvPr/>
        </p:nvSpPr>
        <p:spPr bwMode="auto">
          <a:xfrm>
            <a:off x="4279900" y="2852739"/>
            <a:ext cx="2305050" cy="1587"/>
          </a:xfrm>
          <a:custGeom>
            <a:avLst/>
            <a:gdLst>
              <a:gd name="T0" fmla="*/ 0 w 777"/>
              <a:gd name="T1" fmla="*/ 0 h 1"/>
              <a:gd name="T2" fmla="*/ 2147483646 w 777"/>
              <a:gd name="T3" fmla="*/ 0 h 1"/>
              <a:gd name="T4" fmla="*/ 0 60000 65536"/>
              <a:gd name="T5" fmla="*/ 0 60000 65536"/>
              <a:gd name="T6" fmla="*/ 0 w 777"/>
              <a:gd name="T7" fmla="*/ 0 h 1"/>
              <a:gd name="T8" fmla="*/ 777 w 77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7" h="1">
                <a:moveTo>
                  <a:pt x="0" y="0"/>
                </a:moveTo>
                <a:lnTo>
                  <a:pt x="777" y="0"/>
                </a:lnTo>
              </a:path>
            </a:pathLst>
          </a:custGeom>
          <a:noFill/>
          <a:ln w="12700">
            <a:solidFill>
              <a:srgbClr val="9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41" name="Freeform 39">
            <a:extLst>
              <a:ext uri="{FF2B5EF4-FFF2-40B4-BE49-F238E27FC236}">
                <a16:creationId xmlns:a16="http://schemas.microsoft.com/office/drawing/2014/main" id="{DCA17B9E-54CF-1ECE-2237-1C929D417ADC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6340476" y="1890714"/>
            <a:ext cx="174625" cy="1685925"/>
          </a:xfrm>
          <a:custGeom>
            <a:avLst/>
            <a:gdLst>
              <a:gd name="T0" fmla="*/ 0 w 1"/>
              <a:gd name="T1" fmla="*/ 2147483646 h 816"/>
              <a:gd name="T2" fmla="*/ 0 w 1"/>
              <a:gd name="T3" fmla="*/ 0 h 816"/>
              <a:gd name="T4" fmla="*/ 0 60000 65536"/>
              <a:gd name="T5" fmla="*/ 0 60000 65536"/>
              <a:gd name="T6" fmla="*/ 0 w 1"/>
              <a:gd name="T7" fmla="*/ 0 h 816"/>
              <a:gd name="T8" fmla="*/ 1 w 1"/>
              <a:gd name="T9" fmla="*/ 816 h 8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16">
                <a:moveTo>
                  <a:pt x="0" y="816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42" name="Freeform 40">
            <a:extLst>
              <a:ext uri="{FF2B5EF4-FFF2-40B4-BE49-F238E27FC236}">
                <a16:creationId xmlns:a16="http://schemas.microsoft.com/office/drawing/2014/main" id="{CBEA5722-AE04-B6B3-8DCB-7AFB12BD0CB2}"/>
              </a:ext>
            </a:extLst>
          </p:cNvPr>
          <p:cNvSpPr>
            <a:spLocks noChangeAspect="1"/>
          </p:cNvSpPr>
          <p:nvPr/>
        </p:nvSpPr>
        <p:spPr bwMode="auto">
          <a:xfrm>
            <a:off x="6521450" y="1890714"/>
            <a:ext cx="2038350" cy="9525"/>
          </a:xfrm>
          <a:custGeom>
            <a:avLst/>
            <a:gdLst>
              <a:gd name="T0" fmla="*/ 0 w 687"/>
              <a:gd name="T1" fmla="*/ 2147483646 h 3"/>
              <a:gd name="T2" fmla="*/ 2147483646 w 687"/>
              <a:gd name="T3" fmla="*/ 0 h 3"/>
              <a:gd name="T4" fmla="*/ 0 60000 65536"/>
              <a:gd name="T5" fmla="*/ 0 60000 65536"/>
              <a:gd name="T6" fmla="*/ 0 w 687"/>
              <a:gd name="T7" fmla="*/ 0 h 3"/>
              <a:gd name="T8" fmla="*/ 687 w 687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7" h="3">
                <a:moveTo>
                  <a:pt x="0" y="3"/>
                </a:moveTo>
                <a:lnTo>
                  <a:pt x="687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43" name="Line 41">
            <a:extLst>
              <a:ext uri="{FF2B5EF4-FFF2-40B4-BE49-F238E27FC236}">
                <a16:creationId xmlns:a16="http://schemas.microsoft.com/office/drawing/2014/main" id="{19EC44B7-4CB8-7456-B23D-D5767BFE34B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562851" y="1890714"/>
            <a:ext cx="3175" cy="1685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" name="Group 42">
            <a:extLst>
              <a:ext uri="{FF2B5EF4-FFF2-40B4-BE49-F238E27FC236}">
                <a16:creationId xmlns:a16="http://schemas.microsoft.com/office/drawing/2014/main" id="{12E215D0-F78B-F522-5A12-258B20E6C22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8576" y="2717327"/>
            <a:ext cx="602137" cy="589436"/>
            <a:chOff x="2788" y="2321"/>
            <a:chExt cx="292" cy="286"/>
          </a:xfrm>
        </p:grpSpPr>
        <p:sp>
          <p:nvSpPr>
            <p:cNvPr id="9277" name="Text Box 43">
              <a:extLst>
                <a:ext uri="{FF2B5EF4-FFF2-40B4-BE49-F238E27FC236}">
                  <a16:creationId xmlns:a16="http://schemas.microsoft.com/office/drawing/2014/main" id="{76050913-683B-AFC7-033B-1B00456CC5E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788" y="2321"/>
              <a:ext cx="13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000" b="1">
                  <a:solidFill>
                    <a:srgbClr val="9E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Wingdings" panose="05000000000000000000" pitchFamily="2" charset="2"/>
                </a:rPr>
                <a:t></a:t>
              </a:r>
              <a:endParaRPr kumimoji="1" lang="zh-CN" altLang="en-US" sz="1600" b="1">
                <a:solidFill>
                  <a:srgbClr val="9E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278" name="Text Box 44">
              <a:extLst>
                <a:ext uri="{FF2B5EF4-FFF2-40B4-BE49-F238E27FC236}">
                  <a16:creationId xmlns:a16="http://schemas.microsoft.com/office/drawing/2014/main" id="{37877781-DEF7-1BBB-EE73-EEF86712556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823" y="2385"/>
              <a:ext cx="25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600" b="1">
                  <a:solidFill>
                    <a:schemeClr val="accent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2400" b="1">
                  <a:solidFill>
                    <a:srgbClr val="9E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b="1">
                  <a:solidFill>
                    <a:srgbClr val="9E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400" b="1">
                <a:solidFill>
                  <a:srgbClr val="9E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mercialPi BT" panose="05020102010206080802" pitchFamily="18" charset="2"/>
              </a:endParaRPr>
            </a:p>
          </p:txBody>
        </p:sp>
      </p:grpSp>
      <p:sp>
        <p:nvSpPr>
          <p:cNvPr id="9245" name="Freeform 45">
            <a:extLst>
              <a:ext uri="{FF2B5EF4-FFF2-40B4-BE49-F238E27FC236}">
                <a16:creationId xmlns:a16="http://schemas.microsoft.com/office/drawing/2014/main" id="{142DDFDC-24C7-21C9-A13B-D6F77A6D99E0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8388351" y="1890714"/>
            <a:ext cx="174625" cy="1685925"/>
          </a:xfrm>
          <a:custGeom>
            <a:avLst/>
            <a:gdLst>
              <a:gd name="T0" fmla="*/ 0 w 1"/>
              <a:gd name="T1" fmla="*/ 2147483646 h 816"/>
              <a:gd name="T2" fmla="*/ 0 w 1"/>
              <a:gd name="T3" fmla="*/ 0 h 816"/>
              <a:gd name="T4" fmla="*/ 0 60000 65536"/>
              <a:gd name="T5" fmla="*/ 0 60000 65536"/>
              <a:gd name="T6" fmla="*/ 0 w 1"/>
              <a:gd name="T7" fmla="*/ 0 h 816"/>
              <a:gd name="T8" fmla="*/ 1 w 1"/>
              <a:gd name="T9" fmla="*/ 816 h 8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16">
                <a:moveTo>
                  <a:pt x="0" y="816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46" name="Oval 46">
            <a:extLst>
              <a:ext uri="{FF2B5EF4-FFF2-40B4-BE49-F238E27FC236}">
                <a16:creationId xmlns:a16="http://schemas.microsoft.com/office/drawing/2014/main" id="{5549331C-247B-793F-34D3-6A5DDE0090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09939" y="4888588"/>
            <a:ext cx="2409825" cy="519351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9" name="Group 47">
            <a:extLst>
              <a:ext uri="{FF2B5EF4-FFF2-40B4-BE49-F238E27FC236}">
                <a16:creationId xmlns:a16="http://schemas.microsoft.com/office/drawing/2014/main" id="{DEC9E5B5-60CE-429A-1AE6-AD1622E72C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90763" y="5124450"/>
            <a:ext cx="1282700" cy="414338"/>
            <a:chOff x="3312" y="3456"/>
            <a:chExt cx="432" cy="144"/>
          </a:xfrm>
        </p:grpSpPr>
        <p:sp>
          <p:nvSpPr>
            <p:cNvPr id="9274" name="Line 48">
              <a:extLst>
                <a:ext uri="{FF2B5EF4-FFF2-40B4-BE49-F238E27FC236}">
                  <a16:creationId xmlns:a16="http://schemas.microsoft.com/office/drawing/2014/main" id="{2EE03740-34CD-E374-19DD-5D3CF7474BD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433" y="3456"/>
              <a:ext cx="311" cy="8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9275" name="Line 49">
              <a:extLst>
                <a:ext uri="{FF2B5EF4-FFF2-40B4-BE49-F238E27FC236}">
                  <a16:creationId xmlns:a16="http://schemas.microsoft.com/office/drawing/2014/main" id="{2E662F22-68EA-686A-9638-A9F0E0E2E76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33" y="3542"/>
              <a:ext cx="311" cy="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9276" name="Line 50">
              <a:extLst>
                <a:ext uri="{FF2B5EF4-FFF2-40B4-BE49-F238E27FC236}">
                  <a16:creationId xmlns:a16="http://schemas.microsoft.com/office/drawing/2014/main" id="{013317FD-8638-1D09-6D9D-A26CE1A687C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312" y="3542"/>
              <a:ext cx="12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0" name="Group 51">
            <a:extLst>
              <a:ext uri="{FF2B5EF4-FFF2-40B4-BE49-F238E27FC236}">
                <a16:creationId xmlns:a16="http://schemas.microsoft.com/office/drawing/2014/main" id="{A141F74E-3F2F-D3C3-B7CE-7CB6DA6EFD0C}"/>
              </a:ext>
            </a:extLst>
          </p:cNvPr>
          <p:cNvGrpSpPr>
            <a:grpSpLocks noChangeAspect="1"/>
          </p:cNvGrpSpPr>
          <p:nvPr/>
        </p:nvGrpSpPr>
        <p:grpSpPr bwMode="auto">
          <a:xfrm rot="16200000">
            <a:off x="7159626" y="2851151"/>
            <a:ext cx="1241425" cy="428625"/>
            <a:chOff x="3312" y="3456"/>
            <a:chExt cx="432" cy="144"/>
          </a:xfrm>
        </p:grpSpPr>
        <p:sp>
          <p:nvSpPr>
            <p:cNvPr id="9271" name="Line 52">
              <a:extLst>
                <a:ext uri="{FF2B5EF4-FFF2-40B4-BE49-F238E27FC236}">
                  <a16:creationId xmlns:a16="http://schemas.microsoft.com/office/drawing/2014/main" id="{CB08E0EA-56D1-C13F-3408-766A5E2BC21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433" y="3456"/>
              <a:ext cx="311" cy="8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9272" name="Line 53">
              <a:extLst>
                <a:ext uri="{FF2B5EF4-FFF2-40B4-BE49-F238E27FC236}">
                  <a16:creationId xmlns:a16="http://schemas.microsoft.com/office/drawing/2014/main" id="{15031487-31B7-8885-C51B-C6C8E043D27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33" y="3542"/>
              <a:ext cx="311" cy="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9273" name="Line 54">
              <a:extLst>
                <a:ext uri="{FF2B5EF4-FFF2-40B4-BE49-F238E27FC236}">
                  <a16:creationId xmlns:a16="http://schemas.microsoft.com/office/drawing/2014/main" id="{C5737CD9-5B41-0944-B294-45A41E02006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312" y="3542"/>
              <a:ext cx="12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9249" name="Group 55">
            <a:extLst>
              <a:ext uri="{FF2B5EF4-FFF2-40B4-BE49-F238E27FC236}">
                <a16:creationId xmlns:a16="http://schemas.microsoft.com/office/drawing/2014/main" id="{4E43269F-6FB1-075F-DAA9-08CC91AD3F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78325" y="4200830"/>
            <a:ext cx="820738" cy="574372"/>
            <a:chOff x="4015" y="3139"/>
            <a:chExt cx="277" cy="200"/>
          </a:xfrm>
        </p:grpSpPr>
        <p:sp>
          <p:nvSpPr>
            <p:cNvPr id="9269" name="Text Box 56">
              <a:extLst>
                <a:ext uri="{FF2B5EF4-FFF2-40B4-BE49-F238E27FC236}">
                  <a16:creationId xmlns:a16="http://schemas.microsoft.com/office/drawing/2014/main" id="{28508212-F1D2-9FA2-3BE3-A5FCBCC3386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17" y="3254"/>
              <a:ext cx="17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0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Wingdings" panose="05000000000000000000" pitchFamily="2" charset="2"/>
                </a:rPr>
                <a:t></a:t>
              </a:r>
              <a:endParaRPr kumimoji="1" lang="zh-CN" altLang="en-US" sz="16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270" name="Text Box 57">
              <a:extLst>
                <a:ext uri="{FF2B5EF4-FFF2-40B4-BE49-F238E27FC236}">
                  <a16:creationId xmlns:a16="http://schemas.microsoft.com/office/drawing/2014/main" id="{8C668507-6108-4A1C-E1E2-3BAADDBEBC3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015" y="3139"/>
              <a:ext cx="10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zh-CN" sz="24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CommercialPi BT" panose="05020102010206080802" pitchFamily="18" charset="2"/>
                </a:rPr>
                <a:t>c</a:t>
              </a:r>
            </a:p>
          </p:txBody>
        </p:sp>
      </p:grpSp>
      <p:sp>
        <p:nvSpPr>
          <p:cNvPr id="136250" name="Line 58">
            <a:extLst>
              <a:ext uri="{FF2B5EF4-FFF2-40B4-BE49-F238E27FC236}">
                <a16:creationId xmlns:a16="http://schemas.microsoft.com/office/drawing/2014/main" id="{BFDABC94-9B81-5A51-FC9F-4A120CDA2027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4921251" y="1890714"/>
            <a:ext cx="23813" cy="2789237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12" name="Group 59">
            <a:extLst>
              <a:ext uri="{FF2B5EF4-FFF2-40B4-BE49-F238E27FC236}">
                <a16:creationId xmlns:a16="http://schemas.microsoft.com/office/drawing/2014/main" id="{8C2EF294-B2BD-02AD-FA6E-D0062D8B54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64063" y="1471613"/>
            <a:ext cx="495300" cy="539750"/>
            <a:chOff x="4037" y="2167"/>
            <a:chExt cx="167" cy="187"/>
          </a:xfrm>
        </p:grpSpPr>
        <p:sp>
          <p:nvSpPr>
            <p:cNvPr id="9267" name="Text Box 60">
              <a:extLst>
                <a:ext uri="{FF2B5EF4-FFF2-40B4-BE49-F238E27FC236}">
                  <a16:creationId xmlns:a16="http://schemas.microsoft.com/office/drawing/2014/main" id="{F5748F2E-E095-2424-EF6F-6412A9A1245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037" y="2167"/>
              <a:ext cx="12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1400" b="1">
                  <a:solidFill>
                    <a:schemeClr val="accent2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C′</a:t>
              </a:r>
            </a:p>
          </p:txBody>
        </p:sp>
        <p:sp>
          <p:nvSpPr>
            <p:cNvPr id="9268" name="Rectangle 61">
              <a:extLst>
                <a:ext uri="{FF2B5EF4-FFF2-40B4-BE49-F238E27FC236}">
                  <a16:creationId xmlns:a16="http://schemas.microsoft.com/office/drawing/2014/main" id="{9EA9D017-2309-A5EF-E7FC-273AC07910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10" y="2269"/>
              <a:ext cx="94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10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Wingdings" panose="05000000000000000000" pitchFamily="2" charset="2"/>
                </a:rPr>
                <a:t></a:t>
              </a:r>
            </a:p>
          </p:txBody>
        </p:sp>
      </p:grpSp>
      <p:grpSp>
        <p:nvGrpSpPr>
          <p:cNvPr id="13" name="Group 62">
            <a:extLst>
              <a:ext uri="{FF2B5EF4-FFF2-40B4-BE49-F238E27FC236}">
                <a16:creationId xmlns:a16="http://schemas.microsoft.com/office/drawing/2014/main" id="{DBCFBB2B-12EF-A4D1-47AA-172E7D265E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69114" y="1385888"/>
            <a:ext cx="537376" cy="641350"/>
            <a:chOff x="4826" y="2128"/>
            <a:chExt cx="181" cy="223"/>
          </a:xfrm>
        </p:grpSpPr>
        <p:sp>
          <p:nvSpPr>
            <p:cNvPr id="9265" name="Text Box 63">
              <a:extLst>
                <a:ext uri="{FF2B5EF4-FFF2-40B4-BE49-F238E27FC236}">
                  <a16:creationId xmlns:a16="http://schemas.microsoft.com/office/drawing/2014/main" id="{1A5E2662-5592-8BB2-36CF-FCB02464790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868" y="2128"/>
              <a:ext cx="13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14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C″</a:t>
              </a:r>
            </a:p>
          </p:txBody>
        </p:sp>
        <p:sp>
          <p:nvSpPr>
            <p:cNvPr id="9266" name="Rectangle 64">
              <a:extLst>
                <a:ext uri="{FF2B5EF4-FFF2-40B4-BE49-F238E27FC236}">
                  <a16:creationId xmlns:a16="http://schemas.microsoft.com/office/drawing/2014/main" id="{5576EED5-F3CC-8BFE-61B0-51B24C5DAF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26" y="2266"/>
              <a:ext cx="94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10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Wingdings" panose="05000000000000000000" pitchFamily="2" charset="2"/>
                </a:rPr>
                <a:t></a:t>
              </a:r>
            </a:p>
          </p:txBody>
        </p:sp>
      </p:grpSp>
      <p:sp>
        <p:nvSpPr>
          <p:cNvPr id="136257" name="Line 65">
            <a:extLst>
              <a:ext uri="{FF2B5EF4-FFF2-40B4-BE49-F238E27FC236}">
                <a16:creationId xmlns:a16="http://schemas.microsoft.com/office/drawing/2014/main" id="{5A8CBA67-A646-CB34-D526-ACB6F18E9F89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921251" y="1890713"/>
            <a:ext cx="21637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14" name="Group 66">
            <a:extLst>
              <a:ext uri="{FF2B5EF4-FFF2-40B4-BE49-F238E27FC236}">
                <a16:creationId xmlns:a16="http://schemas.microsoft.com/office/drawing/2014/main" id="{2B70025D-21DB-BF9F-130B-946DA8694A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65700" y="4154488"/>
            <a:ext cx="990600" cy="495300"/>
            <a:chOff x="2094" y="3018"/>
            <a:chExt cx="480" cy="240"/>
          </a:xfrm>
        </p:grpSpPr>
        <p:sp>
          <p:nvSpPr>
            <p:cNvPr id="9262" name="Line 67">
              <a:extLst>
                <a:ext uri="{FF2B5EF4-FFF2-40B4-BE49-F238E27FC236}">
                  <a16:creationId xmlns:a16="http://schemas.microsoft.com/office/drawing/2014/main" id="{FC61AAAB-2BED-FDEE-9610-6A37C57A178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094" y="3162"/>
              <a:ext cx="384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3" name="Line 68">
              <a:extLst>
                <a:ext uri="{FF2B5EF4-FFF2-40B4-BE49-F238E27FC236}">
                  <a16:creationId xmlns:a16="http://schemas.microsoft.com/office/drawing/2014/main" id="{DB3A408B-3EE0-97A4-F8BF-66AD0ED6654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094" y="3018"/>
              <a:ext cx="384" cy="1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4" name="Line 69">
              <a:extLst>
                <a:ext uri="{FF2B5EF4-FFF2-40B4-BE49-F238E27FC236}">
                  <a16:creationId xmlns:a16="http://schemas.microsoft.com/office/drawing/2014/main" id="{0E561296-3621-A642-9D63-906F9F3ACB2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78" y="3162"/>
              <a:ext cx="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70">
            <a:extLst>
              <a:ext uri="{FF2B5EF4-FFF2-40B4-BE49-F238E27FC236}">
                <a16:creationId xmlns:a16="http://schemas.microsoft.com/office/drawing/2014/main" id="{8BBD742F-6BF8-4C42-5A7A-2397CB373686}"/>
              </a:ext>
            </a:extLst>
          </p:cNvPr>
          <p:cNvGrpSpPr>
            <a:grpSpLocks noChangeAspect="1"/>
          </p:cNvGrpSpPr>
          <p:nvPr/>
        </p:nvGrpSpPr>
        <p:grpSpPr bwMode="auto">
          <a:xfrm rot="5332427">
            <a:off x="6290469" y="2161382"/>
            <a:ext cx="989013" cy="495300"/>
            <a:chOff x="2094" y="3018"/>
            <a:chExt cx="480" cy="240"/>
          </a:xfrm>
        </p:grpSpPr>
        <p:sp>
          <p:nvSpPr>
            <p:cNvPr id="9259" name="Line 71">
              <a:extLst>
                <a:ext uri="{FF2B5EF4-FFF2-40B4-BE49-F238E27FC236}">
                  <a16:creationId xmlns:a16="http://schemas.microsoft.com/office/drawing/2014/main" id="{327FAE02-B2FF-2547-A4E2-777E4790C25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094" y="3162"/>
              <a:ext cx="384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0" name="Line 72">
              <a:extLst>
                <a:ext uri="{FF2B5EF4-FFF2-40B4-BE49-F238E27FC236}">
                  <a16:creationId xmlns:a16="http://schemas.microsoft.com/office/drawing/2014/main" id="{F5724BAE-322C-2BF5-D0F1-8FDC5BB1714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094" y="3018"/>
              <a:ext cx="384" cy="1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1" name="Line 73">
              <a:extLst>
                <a:ext uri="{FF2B5EF4-FFF2-40B4-BE49-F238E27FC236}">
                  <a16:creationId xmlns:a16="http://schemas.microsoft.com/office/drawing/2014/main" id="{91E5F2DC-363F-D227-D8FB-AB21E2E9ED4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78" y="3162"/>
              <a:ext cx="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9256" name="Picture 74" descr="点划2">
            <a:extLst>
              <a:ext uri="{FF2B5EF4-FFF2-40B4-BE49-F238E27FC236}">
                <a16:creationId xmlns:a16="http://schemas.microsoft.com/office/drawing/2014/main" id="{469ED729-457B-87ED-B6BB-BD841865A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8" t="20071" r="44048" b="9570"/>
          <a:stretch>
            <a:fillRect/>
          </a:stretch>
        </p:blipFill>
        <p:spPr bwMode="auto">
          <a:xfrm>
            <a:off x="4279900" y="3860800"/>
            <a:ext cx="4318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7" name="Picture 75" descr="点划2">
            <a:extLst>
              <a:ext uri="{FF2B5EF4-FFF2-40B4-BE49-F238E27FC236}">
                <a16:creationId xmlns:a16="http://schemas.microsoft.com/office/drawing/2014/main" id="{49E31A74-0358-649D-4AFF-17356436A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8" t="40988" r="44048" b="9570"/>
          <a:stretch>
            <a:fillRect/>
          </a:stretch>
        </p:blipFill>
        <p:spPr bwMode="auto">
          <a:xfrm>
            <a:off x="7361238" y="1628776"/>
            <a:ext cx="4318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58" name="Object 76">
            <a:extLst>
              <a:ext uri="{FF2B5EF4-FFF2-40B4-BE49-F238E27FC236}">
                <a16:creationId xmlns:a16="http://schemas.microsoft.com/office/drawing/2014/main" id="{6DA20598-4291-AF77-F794-E32D5BDE2B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189" y="4930775"/>
          <a:ext cx="47529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4" imgW="3733800" imgH="3295650" progId="AutoCAD.Drawing.16">
                  <p:embed/>
                </p:oleObj>
              </mc:Choice>
              <mc:Fallback>
                <p:oleObj name="AutoCAD Drawing" r:id="rId4" imgW="3733800" imgH="3295650" progId="AutoCAD.Drawing.16">
                  <p:embed/>
                  <p:pic>
                    <p:nvPicPr>
                      <p:cNvPr id="9258" name="Object 76">
                        <a:extLst>
                          <a:ext uri="{FF2B5EF4-FFF2-40B4-BE49-F238E27FC236}">
                            <a16:creationId xmlns:a16="http://schemas.microsoft.com/office/drawing/2014/main" id="{6DA20598-4291-AF77-F794-E32D5BDE2B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4930775"/>
                        <a:ext cx="47529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0" name="Object 4">
            <a:extLst>
              <a:ext uri="{FF2B5EF4-FFF2-40B4-BE49-F238E27FC236}">
                <a16:creationId xmlns:a16="http://schemas.microsoft.com/office/drawing/2014/main" id="{A1E7F196-75E2-DC85-D2CF-79A59D221B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7851" y="925513"/>
          <a:ext cx="4170363" cy="473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8896447" imgH="4505418" progId="AutoCAD.Drawing.16">
                  <p:embed/>
                </p:oleObj>
              </mc:Choice>
              <mc:Fallback>
                <p:oleObj name="Drawing" r:id="rId2" imgW="8896447" imgH="4505418" progId="AutoCAD.Drawing.16">
                  <p:embed/>
                  <p:pic>
                    <p:nvPicPr>
                      <p:cNvPr id="137220" name="Object 4">
                        <a:extLst>
                          <a:ext uri="{FF2B5EF4-FFF2-40B4-BE49-F238E27FC236}">
                            <a16:creationId xmlns:a16="http://schemas.microsoft.com/office/drawing/2014/main" id="{A1E7F196-75E2-DC85-D2CF-79A59D221B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554" t="-5492" r="57495" b="4791"/>
                      <a:stretch>
                        <a:fillRect/>
                      </a:stretch>
                    </p:blipFill>
                    <p:spPr bwMode="auto">
                      <a:xfrm>
                        <a:off x="1847851" y="925513"/>
                        <a:ext cx="4170363" cy="473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1" name="Object 5">
            <a:extLst>
              <a:ext uri="{FF2B5EF4-FFF2-40B4-BE49-F238E27FC236}">
                <a16:creationId xmlns:a16="http://schemas.microsoft.com/office/drawing/2014/main" id="{92105FBD-BA95-3F3B-2F82-5EB971BE78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1026" y="692151"/>
          <a:ext cx="5114925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4" imgW="8896447" imgH="4505418" progId="AutoCAD.Drawing.16">
                  <p:embed/>
                </p:oleObj>
              </mc:Choice>
              <mc:Fallback>
                <p:oleObj name="Drawing" r:id="rId4" imgW="8896447" imgH="4505418" progId="AutoCAD.Drawing.16">
                  <p:embed/>
                  <p:pic>
                    <p:nvPicPr>
                      <p:cNvPr id="137221" name="Object 5">
                        <a:extLst>
                          <a:ext uri="{FF2B5EF4-FFF2-40B4-BE49-F238E27FC236}">
                            <a16:creationId xmlns:a16="http://schemas.microsoft.com/office/drawing/2014/main" id="{92105FBD-BA95-3F3B-2F82-5EB971BE78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844" r="8084"/>
                      <a:stretch>
                        <a:fillRect/>
                      </a:stretch>
                    </p:blipFill>
                    <p:spPr bwMode="auto">
                      <a:xfrm>
                        <a:off x="5661026" y="692151"/>
                        <a:ext cx="5114925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4">
            <a:extLst>
              <a:ext uri="{FF2B5EF4-FFF2-40B4-BE49-F238E27FC236}">
                <a16:creationId xmlns:a16="http://schemas.microsoft.com/office/drawing/2014/main" id="{9771BEC2-BDE7-752E-C4D7-7655DCB39A9F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78079923"/>
              </p:ext>
            </p:extLst>
          </p:nvPr>
        </p:nvGraphicFramePr>
        <p:xfrm>
          <a:off x="5135563" y="1638300"/>
          <a:ext cx="7056437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8896447" imgH="4505418" progId="AutoCAD.Drawing.16">
                  <p:embed/>
                </p:oleObj>
              </mc:Choice>
              <mc:Fallback>
                <p:oleObj name="Drawing" r:id="rId2" imgW="8896447" imgH="4505418" progId="AutoCAD.Drawing.16">
                  <p:embed/>
                  <p:pic>
                    <p:nvPicPr>
                      <p:cNvPr id="11266" name="Object 4">
                        <a:extLst>
                          <a:ext uri="{FF2B5EF4-FFF2-40B4-BE49-F238E27FC236}">
                            <a16:creationId xmlns:a16="http://schemas.microsoft.com/office/drawing/2014/main" id="{9771BEC2-BDE7-752E-C4D7-7655DCB39A9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7157"/>
                      <a:stretch>
                        <a:fillRect/>
                      </a:stretch>
                    </p:blipFill>
                    <p:spPr bwMode="auto">
                      <a:xfrm>
                        <a:off x="5135563" y="1638300"/>
                        <a:ext cx="7056437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>
            <a:extLst>
              <a:ext uri="{FF2B5EF4-FFF2-40B4-BE49-F238E27FC236}">
                <a16:creationId xmlns:a16="http://schemas.microsoft.com/office/drawing/2014/main" id="{2D7D524C-F1CF-A5CF-30CF-C2758A41A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496888"/>
            <a:ext cx="2921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 sz="3600" b="1">
              <a:solidFill>
                <a:srgbClr val="FF6D77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9269" name="Text Box 5">
            <a:extLst>
              <a:ext uri="{FF2B5EF4-FFF2-40B4-BE49-F238E27FC236}">
                <a16:creationId xmlns:a16="http://schemas.microsoft.com/office/drawing/2014/main" id="{905D8ECC-C946-BDEB-948B-BCC4D5F2E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1905000"/>
            <a:ext cx="3548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zh-CN" sz="32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1.  </a:t>
            </a:r>
            <a:r>
              <a:rPr kumimoji="1" lang="zh-CN" altLang="en-US" sz="32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棱锥的三面视图</a:t>
            </a:r>
            <a:endParaRPr kumimoji="1" lang="zh-CN" altLang="en-US" sz="3200" b="1">
              <a:solidFill>
                <a:srgbClr val="99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9270" name="Text Box 6">
            <a:extLst>
              <a:ext uri="{FF2B5EF4-FFF2-40B4-BE49-F238E27FC236}">
                <a16:creationId xmlns:a16="http://schemas.microsoft.com/office/drawing/2014/main" id="{0FF3E3BC-6DEB-167C-CF9D-C94D6297C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196975"/>
            <a:ext cx="774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400" b="1">
                <a:latin typeface="楷体_GB2312" pitchFamily="49" charset="-122"/>
                <a:ea typeface="楷体_GB2312" pitchFamily="49" charset="-122"/>
              </a:rPr>
              <a:t>由</a:t>
            </a:r>
            <a:r>
              <a:rPr kumimoji="1" lang="zh-CN" altLang="en-US" sz="24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一个底面和几个侧棱面</a:t>
            </a:r>
            <a:r>
              <a:rPr kumimoji="1" lang="zh-CN" altLang="en-US" sz="2400" b="1">
                <a:latin typeface="楷体_GB2312" pitchFamily="49" charset="-122"/>
                <a:ea typeface="楷体_GB2312" pitchFamily="49" charset="-122"/>
              </a:rPr>
              <a:t>组成。</a:t>
            </a:r>
            <a:r>
              <a:rPr kumimoji="1" lang="zh-CN" altLang="en-US" sz="24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侧棱线交于一点</a:t>
            </a:r>
            <a:r>
              <a:rPr kumimoji="1" lang="en-US" altLang="zh-CN" sz="2400" b="1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—</a:t>
            </a:r>
            <a:r>
              <a:rPr kumimoji="1" lang="zh-CN" altLang="en-US" sz="24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锥顶。</a:t>
            </a:r>
          </a:p>
        </p:txBody>
      </p:sp>
      <p:sp>
        <p:nvSpPr>
          <p:cNvPr id="12293" name="Rectangle 7">
            <a:extLst>
              <a:ext uri="{FF2B5EF4-FFF2-40B4-BE49-F238E27FC236}">
                <a16:creationId xmlns:a16="http://schemas.microsoft.com/office/drawing/2014/main" id="{C88D675C-CDB4-A190-17FF-9A2C13B70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260351"/>
            <a:ext cx="2154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二、棱锥</a:t>
            </a:r>
            <a:endParaRPr lang="zh-CN" altLang="en-US" sz="4400">
              <a:solidFill>
                <a:srgbClr val="990000"/>
              </a:solidFill>
              <a:ea typeface="宋体" panose="02010600030101010101" pitchFamily="2" charset="-122"/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CEC09B00-6603-8C6C-EC2E-D67372C05B5D}"/>
              </a:ext>
            </a:extLst>
          </p:cNvPr>
          <p:cNvGrpSpPr>
            <a:grpSpLocks/>
          </p:cNvGrpSpPr>
          <p:nvPr/>
        </p:nvGrpSpPr>
        <p:grpSpPr bwMode="auto">
          <a:xfrm>
            <a:off x="2351088" y="3284538"/>
            <a:ext cx="2209800" cy="2514600"/>
            <a:chOff x="2160" y="1056"/>
            <a:chExt cx="960" cy="1056"/>
          </a:xfrm>
        </p:grpSpPr>
        <p:sp>
          <p:nvSpPr>
            <p:cNvPr id="12296" name="Freeform 9">
              <a:extLst>
                <a:ext uri="{FF2B5EF4-FFF2-40B4-BE49-F238E27FC236}">
                  <a16:creationId xmlns:a16="http://schemas.microsoft.com/office/drawing/2014/main" id="{FDB2AD99-3AA0-61C1-B677-594274FC4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056"/>
              <a:ext cx="624" cy="1056"/>
            </a:xfrm>
            <a:custGeom>
              <a:avLst/>
              <a:gdLst>
                <a:gd name="T0" fmla="*/ 480 w 624"/>
                <a:gd name="T1" fmla="*/ 0 h 960"/>
                <a:gd name="T2" fmla="*/ 0 w 624"/>
                <a:gd name="T3" fmla="*/ 1087 h 960"/>
                <a:gd name="T4" fmla="*/ 624 w 624"/>
                <a:gd name="T5" fmla="*/ 1278 h 960"/>
                <a:gd name="T6" fmla="*/ 480 w 62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960"/>
                <a:gd name="T14" fmla="*/ 624 w 62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960">
                  <a:moveTo>
                    <a:pt x="480" y="0"/>
                  </a:moveTo>
                  <a:lnTo>
                    <a:pt x="0" y="816"/>
                  </a:lnTo>
                  <a:lnTo>
                    <a:pt x="624" y="960"/>
                  </a:lnTo>
                  <a:lnTo>
                    <a:pt x="48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D393"/>
                </a:gs>
                <a:gs pos="100000">
                  <a:srgbClr val="FF99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7" name="Freeform 10">
              <a:extLst>
                <a:ext uri="{FF2B5EF4-FFF2-40B4-BE49-F238E27FC236}">
                  <a16:creationId xmlns:a16="http://schemas.microsoft.com/office/drawing/2014/main" id="{E21E7F59-B20E-4B9B-5B47-C73BC7184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1056"/>
              <a:ext cx="480" cy="1056"/>
            </a:xfrm>
            <a:custGeom>
              <a:avLst/>
              <a:gdLst>
                <a:gd name="T0" fmla="*/ 0 w 480"/>
                <a:gd name="T1" fmla="*/ 0 h 960"/>
                <a:gd name="T2" fmla="*/ 480 w 480"/>
                <a:gd name="T3" fmla="*/ 958 h 960"/>
                <a:gd name="T4" fmla="*/ 144 w 480"/>
                <a:gd name="T5" fmla="*/ 1278 h 960"/>
                <a:gd name="T6" fmla="*/ 0 w 480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960"/>
                <a:gd name="T14" fmla="*/ 480 w 480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960">
                  <a:moveTo>
                    <a:pt x="0" y="0"/>
                  </a:moveTo>
                  <a:lnTo>
                    <a:pt x="480" y="720"/>
                  </a:lnTo>
                  <a:lnTo>
                    <a:pt x="144" y="96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D393"/>
                </a:gs>
                <a:gs pos="100000">
                  <a:srgbClr val="FF99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39275" name="Picture 11">
            <a:extLst>
              <a:ext uri="{FF2B5EF4-FFF2-40B4-BE49-F238E27FC236}">
                <a16:creationId xmlns:a16="http://schemas.microsoft.com/office/drawing/2014/main" id="{E8939F45-3A69-F650-556A-67830834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2503489"/>
            <a:ext cx="44196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utoUpdateAnimBg="0"/>
      <p:bldP spid="139269" grpId="0" autoUpdateAnimBg="0"/>
      <p:bldP spid="13927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6">
            <a:extLst>
              <a:ext uri="{FF2B5EF4-FFF2-40B4-BE49-F238E27FC236}">
                <a16:creationId xmlns:a16="http://schemas.microsoft.com/office/drawing/2014/main" id="{60B3669F-B6D5-52A6-0C2D-4C6673DE530D}"/>
              </a:ext>
            </a:extLst>
          </p:cNvPr>
          <p:cNvGrpSpPr>
            <a:grpSpLocks/>
          </p:cNvGrpSpPr>
          <p:nvPr/>
        </p:nvGrpSpPr>
        <p:grpSpPr bwMode="auto">
          <a:xfrm>
            <a:off x="7680325" y="2060575"/>
            <a:ext cx="2209800" cy="2514600"/>
            <a:chOff x="2160" y="1056"/>
            <a:chExt cx="960" cy="1056"/>
          </a:xfrm>
        </p:grpSpPr>
        <p:sp>
          <p:nvSpPr>
            <p:cNvPr id="13374" name="Freeform 7">
              <a:extLst>
                <a:ext uri="{FF2B5EF4-FFF2-40B4-BE49-F238E27FC236}">
                  <a16:creationId xmlns:a16="http://schemas.microsoft.com/office/drawing/2014/main" id="{DBFEFDA1-FFE6-A1F5-4BB1-E9E351B65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056"/>
              <a:ext cx="624" cy="1056"/>
            </a:xfrm>
            <a:custGeom>
              <a:avLst/>
              <a:gdLst>
                <a:gd name="T0" fmla="*/ 480 w 624"/>
                <a:gd name="T1" fmla="*/ 0 h 960"/>
                <a:gd name="T2" fmla="*/ 0 w 624"/>
                <a:gd name="T3" fmla="*/ 1087 h 960"/>
                <a:gd name="T4" fmla="*/ 624 w 624"/>
                <a:gd name="T5" fmla="*/ 1278 h 960"/>
                <a:gd name="T6" fmla="*/ 480 w 62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960"/>
                <a:gd name="T14" fmla="*/ 624 w 62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960">
                  <a:moveTo>
                    <a:pt x="480" y="0"/>
                  </a:moveTo>
                  <a:lnTo>
                    <a:pt x="0" y="816"/>
                  </a:lnTo>
                  <a:lnTo>
                    <a:pt x="624" y="960"/>
                  </a:lnTo>
                  <a:lnTo>
                    <a:pt x="48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D393"/>
                </a:gs>
                <a:gs pos="100000">
                  <a:srgbClr val="FF99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75" name="Freeform 8">
              <a:extLst>
                <a:ext uri="{FF2B5EF4-FFF2-40B4-BE49-F238E27FC236}">
                  <a16:creationId xmlns:a16="http://schemas.microsoft.com/office/drawing/2014/main" id="{0C4A226E-EE50-D479-95AD-12FB1C72F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1056"/>
              <a:ext cx="480" cy="1056"/>
            </a:xfrm>
            <a:custGeom>
              <a:avLst/>
              <a:gdLst>
                <a:gd name="T0" fmla="*/ 0 w 480"/>
                <a:gd name="T1" fmla="*/ 0 h 960"/>
                <a:gd name="T2" fmla="*/ 480 w 480"/>
                <a:gd name="T3" fmla="*/ 958 h 960"/>
                <a:gd name="T4" fmla="*/ 144 w 480"/>
                <a:gd name="T5" fmla="*/ 1278 h 960"/>
                <a:gd name="T6" fmla="*/ 0 w 480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960"/>
                <a:gd name="T14" fmla="*/ 480 w 480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960">
                  <a:moveTo>
                    <a:pt x="0" y="0"/>
                  </a:moveTo>
                  <a:lnTo>
                    <a:pt x="480" y="720"/>
                  </a:lnTo>
                  <a:lnTo>
                    <a:pt x="144" y="96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D393"/>
                </a:gs>
                <a:gs pos="100000">
                  <a:srgbClr val="FF99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0297" name="Line 9">
            <a:extLst>
              <a:ext uri="{FF2B5EF4-FFF2-40B4-BE49-F238E27FC236}">
                <a16:creationId xmlns:a16="http://schemas.microsoft.com/office/drawing/2014/main" id="{40B125DE-7A24-CBC1-E0E5-C83C65958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8063" y="1976439"/>
            <a:ext cx="2100262" cy="1587"/>
          </a:xfrm>
          <a:prstGeom prst="line">
            <a:avLst/>
          </a:prstGeom>
          <a:noFill/>
          <a:ln w="127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0298" name="Line 10">
            <a:extLst>
              <a:ext uri="{FF2B5EF4-FFF2-40B4-BE49-F238E27FC236}">
                <a16:creationId xmlns:a16="http://schemas.microsoft.com/office/drawing/2014/main" id="{90709B06-744F-057B-D3DE-CC10C029B7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3514" y="1697039"/>
            <a:ext cx="1587" cy="2505075"/>
          </a:xfrm>
          <a:prstGeom prst="line">
            <a:avLst/>
          </a:prstGeom>
          <a:noFill/>
          <a:ln w="127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697637B0-DE62-EC76-79ED-E76AF694997D}"/>
              </a:ext>
            </a:extLst>
          </p:cNvPr>
          <p:cNvGrpSpPr>
            <a:grpSpLocks/>
          </p:cNvGrpSpPr>
          <p:nvPr/>
        </p:nvGrpSpPr>
        <p:grpSpPr bwMode="auto">
          <a:xfrm>
            <a:off x="5512753" y="1524903"/>
            <a:ext cx="483864" cy="576946"/>
            <a:chOff x="4963" y="1762"/>
            <a:chExt cx="218" cy="299"/>
          </a:xfrm>
        </p:grpSpPr>
        <p:sp>
          <p:nvSpPr>
            <p:cNvPr id="13372" name="Text Box 12">
              <a:extLst>
                <a:ext uri="{FF2B5EF4-FFF2-40B4-BE49-F238E27FC236}">
                  <a16:creationId xmlns:a16="http://schemas.microsoft.com/office/drawing/2014/main" id="{27D9EFE2-67E8-0412-9BB9-F6032AAF5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3" y="1762"/>
              <a:ext cx="21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600" b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</a:p>
          </p:txBody>
        </p:sp>
        <p:sp>
          <p:nvSpPr>
            <p:cNvPr id="13373" name="Text Box 13">
              <a:extLst>
                <a:ext uri="{FF2B5EF4-FFF2-40B4-BE49-F238E27FC236}">
                  <a16:creationId xmlns:a16="http://schemas.microsoft.com/office/drawing/2014/main" id="{23AC9754-AAEC-D63A-C71F-53CB982AF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5" y="1934"/>
              <a:ext cx="12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000" b="1">
                  <a:solidFill>
                    <a:srgbClr val="FF66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Wingdings" panose="05000000000000000000" pitchFamily="2" charset="2"/>
                </a:rPr>
                <a:t></a:t>
              </a:r>
              <a:endParaRPr kumimoji="1" lang="zh-CN" altLang="en-US" sz="16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0302" name="AutoShape 14">
            <a:extLst>
              <a:ext uri="{FF2B5EF4-FFF2-40B4-BE49-F238E27FC236}">
                <a16:creationId xmlns:a16="http://schemas.microsoft.com/office/drawing/2014/main" id="{3AF173E8-6F17-C8E9-99AE-B2163EA22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389" y="1976439"/>
            <a:ext cx="1908175" cy="222567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kumimoji="1" lang="zh-CN" altLang="en-US" sz="1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0303" name="AutoShape 15">
            <a:extLst>
              <a:ext uri="{FF2B5EF4-FFF2-40B4-BE49-F238E27FC236}">
                <a16:creationId xmlns:a16="http://schemas.microsoft.com/office/drawing/2014/main" id="{42324FE5-E5E7-46D2-6B81-8ACA8EB0B59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92389" y="4852988"/>
            <a:ext cx="1908175" cy="1395412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kumimoji="1" lang="zh-CN" altLang="en-US" sz="1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4" name="Group 16">
            <a:extLst>
              <a:ext uri="{FF2B5EF4-FFF2-40B4-BE49-F238E27FC236}">
                <a16:creationId xmlns:a16="http://schemas.microsoft.com/office/drawing/2014/main" id="{A80FB65C-91F8-0BB6-F5ED-EB1B8A242CDA}"/>
              </a:ext>
            </a:extLst>
          </p:cNvPr>
          <p:cNvGrpSpPr>
            <a:grpSpLocks/>
          </p:cNvGrpSpPr>
          <p:nvPr/>
        </p:nvGrpSpPr>
        <p:grpSpPr bwMode="auto">
          <a:xfrm>
            <a:off x="2592389" y="4852988"/>
            <a:ext cx="1908175" cy="461962"/>
            <a:chOff x="3600" y="3504"/>
            <a:chExt cx="864" cy="240"/>
          </a:xfrm>
        </p:grpSpPr>
        <p:sp>
          <p:nvSpPr>
            <p:cNvPr id="13370" name="Line 17">
              <a:extLst>
                <a:ext uri="{FF2B5EF4-FFF2-40B4-BE49-F238E27FC236}">
                  <a16:creationId xmlns:a16="http://schemas.microsoft.com/office/drawing/2014/main" id="{5E9C9BEF-4D50-95E0-986E-87F81186CE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504"/>
              <a:ext cx="43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71" name="Line 18">
              <a:extLst>
                <a:ext uri="{FF2B5EF4-FFF2-40B4-BE49-F238E27FC236}">
                  <a16:creationId xmlns:a16="http://schemas.microsoft.com/office/drawing/2014/main" id="{072F3F10-1013-F728-0069-7A6DB02802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3504"/>
              <a:ext cx="43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0307" name="Freeform 19">
            <a:extLst>
              <a:ext uri="{FF2B5EF4-FFF2-40B4-BE49-F238E27FC236}">
                <a16:creationId xmlns:a16="http://schemas.microsoft.com/office/drawing/2014/main" id="{87A8A9C5-BB4E-CBA6-4599-63CFCAC04800}"/>
              </a:ext>
            </a:extLst>
          </p:cNvPr>
          <p:cNvSpPr>
            <a:spLocks/>
          </p:cNvSpPr>
          <p:nvPr/>
        </p:nvSpPr>
        <p:spPr bwMode="auto">
          <a:xfrm>
            <a:off x="5257800" y="1981200"/>
            <a:ext cx="1384300" cy="2209800"/>
          </a:xfrm>
          <a:custGeom>
            <a:avLst/>
            <a:gdLst>
              <a:gd name="T0" fmla="*/ 2147483646 w 727"/>
              <a:gd name="T1" fmla="*/ 0 h 1200"/>
              <a:gd name="T2" fmla="*/ 0 w 727"/>
              <a:gd name="T3" fmla="*/ 2147483646 h 1200"/>
              <a:gd name="T4" fmla="*/ 2147483646 w 727"/>
              <a:gd name="T5" fmla="*/ 2147483646 h 1200"/>
              <a:gd name="T6" fmla="*/ 2147483646 w 727"/>
              <a:gd name="T7" fmla="*/ 2147483646 h 1200"/>
              <a:gd name="T8" fmla="*/ 2147483646 w 727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7"/>
              <a:gd name="T16" fmla="*/ 0 h 1200"/>
              <a:gd name="T17" fmla="*/ 727 w 727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7" h="1200">
                <a:moveTo>
                  <a:pt x="241" y="0"/>
                </a:moveTo>
                <a:lnTo>
                  <a:pt x="0" y="1199"/>
                </a:lnTo>
                <a:lnTo>
                  <a:pt x="724" y="1200"/>
                </a:lnTo>
                <a:lnTo>
                  <a:pt x="727" y="1200"/>
                </a:lnTo>
                <a:lnTo>
                  <a:pt x="24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0308" name="Text Box 20">
            <a:extLst>
              <a:ext uri="{FF2B5EF4-FFF2-40B4-BE49-F238E27FC236}">
                <a16:creationId xmlns:a16="http://schemas.microsoft.com/office/drawing/2014/main" id="{6E87F386-8BB0-2778-D938-B57BFCD1E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491" y="4214119"/>
            <a:ext cx="3738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zh-CN" altLang="en-US" sz="14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1400" b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en-US" altLang="zh-CN" sz="14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</a:p>
        </p:txBody>
      </p:sp>
      <p:grpSp>
        <p:nvGrpSpPr>
          <p:cNvPr id="5" name="Group 21">
            <a:extLst>
              <a:ext uri="{FF2B5EF4-FFF2-40B4-BE49-F238E27FC236}">
                <a16:creationId xmlns:a16="http://schemas.microsoft.com/office/drawing/2014/main" id="{C30A848C-9814-0CE3-7862-542F2B2C6032}"/>
              </a:ext>
            </a:extLst>
          </p:cNvPr>
          <p:cNvGrpSpPr>
            <a:grpSpLocks/>
          </p:cNvGrpSpPr>
          <p:nvPr/>
        </p:nvGrpSpPr>
        <p:grpSpPr bwMode="auto">
          <a:xfrm>
            <a:off x="2152028" y="1539875"/>
            <a:ext cx="2673972" cy="2979738"/>
            <a:chOff x="3401" y="1357"/>
            <a:chExt cx="1210" cy="1543"/>
          </a:xfrm>
        </p:grpSpPr>
        <p:grpSp>
          <p:nvGrpSpPr>
            <p:cNvPr id="13364" name="Group 22">
              <a:extLst>
                <a:ext uri="{FF2B5EF4-FFF2-40B4-BE49-F238E27FC236}">
                  <a16:creationId xmlns:a16="http://schemas.microsoft.com/office/drawing/2014/main" id="{4933581B-2875-2B2A-51B4-E7D9EE15BF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6" y="1357"/>
              <a:ext cx="225" cy="299"/>
              <a:chOff x="3976" y="1761"/>
              <a:chExt cx="225" cy="299"/>
            </a:xfrm>
          </p:grpSpPr>
          <p:sp>
            <p:nvSpPr>
              <p:cNvPr id="13368" name="Text Box 23">
                <a:extLst>
                  <a:ext uri="{FF2B5EF4-FFF2-40B4-BE49-F238E27FC236}">
                    <a16:creationId xmlns:a16="http://schemas.microsoft.com/office/drawing/2014/main" id="{5C7B74B2-5AD8-21BA-F5B7-E9FE77E180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6" y="1761"/>
                <a:ext cx="195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zh-CN" altLang="en-US" sz="16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r>
                  <a:rPr kumimoji="1"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s</a:t>
                </a:r>
                <a:r>
                  <a:rPr kumimoji="1"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</a:t>
                </a:r>
              </a:p>
            </p:txBody>
          </p:sp>
          <p:sp>
            <p:nvSpPr>
              <p:cNvPr id="13369" name="Text Box 24">
                <a:extLst>
                  <a:ext uri="{FF2B5EF4-FFF2-40B4-BE49-F238E27FC236}">
                    <a16:creationId xmlns:a16="http://schemas.microsoft.com/office/drawing/2014/main" id="{DA4A7896-C398-926B-A59D-8256185D7F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" y="1933"/>
                <a:ext cx="127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zh-CN" altLang="en-US" sz="1000" b="1">
                    <a:solidFill>
                      <a:srgbClr val="FF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Wingdings" panose="05000000000000000000" pitchFamily="2" charset="2"/>
                  </a:rPr>
                  <a:t></a:t>
                </a:r>
                <a:endParaRPr kumimoji="1" lang="zh-CN" altLang="en-US" sz="16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365" name="Group 25">
              <a:extLst>
                <a:ext uri="{FF2B5EF4-FFF2-40B4-BE49-F238E27FC236}">
                  <a16:creationId xmlns:a16="http://schemas.microsoft.com/office/drawing/2014/main" id="{385B903D-2B40-3E50-C128-7AD2BBA145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1" y="2713"/>
              <a:ext cx="1210" cy="187"/>
              <a:chOff x="3401" y="3145"/>
              <a:chExt cx="1210" cy="187"/>
            </a:xfrm>
          </p:grpSpPr>
          <p:sp>
            <p:nvSpPr>
              <p:cNvPr id="13366" name="Text Box 26">
                <a:extLst>
                  <a:ext uri="{FF2B5EF4-FFF2-40B4-BE49-F238E27FC236}">
                    <a16:creationId xmlns:a16="http://schemas.microsoft.com/office/drawing/2014/main" id="{12AA616B-1550-E90A-6B3D-18B7E9C366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1" y="3145"/>
                <a:ext cx="165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zh-CN" altLang="en-US" sz="1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r>
                  <a:rPr kumimoji="1" lang="en-US" altLang="zh-CN" sz="1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kumimoji="1" lang="en-US" altLang="zh-CN" sz="1400" b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</a:t>
                </a:r>
              </a:p>
            </p:txBody>
          </p:sp>
          <p:sp>
            <p:nvSpPr>
              <p:cNvPr id="13367" name="Text Box 27">
                <a:extLst>
                  <a:ext uri="{FF2B5EF4-FFF2-40B4-BE49-F238E27FC236}">
                    <a16:creationId xmlns:a16="http://schemas.microsoft.com/office/drawing/2014/main" id="{9C603357-5416-1D6F-BE63-3413A3D5C1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1" y="3174"/>
                <a:ext cx="16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zh-CN" altLang="en-US" sz="1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r>
                  <a:rPr kumimoji="1" lang="en-US" altLang="zh-CN" sz="1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  <a:r>
                  <a:rPr kumimoji="1" lang="en-US" altLang="zh-CN" sz="1400" b="1">
                    <a:latin typeface="Times New Roman" panose="02020603050405020304" pitchFamily="18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grpSp>
        <p:nvGrpSpPr>
          <p:cNvPr id="8" name="Group 28">
            <a:extLst>
              <a:ext uri="{FF2B5EF4-FFF2-40B4-BE49-F238E27FC236}">
                <a16:creationId xmlns:a16="http://schemas.microsoft.com/office/drawing/2014/main" id="{6A09BD5D-DE8A-52F6-88FF-76CF66973264}"/>
              </a:ext>
            </a:extLst>
          </p:cNvPr>
          <p:cNvGrpSpPr>
            <a:grpSpLocks/>
          </p:cNvGrpSpPr>
          <p:nvPr/>
        </p:nvGrpSpPr>
        <p:grpSpPr bwMode="auto">
          <a:xfrm>
            <a:off x="2222501" y="4713289"/>
            <a:ext cx="2536825" cy="2001837"/>
            <a:chOff x="3433" y="3430"/>
            <a:chExt cx="1148" cy="847"/>
          </a:xfrm>
        </p:grpSpPr>
        <p:sp>
          <p:nvSpPr>
            <p:cNvPr id="13361" name="Text Box 29">
              <a:extLst>
                <a:ext uri="{FF2B5EF4-FFF2-40B4-BE49-F238E27FC236}">
                  <a16:creationId xmlns:a16="http://schemas.microsoft.com/office/drawing/2014/main" id="{D829664C-FD1B-610C-5835-01805C73B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3" y="3430"/>
              <a:ext cx="124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zh-CN" sz="1400" b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3362" name="Text Box 30">
              <a:extLst>
                <a:ext uri="{FF2B5EF4-FFF2-40B4-BE49-F238E27FC236}">
                  <a16:creationId xmlns:a16="http://schemas.microsoft.com/office/drawing/2014/main" id="{F02A67E7-A874-22A7-CC9A-58D568F548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4" y="4148"/>
              <a:ext cx="128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zh-CN" sz="1400" b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13363" name="Text Box 31">
              <a:extLst>
                <a:ext uri="{FF2B5EF4-FFF2-40B4-BE49-F238E27FC236}">
                  <a16:creationId xmlns:a16="http://schemas.microsoft.com/office/drawing/2014/main" id="{9AA5121C-92BD-D141-F1AD-99074B907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2" y="3448"/>
              <a:ext cx="119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zh-CN" sz="1400" b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</p:grpSp>
      <p:sp>
        <p:nvSpPr>
          <p:cNvPr id="140320" name="Text Box 32">
            <a:extLst>
              <a:ext uri="{FF2B5EF4-FFF2-40B4-BE49-F238E27FC236}">
                <a16:creationId xmlns:a16="http://schemas.microsoft.com/office/drawing/2014/main" id="{A98EA351-63A9-DDAC-6718-12FF854BA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868" y="4214119"/>
            <a:ext cx="6655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zh-CN" altLang="en-US" sz="14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1400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14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1400" b="1">
                <a:latin typeface="Times New Roman" panose="02020603050405020304" pitchFamily="18" charset="0"/>
                <a:ea typeface="宋体" panose="02010600030101010101" pitchFamily="2" charset="-122"/>
              </a:rPr>
              <a:t>(c</a:t>
            </a:r>
            <a:r>
              <a:rPr kumimoji="1" lang="en-US" altLang="zh-CN" sz="14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1400" b="1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140321" name="Text Box 33">
            <a:extLst>
              <a:ext uri="{FF2B5EF4-FFF2-40B4-BE49-F238E27FC236}">
                <a16:creationId xmlns:a16="http://schemas.microsoft.com/office/drawing/2014/main" id="{BBD2BB7C-03E1-28DB-7BDF-B994C0DB0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580" y="4214119"/>
            <a:ext cx="3577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US" altLang="zh-CN" sz="1400" b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en-US" altLang="zh-CN" sz="14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</a:p>
        </p:txBody>
      </p:sp>
      <p:sp>
        <p:nvSpPr>
          <p:cNvPr id="140322" name="Line 34">
            <a:extLst>
              <a:ext uri="{FF2B5EF4-FFF2-40B4-BE49-F238E27FC236}">
                <a16:creationId xmlns:a16="http://schemas.microsoft.com/office/drawing/2014/main" id="{3F13CBDB-61D4-C706-0F31-F763E56A9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4888" y="4202114"/>
            <a:ext cx="2438400" cy="3175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0323" name="Line 35">
            <a:extLst>
              <a:ext uri="{FF2B5EF4-FFF2-40B4-BE49-F238E27FC236}">
                <a16:creationId xmlns:a16="http://schemas.microsoft.com/office/drawing/2014/main" id="{4D0AD2A3-7DA9-A3BC-6752-A0534FEB36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0788" y="4202114"/>
            <a:ext cx="1911350" cy="3175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0324" name="Line 36">
            <a:extLst>
              <a:ext uri="{FF2B5EF4-FFF2-40B4-BE49-F238E27FC236}">
                <a16:creationId xmlns:a16="http://schemas.microsoft.com/office/drawing/2014/main" id="{20C1AA78-048E-927C-E675-678EE9ADDF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2389" y="4202114"/>
            <a:ext cx="19081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" name="Group 37">
            <a:extLst>
              <a:ext uri="{FF2B5EF4-FFF2-40B4-BE49-F238E27FC236}">
                <a16:creationId xmlns:a16="http://schemas.microsoft.com/office/drawing/2014/main" id="{7F703A11-3AEB-1EEF-AEC0-1C7FA8CB3B92}"/>
              </a:ext>
            </a:extLst>
          </p:cNvPr>
          <p:cNvGrpSpPr>
            <a:grpSpLocks/>
          </p:cNvGrpSpPr>
          <p:nvPr/>
        </p:nvGrpSpPr>
        <p:grpSpPr bwMode="auto">
          <a:xfrm>
            <a:off x="3413126" y="4720520"/>
            <a:ext cx="385763" cy="738019"/>
            <a:chOff x="3977" y="3016"/>
            <a:chExt cx="174" cy="380"/>
          </a:xfrm>
        </p:grpSpPr>
        <p:sp>
          <p:nvSpPr>
            <p:cNvPr id="13359" name="Text Box 38">
              <a:extLst>
                <a:ext uri="{FF2B5EF4-FFF2-40B4-BE49-F238E27FC236}">
                  <a16:creationId xmlns:a16="http://schemas.microsoft.com/office/drawing/2014/main" id="{4BFDA0FD-D22D-021D-C0B7-E00E55A4BA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6" y="3016"/>
              <a:ext cx="135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kumimoji="1" lang="zh-CN" altLang="en-US" sz="1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ctr"/>
              <a:endParaRPr kumimoji="1" lang="zh-CN" altLang="en-US" sz="1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ctr"/>
              <a:r>
                <a:rPr kumimoji="1" lang="zh-CN" altLang="en-US" sz="1400" b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1400" b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  <p:sp>
          <p:nvSpPr>
            <p:cNvPr id="13360" name="Text Box 39">
              <a:extLst>
                <a:ext uri="{FF2B5EF4-FFF2-40B4-BE49-F238E27FC236}">
                  <a16:creationId xmlns:a16="http://schemas.microsoft.com/office/drawing/2014/main" id="{98279E55-EE11-DCB8-BE50-20E06FEB05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7" y="3266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000" b="1">
                  <a:solidFill>
                    <a:srgbClr val="FF66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Wingdings" panose="05000000000000000000" pitchFamily="2" charset="2"/>
                </a:rPr>
                <a:t></a:t>
              </a:r>
              <a:endParaRPr kumimoji="1" lang="zh-CN" altLang="en-US" sz="16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0328" name="Line 40">
            <a:extLst>
              <a:ext uri="{FF2B5EF4-FFF2-40B4-BE49-F238E27FC236}">
                <a16:creationId xmlns:a16="http://schemas.microsoft.com/office/drawing/2014/main" id="{B39756C3-276A-3053-1AF4-EB05B31878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48064" y="1970088"/>
            <a:ext cx="1587" cy="223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" name="Group 41">
            <a:extLst>
              <a:ext uri="{FF2B5EF4-FFF2-40B4-BE49-F238E27FC236}">
                <a16:creationId xmlns:a16="http://schemas.microsoft.com/office/drawing/2014/main" id="{F79FD792-4986-4CF9-E9F5-B03BBBA27F88}"/>
              </a:ext>
            </a:extLst>
          </p:cNvPr>
          <p:cNvGrpSpPr>
            <a:grpSpLocks/>
          </p:cNvGrpSpPr>
          <p:nvPr/>
        </p:nvGrpSpPr>
        <p:grpSpPr bwMode="auto">
          <a:xfrm>
            <a:off x="2592389" y="1970089"/>
            <a:ext cx="1908175" cy="3328987"/>
            <a:chOff x="3600" y="1580"/>
            <a:chExt cx="864" cy="1722"/>
          </a:xfrm>
        </p:grpSpPr>
        <p:grpSp>
          <p:nvGrpSpPr>
            <p:cNvPr id="13355" name="Group 42">
              <a:extLst>
                <a:ext uri="{FF2B5EF4-FFF2-40B4-BE49-F238E27FC236}">
                  <a16:creationId xmlns:a16="http://schemas.microsoft.com/office/drawing/2014/main" id="{21B1C1A7-71B7-402B-7CFA-AD1B03D300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736"/>
              <a:ext cx="864" cy="336"/>
              <a:chOff x="3600" y="3168"/>
              <a:chExt cx="864" cy="336"/>
            </a:xfrm>
          </p:grpSpPr>
          <p:sp>
            <p:nvSpPr>
              <p:cNvPr id="13357" name="Line 43">
                <a:extLst>
                  <a:ext uri="{FF2B5EF4-FFF2-40B4-BE49-F238E27FC236}">
                    <a16:creationId xmlns:a16="http://schemas.microsoft.com/office/drawing/2014/main" id="{46C75F4C-2AF0-61D8-180B-37226C1F4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168"/>
                <a:ext cx="0" cy="336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58" name="Line 44">
                <a:extLst>
                  <a:ext uri="{FF2B5EF4-FFF2-40B4-BE49-F238E27FC236}">
                    <a16:creationId xmlns:a16="http://schemas.microsoft.com/office/drawing/2014/main" id="{50CD74F4-47BA-700B-A4C0-E8BE14D6F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3168"/>
                <a:ext cx="0" cy="336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356" name="Line 45">
              <a:extLst>
                <a:ext uri="{FF2B5EF4-FFF2-40B4-BE49-F238E27FC236}">
                  <a16:creationId xmlns:a16="http://schemas.microsoft.com/office/drawing/2014/main" id="{F44CB6AE-E275-86F4-44C2-6DB1319BDA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1580"/>
              <a:ext cx="0" cy="1722"/>
            </a:xfrm>
            <a:prstGeom prst="line">
              <a:avLst/>
            </a:prstGeom>
            <a:noFill/>
            <a:ln w="635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2" name="Group 46">
            <a:extLst>
              <a:ext uri="{FF2B5EF4-FFF2-40B4-BE49-F238E27FC236}">
                <a16:creationId xmlns:a16="http://schemas.microsoft.com/office/drawing/2014/main" id="{C4DD12B9-54C0-DB4C-ED3E-6CC4443A6752}"/>
              </a:ext>
            </a:extLst>
          </p:cNvPr>
          <p:cNvGrpSpPr>
            <a:grpSpLocks/>
          </p:cNvGrpSpPr>
          <p:nvPr/>
        </p:nvGrpSpPr>
        <p:grpSpPr bwMode="auto">
          <a:xfrm>
            <a:off x="3525838" y="4829176"/>
            <a:ext cx="1528762" cy="1419225"/>
            <a:chOff x="1488" y="2742"/>
            <a:chExt cx="864" cy="666"/>
          </a:xfrm>
        </p:grpSpPr>
        <p:sp>
          <p:nvSpPr>
            <p:cNvPr id="13351" name="Line 47">
              <a:extLst>
                <a:ext uri="{FF2B5EF4-FFF2-40B4-BE49-F238E27FC236}">
                  <a16:creationId xmlns:a16="http://schemas.microsoft.com/office/drawing/2014/main" id="{0237FE07-8AA1-D85A-1E96-8D40FC114E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408"/>
              <a:ext cx="864" cy="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2" name="Line 48">
              <a:extLst>
                <a:ext uri="{FF2B5EF4-FFF2-40B4-BE49-F238E27FC236}">
                  <a16:creationId xmlns:a16="http://schemas.microsoft.com/office/drawing/2014/main" id="{173A3BAE-04ED-CF49-8A6A-FAD56FAEF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745"/>
              <a:ext cx="864" cy="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3" name="Line 49">
              <a:extLst>
                <a:ext uri="{FF2B5EF4-FFF2-40B4-BE49-F238E27FC236}">
                  <a16:creationId xmlns:a16="http://schemas.microsoft.com/office/drawing/2014/main" id="{2CDD591E-B35B-C9F2-D7DD-96C5157DA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742"/>
              <a:ext cx="0" cy="66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4" name="Text Box 50">
              <a:extLst>
                <a:ext uri="{FF2B5EF4-FFF2-40B4-BE49-F238E27FC236}">
                  <a16:creationId xmlns:a16="http://schemas.microsoft.com/office/drawing/2014/main" id="{F9CC9223-E444-9B09-571D-93DD41E8F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33029">
              <a:off x="2031" y="3090"/>
              <a:ext cx="22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1400">
                  <a:solidFill>
                    <a:srgbClr val="99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</a:p>
          </p:txBody>
        </p:sp>
      </p:grpSp>
      <p:grpSp>
        <p:nvGrpSpPr>
          <p:cNvPr id="13" name="Group 51">
            <a:extLst>
              <a:ext uri="{FF2B5EF4-FFF2-40B4-BE49-F238E27FC236}">
                <a16:creationId xmlns:a16="http://schemas.microsoft.com/office/drawing/2014/main" id="{3612E30B-D684-229E-17F1-A219C2D4F4A4}"/>
              </a:ext>
            </a:extLst>
          </p:cNvPr>
          <p:cNvGrpSpPr>
            <a:grpSpLocks/>
          </p:cNvGrpSpPr>
          <p:nvPr/>
        </p:nvGrpSpPr>
        <p:grpSpPr bwMode="auto">
          <a:xfrm>
            <a:off x="3554413" y="4862513"/>
            <a:ext cx="239712" cy="444500"/>
            <a:chOff x="1497" y="2754"/>
            <a:chExt cx="135" cy="240"/>
          </a:xfrm>
        </p:grpSpPr>
        <p:sp>
          <p:nvSpPr>
            <p:cNvPr id="13348" name="Line 52">
              <a:extLst>
                <a:ext uri="{FF2B5EF4-FFF2-40B4-BE49-F238E27FC236}">
                  <a16:creationId xmlns:a16="http://schemas.microsoft.com/office/drawing/2014/main" id="{EC9A7BC9-2A16-4BF7-3674-9A8261AE8D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7" y="2880"/>
              <a:ext cx="87" cy="114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9" name="Line 53">
              <a:extLst>
                <a:ext uri="{FF2B5EF4-FFF2-40B4-BE49-F238E27FC236}">
                  <a16:creationId xmlns:a16="http://schemas.microsoft.com/office/drawing/2014/main" id="{76CB31CF-F337-A4E8-D820-7AE94E5AB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0" y="2754"/>
              <a:ext cx="84" cy="126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0" name="Line 54">
              <a:extLst>
                <a:ext uri="{FF2B5EF4-FFF2-40B4-BE49-F238E27FC236}">
                  <a16:creationId xmlns:a16="http://schemas.microsoft.com/office/drawing/2014/main" id="{110713DB-CCE8-511F-1243-E90EB1317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2880"/>
              <a:ext cx="48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Group 55">
            <a:extLst>
              <a:ext uri="{FF2B5EF4-FFF2-40B4-BE49-F238E27FC236}">
                <a16:creationId xmlns:a16="http://schemas.microsoft.com/office/drawing/2014/main" id="{114111DE-4C5E-2119-62FF-393A026177A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352257" y="1886745"/>
            <a:ext cx="246063" cy="434975"/>
            <a:chOff x="1497" y="2754"/>
            <a:chExt cx="135" cy="240"/>
          </a:xfrm>
        </p:grpSpPr>
        <p:sp>
          <p:nvSpPr>
            <p:cNvPr id="13345" name="Line 56">
              <a:extLst>
                <a:ext uri="{FF2B5EF4-FFF2-40B4-BE49-F238E27FC236}">
                  <a16:creationId xmlns:a16="http://schemas.microsoft.com/office/drawing/2014/main" id="{023D2E9B-A5F0-ED92-08D7-FAFE18241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7" y="2880"/>
              <a:ext cx="87" cy="114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6" name="Line 57">
              <a:extLst>
                <a:ext uri="{FF2B5EF4-FFF2-40B4-BE49-F238E27FC236}">
                  <a16:creationId xmlns:a16="http://schemas.microsoft.com/office/drawing/2014/main" id="{FC1949B8-7E7F-CA71-EB9E-F71D0D59D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0" y="2754"/>
              <a:ext cx="84" cy="126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7" name="Line 58">
              <a:extLst>
                <a:ext uri="{FF2B5EF4-FFF2-40B4-BE49-F238E27FC236}">
                  <a16:creationId xmlns:a16="http://schemas.microsoft.com/office/drawing/2014/main" id="{CBC8FF80-1E53-6A13-4E04-9B6868ABF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2880"/>
              <a:ext cx="48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38" name="Rectangle 59">
            <a:extLst>
              <a:ext uri="{FF2B5EF4-FFF2-40B4-BE49-F238E27FC236}">
                <a16:creationId xmlns:a16="http://schemas.microsoft.com/office/drawing/2014/main" id="{C40275C1-73EA-77BF-0D32-EA8E72DCB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981075"/>
            <a:ext cx="453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b="1">
                <a:ea typeface="楷体_GB2312" pitchFamily="49" charset="-122"/>
                <a:sym typeface="Symbol" panose="05050102010706020507" pitchFamily="18" charset="2"/>
              </a:rPr>
              <a:t>棱锥的三面视图画图步骤：</a:t>
            </a:r>
            <a:endParaRPr lang="zh-CN" altLang="en-US" sz="4400">
              <a:solidFill>
                <a:srgbClr val="339933"/>
              </a:solidFill>
              <a:ea typeface="楷体_GB2312" pitchFamily="49" charset="-122"/>
            </a:endParaRPr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01F4D3EA-C937-0EDD-D40D-544EDECF91FD}"/>
              </a:ext>
            </a:extLst>
          </p:cNvPr>
          <p:cNvGrpSpPr>
            <a:grpSpLocks/>
          </p:cNvGrpSpPr>
          <p:nvPr/>
        </p:nvGrpSpPr>
        <p:grpSpPr bwMode="auto">
          <a:xfrm>
            <a:off x="5233989" y="4191000"/>
            <a:ext cx="1419225" cy="609600"/>
            <a:chOff x="2345" y="2640"/>
            <a:chExt cx="894" cy="384"/>
          </a:xfrm>
        </p:grpSpPr>
        <p:sp>
          <p:nvSpPr>
            <p:cNvPr id="13341" name="Line 61">
              <a:extLst>
                <a:ext uri="{FF2B5EF4-FFF2-40B4-BE49-F238E27FC236}">
                  <a16:creationId xmlns:a16="http://schemas.microsoft.com/office/drawing/2014/main" id="{8181EDBD-24AB-1E5C-9BF8-FC1EFB643D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92" y="2481"/>
              <a:ext cx="0" cy="894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2" name="Text Box 62">
              <a:extLst>
                <a:ext uri="{FF2B5EF4-FFF2-40B4-BE49-F238E27FC236}">
                  <a16:creationId xmlns:a16="http://schemas.microsoft.com/office/drawing/2014/main" id="{AA706737-81A5-C41F-7350-E2079221D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33029">
              <a:off x="2649" y="2708"/>
              <a:ext cx="25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1400">
                  <a:solidFill>
                    <a:srgbClr val="99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</a:p>
          </p:txBody>
        </p:sp>
        <p:sp>
          <p:nvSpPr>
            <p:cNvPr id="13343" name="Line 63">
              <a:extLst>
                <a:ext uri="{FF2B5EF4-FFF2-40B4-BE49-F238E27FC236}">
                  <a16:creationId xmlns:a16="http://schemas.microsoft.com/office/drawing/2014/main" id="{73A36F82-72E1-0B83-B95A-0991E285C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640"/>
              <a:ext cx="0" cy="384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4" name="Line 64">
              <a:extLst>
                <a:ext uri="{FF2B5EF4-FFF2-40B4-BE49-F238E27FC236}">
                  <a16:creationId xmlns:a16="http://schemas.microsoft.com/office/drawing/2014/main" id="{A9F2A996-A94D-704C-155D-D73A8C3DD7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2" y="2640"/>
              <a:ext cx="0" cy="384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0353" name="Line 65">
            <a:extLst>
              <a:ext uri="{FF2B5EF4-FFF2-40B4-BE49-F238E27FC236}">
                <a16:creationId xmlns:a16="http://schemas.microsoft.com/office/drawing/2014/main" id="{0B0BA766-9270-CC26-975C-7BBF90B85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53340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"/>
                                        <p:tgtEl>
                                          <p:spTgt spid="140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4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2" grpId="0" animBg="1" autoUpdateAnimBg="0"/>
      <p:bldP spid="140303" grpId="0" animBg="1" autoUpdateAnimBg="0"/>
      <p:bldP spid="140307" grpId="0" animBg="1"/>
      <p:bldP spid="140308" grpId="0" build="p" autoUpdateAnimBg="0"/>
      <p:bldP spid="140320" grpId="0" autoUpdateAnimBg="0"/>
      <p:bldP spid="14032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11">
            <a:extLst>
              <a:ext uri="{FF2B5EF4-FFF2-40B4-BE49-F238E27FC236}">
                <a16:creationId xmlns:a16="http://schemas.microsoft.com/office/drawing/2014/main" id="{80474C1C-35EC-5F32-E70B-985B13321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2636838"/>
            <a:ext cx="26352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12">
            <a:extLst>
              <a:ext uri="{FF2B5EF4-FFF2-40B4-BE49-F238E27FC236}">
                <a16:creationId xmlns:a16="http://schemas.microsoft.com/office/drawing/2014/main" id="{E867044D-89EC-2ABE-8CB2-EDA3D7C0B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981076"/>
            <a:ext cx="6769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solidFill>
                  <a:srgbClr val="336699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kumimoji="1" lang="zh-CN" altLang="en-US" sz="2400" b="1">
                <a:latin typeface="楷体_GB2312" pitchFamily="49" charset="-122"/>
                <a:ea typeface="楷体_GB2312" pitchFamily="49" charset="-122"/>
              </a:rPr>
              <a:t>已知棱柱表面的点</a:t>
            </a:r>
            <a:r>
              <a:rPr kumimoji="1" lang="en-US" altLang="zh-CN" sz="2400" b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M</a:t>
            </a: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400" b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N</a:t>
            </a:r>
            <a:r>
              <a:rPr kumimoji="1" lang="zh-CN" altLang="en-US" sz="2400" b="1">
                <a:latin typeface="楷体_GB2312" pitchFamily="49" charset="-122"/>
                <a:ea typeface="楷体_GB2312" pitchFamily="49" charset="-122"/>
              </a:rPr>
              <a:t>的投影</a:t>
            </a:r>
            <a:r>
              <a: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m′</a:t>
            </a:r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、</a:t>
            </a:r>
            <a:r>
              <a: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n′</a:t>
            </a:r>
            <a:r>
              <a:rPr kumimoji="1" lang="zh-CN" altLang="en-US" sz="2400" b="1">
                <a:latin typeface="楷体_GB2312" pitchFamily="49" charset="-122"/>
                <a:ea typeface="楷体_GB2312" pitchFamily="49" charset="-122"/>
              </a:rPr>
              <a:t>，求其它两面投影。</a:t>
            </a:r>
          </a:p>
        </p:txBody>
      </p:sp>
      <p:sp>
        <p:nvSpPr>
          <p:cNvPr id="14340" name="Rectangle 313">
            <a:extLst>
              <a:ext uri="{FF2B5EF4-FFF2-40B4-BE49-F238E27FC236}">
                <a16:creationId xmlns:a16="http://schemas.microsoft.com/office/drawing/2014/main" id="{8AFE40AA-5311-B320-810E-7ED54D91F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333375"/>
            <a:ext cx="403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99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2.  </a:t>
            </a:r>
            <a:r>
              <a:rPr lang="zh-CN" altLang="en-US" sz="3200" b="1">
                <a:solidFill>
                  <a:srgbClr val="99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在棱锥表面取点</a:t>
            </a:r>
            <a:endParaRPr lang="zh-CN" altLang="en-US" sz="4400">
              <a:solidFill>
                <a:srgbClr val="339933"/>
              </a:solidFill>
              <a:ea typeface="宋体" panose="02010600030101010101" pitchFamily="2" charset="-122"/>
            </a:endParaRPr>
          </a:p>
        </p:txBody>
      </p:sp>
      <p:sp>
        <p:nvSpPr>
          <p:cNvPr id="142650" name="Line 314">
            <a:extLst>
              <a:ext uri="{FF2B5EF4-FFF2-40B4-BE49-F238E27FC236}">
                <a16:creationId xmlns:a16="http://schemas.microsoft.com/office/drawing/2014/main" id="{633FFCA0-4733-7C28-E7D9-8DA2CF9731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00351" y="1744664"/>
            <a:ext cx="474663" cy="2306637"/>
          </a:xfrm>
          <a:prstGeom prst="line">
            <a:avLst/>
          </a:prstGeom>
          <a:noFill/>
          <a:ln w="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2651" name="Line 315">
            <a:extLst>
              <a:ext uri="{FF2B5EF4-FFF2-40B4-BE49-F238E27FC236}">
                <a16:creationId xmlns:a16="http://schemas.microsoft.com/office/drawing/2014/main" id="{B9C4F8D7-8230-4628-E3EC-2FCFB8156D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3750" y="4052888"/>
            <a:ext cx="1588" cy="1598612"/>
          </a:xfrm>
          <a:prstGeom prst="line">
            <a:avLst/>
          </a:prstGeom>
          <a:noFill/>
          <a:ln w="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2652" name="Line 316">
            <a:extLst>
              <a:ext uri="{FF2B5EF4-FFF2-40B4-BE49-F238E27FC236}">
                <a16:creationId xmlns:a16="http://schemas.microsoft.com/office/drawing/2014/main" id="{D05730B3-25DE-BDA9-4CA6-0902B2972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3088" y="1744664"/>
            <a:ext cx="220662" cy="2306637"/>
          </a:xfrm>
          <a:prstGeom prst="line">
            <a:avLst/>
          </a:prstGeom>
          <a:noFill/>
          <a:ln w="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317">
            <a:extLst>
              <a:ext uri="{FF2B5EF4-FFF2-40B4-BE49-F238E27FC236}">
                <a16:creationId xmlns:a16="http://schemas.microsoft.com/office/drawing/2014/main" id="{A5FDBB47-272F-32A5-FBFA-4AF1D7A83101}"/>
              </a:ext>
            </a:extLst>
          </p:cNvPr>
          <p:cNvGrpSpPr>
            <a:grpSpLocks/>
          </p:cNvGrpSpPr>
          <p:nvPr/>
        </p:nvGrpSpPr>
        <p:grpSpPr bwMode="auto">
          <a:xfrm>
            <a:off x="2894014" y="3581401"/>
            <a:ext cx="2936875" cy="22225"/>
            <a:chOff x="863" y="-303"/>
            <a:chExt cx="1850" cy="14"/>
          </a:xfrm>
        </p:grpSpPr>
        <p:sp>
          <p:nvSpPr>
            <p:cNvPr id="14642" name="Line 318">
              <a:extLst>
                <a:ext uri="{FF2B5EF4-FFF2-40B4-BE49-F238E27FC236}">
                  <a16:creationId xmlns:a16="http://schemas.microsoft.com/office/drawing/2014/main" id="{2937E417-A3CC-31BE-0BD6-DF6CFEFDE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" y="-296"/>
              <a:ext cx="1850" cy="1"/>
            </a:xfrm>
            <a:prstGeom prst="line">
              <a:avLst/>
            </a:prstGeom>
            <a:noFill/>
            <a:ln w="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43" name="Freeform 319">
              <a:extLst>
                <a:ext uri="{FF2B5EF4-FFF2-40B4-BE49-F238E27FC236}">
                  <a16:creationId xmlns:a16="http://schemas.microsoft.com/office/drawing/2014/main" id="{CB47B2B2-FCC2-A425-B466-4DBE25768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7" y="-303"/>
              <a:ext cx="115" cy="14"/>
            </a:xfrm>
            <a:custGeom>
              <a:avLst/>
              <a:gdLst>
                <a:gd name="T0" fmla="*/ 0 w 572"/>
                <a:gd name="T1" fmla="*/ 0 h 69"/>
                <a:gd name="T2" fmla="*/ 5 w 572"/>
                <a:gd name="T3" fmla="*/ 0 h 69"/>
                <a:gd name="T4" fmla="*/ 0 w 572"/>
                <a:gd name="T5" fmla="*/ 1 h 69"/>
                <a:gd name="T6" fmla="*/ 0 w 572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69"/>
                <a:gd name="T14" fmla="*/ 572 w 572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69">
                  <a:moveTo>
                    <a:pt x="0" y="0"/>
                  </a:moveTo>
                  <a:lnTo>
                    <a:pt x="572" y="35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44" name="Freeform 320">
              <a:extLst>
                <a:ext uri="{FF2B5EF4-FFF2-40B4-BE49-F238E27FC236}">
                  <a16:creationId xmlns:a16="http://schemas.microsoft.com/office/drawing/2014/main" id="{3BDEE85E-F683-78AB-6A62-8DBE1718E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7" y="-303"/>
              <a:ext cx="115" cy="14"/>
            </a:xfrm>
            <a:custGeom>
              <a:avLst/>
              <a:gdLst>
                <a:gd name="T0" fmla="*/ 0 w 572"/>
                <a:gd name="T1" fmla="*/ 0 h 69"/>
                <a:gd name="T2" fmla="*/ 5 w 572"/>
                <a:gd name="T3" fmla="*/ 0 h 69"/>
                <a:gd name="T4" fmla="*/ 0 w 572"/>
                <a:gd name="T5" fmla="*/ 1 h 69"/>
                <a:gd name="T6" fmla="*/ 0 w 572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69"/>
                <a:gd name="T14" fmla="*/ 572 w 572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69">
                  <a:moveTo>
                    <a:pt x="0" y="0"/>
                  </a:moveTo>
                  <a:lnTo>
                    <a:pt x="572" y="35"/>
                  </a:ln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321">
            <a:extLst>
              <a:ext uri="{FF2B5EF4-FFF2-40B4-BE49-F238E27FC236}">
                <a16:creationId xmlns:a16="http://schemas.microsoft.com/office/drawing/2014/main" id="{153C980A-95A3-E8FC-2E84-1DF7AB2FD83B}"/>
              </a:ext>
            </a:extLst>
          </p:cNvPr>
          <p:cNvGrpSpPr>
            <a:grpSpLocks/>
          </p:cNvGrpSpPr>
          <p:nvPr/>
        </p:nvGrpSpPr>
        <p:grpSpPr bwMode="auto">
          <a:xfrm>
            <a:off x="2789239" y="4041776"/>
            <a:ext cx="33337" cy="1598613"/>
            <a:chOff x="797" y="2250"/>
            <a:chExt cx="21" cy="1007"/>
          </a:xfrm>
        </p:grpSpPr>
        <p:sp>
          <p:nvSpPr>
            <p:cNvPr id="14638" name="Line 322">
              <a:extLst>
                <a:ext uri="{FF2B5EF4-FFF2-40B4-BE49-F238E27FC236}">
                  <a16:creationId xmlns:a16="http://schemas.microsoft.com/office/drawing/2014/main" id="{34CCB71E-4B87-2051-E2F9-E151CE738E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4" y="2250"/>
              <a:ext cx="1" cy="1007"/>
            </a:xfrm>
            <a:prstGeom prst="line">
              <a:avLst/>
            </a:prstGeom>
            <a:noFill/>
            <a:ln w="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39" name="Freeform 323">
              <a:extLst>
                <a:ext uri="{FF2B5EF4-FFF2-40B4-BE49-F238E27FC236}">
                  <a16:creationId xmlns:a16="http://schemas.microsoft.com/office/drawing/2014/main" id="{A716E930-C201-FFE3-CE74-3540879F9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2501"/>
              <a:ext cx="13" cy="130"/>
            </a:xfrm>
            <a:custGeom>
              <a:avLst/>
              <a:gdLst>
                <a:gd name="T0" fmla="*/ 0 w 69"/>
                <a:gd name="T1" fmla="*/ 0 h 648"/>
                <a:gd name="T2" fmla="*/ 0 w 69"/>
                <a:gd name="T3" fmla="*/ 5 h 648"/>
                <a:gd name="T4" fmla="*/ 0 w 69"/>
                <a:gd name="T5" fmla="*/ 0 h 648"/>
                <a:gd name="T6" fmla="*/ 0 w 69"/>
                <a:gd name="T7" fmla="*/ 0 h 6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648"/>
                <a:gd name="T14" fmla="*/ 69 w 69"/>
                <a:gd name="T15" fmla="*/ 648 h 6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648">
                  <a:moveTo>
                    <a:pt x="69" y="0"/>
                  </a:moveTo>
                  <a:lnTo>
                    <a:pt x="35" y="648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40" name="Freeform 324">
              <a:extLst>
                <a:ext uri="{FF2B5EF4-FFF2-40B4-BE49-F238E27FC236}">
                  <a16:creationId xmlns:a16="http://schemas.microsoft.com/office/drawing/2014/main" id="{FC14C01C-1CFC-F46C-AD5B-68F243A88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2501"/>
              <a:ext cx="13" cy="130"/>
            </a:xfrm>
            <a:custGeom>
              <a:avLst/>
              <a:gdLst>
                <a:gd name="T0" fmla="*/ 0 w 69"/>
                <a:gd name="T1" fmla="*/ 0 h 648"/>
                <a:gd name="T2" fmla="*/ 0 w 69"/>
                <a:gd name="T3" fmla="*/ 5 h 648"/>
                <a:gd name="T4" fmla="*/ 0 w 69"/>
                <a:gd name="T5" fmla="*/ 0 h 648"/>
                <a:gd name="T6" fmla="*/ 0 w 69"/>
                <a:gd name="T7" fmla="*/ 0 h 6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648"/>
                <a:gd name="T14" fmla="*/ 69 w 69"/>
                <a:gd name="T15" fmla="*/ 648 h 6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648">
                  <a:moveTo>
                    <a:pt x="69" y="0"/>
                  </a:moveTo>
                  <a:lnTo>
                    <a:pt x="35" y="648"/>
                  </a:lnTo>
                  <a:lnTo>
                    <a:pt x="0" y="0"/>
                  </a:lnTo>
                  <a:lnTo>
                    <a:pt x="69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41" name="Freeform 325">
              <a:extLst>
                <a:ext uri="{FF2B5EF4-FFF2-40B4-BE49-F238E27FC236}">
                  <a16:creationId xmlns:a16="http://schemas.microsoft.com/office/drawing/2014/main" id="{9BC74470-4C1E-B94F-9FF0-014765BDB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3221"/>
              <a:ext cx="1" cy="9"/>
            </a:xfrm>
            <a:custGeom>
              <a:avLst/>
              <a:gdLst>
                <a:gd name="T0" fmla="*/ 0 w 3"/>
                <a:gd name="T1" fmla="*/ 0 h 45"/>
                <a:gd name="T2" fmla="*/ 0 w 3"/>
                <a:gd name="T3" fmla="*/ 0 h 45"/>
                <a:gd name="T4" fmla="*/ 0 w 3"/>
                <a:gd name="T5" fmla="*/ 0 h 45"/>
                <a:gd name="T6" fmla="*/ 0 w 3"/>
                <a:gd name="T7" fmla="*/ 0 h 45"/>
                <a:gd name="T8" fmla="*/ 0 w 3"/>
                <a:gd name="T9" fmla="*/ 0 h 45"/>
                <a:gd name="T10" fmla="*/ 0 w 3"/>
                <a:gd name="T11" fmla="*/ 0 h 45"/>
                <a:gd name="T12" fmla="*/ 0 w 3"/>
                <a:gd name="T13" fmla="*/ 0 h 45"/>
                <a:gd name="T14" fmla="*/ 0 w 3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5"/>
                <a:gd name="T26" fmla="*/ 3 w 3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5">
                  <a:moveTo>
                    <a:pt x="3" y="0"/>
                  </a:moveTo>
                  <a:lnTo>
                    <a:pt x="2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1" y="38"/>
                  </a:lnTo>
                  <a:lnTo>
                    <a:pt x="3" y="45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326">
            <a:extLst>
              <a:ext uri="{FF2B5EF4-FFF2-40B4-BE49-F238E27FC236}">
                <a16:creationId xmlns:a16="http://schemas.microsoft.com/office/drawing/2014/main" id="{20FAC040-94EB-F196-BBB5-4F4DBF6974D9}"/>
              </a:ext>
            </a:extLst>
          </p:cNvPr>
          <p:cNvGrpSpPr>
            <a:grpSpLocks/>
          </p:cNvGrpSpPr>
          <p:nvPr/>
        </p:nvGrpSpPr>
        <p:grpSpPr bwMode="auto">
          <a:xfrm>
            <a:off x="2897189" y="3529013"/>
            <a:ext cx="22225" cy="2074862"/>
            <a:chOff x="865" y="1920"/>
            <a:chExt cx="14" cy="1307"/>
          </a:xfrm>
        </p:grpSpPr>
        <p:sp>
          <p:nvSpPr>
            <p:cNvPr id="14635" name="Line 327">
              <a:extLst>
                <a:ext uri="{FF2B5EF4-FFF2-40B4-BE49-F238E27FC236}">
                  <a16:creationId xmlns:a16="http://schemas.microsoft.com/office/drawing/2014/main" id="{50ABAFC2-572A-1B70-EC4F-CA95667155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" y="1920"/>
              <a:ext cx="1" cy="130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36" name="Freeform 328">
              <a:extLst>
                <a:ext uri="{FF2B5EF4-FFF2-40B4-BE49-F238E27FC236}">
                  <a16:creationId xmlns:a16="http://schemas.microsoft.com/office/drawing/2014/main" id="{CAF7C674-6DA7-5C7A-518C-29C43F474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2480"/>
              <a:ext cx="14" cy="130"/>
            </a:xfrm>
            <a:custGeom>
              <a:avLst/>
              <a:gdLst>
                <a:gd name="T0" fmla="*/ 1 w 70"/>
                <a:gd name="T1" fmla="*/ 0 h 647"/>
                <a:gd name="T2" fmla="*/ 0 w 70"/>
                <a:gd name="T3" fmla="*/ 5 h 647"/>
                <a:gd name="T4" fmla="*/ 0 w 70"/>
                <a:gd name="T5" fmla="*/ 0 h 647"/>
                <a:gd name="T6" fmla="*/ 1 w 70"/>
                <a:gd name="T7" fmla="*/ 0 h 6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47"/>
                <a:gd name="T14" fmla="*/ 70 w 70"/>
                <a:gd name="T15" fmla="*/ 647 h 6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47">
                  <a:moveTo>
                    <a:pt x="70" y="0"/>
                  </a:moveTo>
                  <a:lnTo>
                    <a:pt x="35" y="647"/>
                  </a:lnTo>
                  <a:lnTo>
                    <a:pt x="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37" name="Freeform 329">
              <a:extLst>
                <a:ext uri="{FF2B5EF4-FFF2-40B4-BE49-F238E27FC236}">
                  <a16:creationId xmlns:a16="http://schemas.microsoft.com/office/drawing/2014/main" id="{E7E0F068-81BD-43A7-EBCB-58019FFE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2480"/>
              <a:ext cx="14" cy="130"/>
            </a:xfrm>
            <a:custGeom>
              <a:avLst/>
              <a:gdLst>
                <a:gd name="T0" fmla="*/ 1 w 70"/>
                <a:gd name="T1" fmla="*/ 0 h 647"/>
                <a:gd name="T2" fmla="*/ 0 w 70"/>
                <a:gd name="T3" fmla="*/ 5 h 647"/>
                <a:gd name="T4" fmla="*/ 0 w 70"/>
                <a:gd name="T5" fmla="*/ 0 h 647"/>
                <a:gd name="T6" fmla="*/ 1 w 70"/>
                <a:gd name="T7" fmla="*/ 0 h 6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47"/>
                <a:gd name="T14" fmla="*/ 70 w 70"/>
                <a:gd name="T15" fmla="*/ 647 h 6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47">
                  <a:moveTo>
                    <a:pt x="70" y="0"/>
                  </a:moveTo>
                  <a:lnTo>
                    <a:pt x="35" y="647"/>
                  </a:lnTo>
                  <a:lnTo>
                    <a:pt x="0" y="0"/>
                  </a:lnTo>
                  <a:lnTo>
                    <a:pt x="70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47" name="Text Box 330">
            <a:extLst>
              <a:ext uri="{FF2B5EF4-FFF2-40B4-BE49-F238E27FC236}">
                <a16:creationId xmlns:a16="http://schemas.microsoft.com/office/drawing/2014/main" id="{FD79EDFA-06F8-6087-602C-5F047DCDE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576" y="4627563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</a:p>
        </p:txBody>
      </p:sp>
      <p:sp>
        <p:nvSpPr>
          <p:cNvPr id="14348" name="Text Box 331">
            <a:extLst>
              <a:ext uri="{FF2B5EF4-FFF2-40B4-BE49-F238E27FC236}">
                <a16:creationId xmlns:a16="http://schemas.microsoft.com/office/drawing/2014/main" id="{570FC7FF-3D31-CE4C-9C11-C1E26A265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5738" y="32591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</a:p>
        </p:txBody>
      </p:sp>
      <p:sp>
        <p:nvSpPr>
          <p:cNvPr id="142668" name="Line 332">
            <a:extLst>
              <a:ext uri="{FF2B5EF4-FFF2-40B4-BE49-F238E27FC236}">
                <a16:creationId xmlns:a16="http://schemas.microsoft.com/office/drawing/2014/main" id="{562695EC-7722-3CBF-FE78-0F4D984E1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7764" y="2801938"/>
            <a:ext cx="1587" cy="2393950"/>
          </a:xfrm>
          <a:prstGeom prst="line">
            <a:avLst/>
          </a:prstGeom>
          <a:noFill/>
          <a:ln w="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2669" name="Line 333">
            <a:extLst>
              <a:ext uri="{FF2B5EF4-FFF2-40B4-BE49-F238E27FC236}">
                <a16:creationId xmlns:a16="http://schemas.microsoft.com/office/drawing/2014/main" id="{1888858D-32C9-7536-1F61-60542519B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7763" y="5195889"/>
            <a:ext cx="1727200" cy="1587"/>
          </a:xfrm>
          <a:prstGeom prst="line">
            <a:avLst/>
          </a:prstGeom>
          <a:noFill/>
          <a:ln w="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2670" name="Line 334">
            <a:extLst>
              <a:ext uri="{FF2B5EF4-FFF2-40B4-BE49-F238E27FC236}">
                <a16:creationId xmlns:a16="http://schemas.microsoft.com/office/drawing/2014/main" id="{68FFBD0D-4612-C3BB-6B5C-DF2865C260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4964" y="2801938"/>
            <a:ext cx="1587" cy="2393950"/>
          </a:xfrm>
          <a:prstGeom prst="line">
            <a:avLst/>
          </a:prstGeom>
          <a:noFill/>
          <a:ln w="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" name="Group 335">
            <a:extLst>
              <a:ext uri="{FF2B5EF4-FFF2-40B4-BE49-F238E27FC236}">
                <a16:creationId xmlns:a16="http://schemas.microsoft.com/office/drawing/2014/main" id="{61D49477-D649-B57E-59C5-4A638D4FC99E}"/>
              </a:ext>
            </a:extLst>
          </p:cNvPr>
          <p:cNvGrpSpPr>
            <a:grpSpLocks/>
          </p:cNvGrpSpPr>
          <p:nvPr/>
        </p:nvGrpSpPr>
        <p:grpSpPr bwMode="auto">
          <a:xfrm>
            <a:off x="3687763" y="2790826"/>
            <a:ext cx="1727200" cy="22225"/>
            <a:chOff x="1363" y="-2483"/>
            <a:chExt cx="1088" cy="14"/>
          </a:xfrm>
        </p:grpSpPr>
        <p:sp>
          <p:nvSpPr>
            <p:cNvPr id="14632" name="Line 336">
              <a:extLst>
                <a:ext uri="{FF2B5EF4-FFF2-40B4-BE49-F238E27FC236}">
                  <a16:creationId xmlns:a16="http://schemas.microsoft.com/office/drawing/2014/main" id="{ADB5C306-39D1-CB2C-FC4E-BB121ED526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3" y="-2476"/>
              <a:ext cx="1088" cy="1"/>
            </a:xfrm>
            <a:prstGeom prst="line">
              <a:avLst/>
            </a:prstGeom>
            <a:noFill/>
            <a:ln w="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33" name="Freeform 337">
              <a:extLst>
                <a:ext uri="{FF2B5EF4-FFF2-40B4-BE49-F238E27FC236}">
                  <a16:creationId xmlns:a16="http://schemas.microsoft.com/office/drawing/2014/main" id="{024555D6-F8BD-3DE8-D957-14112E2DE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-2483"/>
              <a:ext cx="114" cy="14"/>
            </a:xfrm>
            <a:custGeom>
              <a:avLst/>
              <a:gdLst>
                <a:gd name="T0" fmla="*/ 0 w 572"/>
                <a:gd name="T1" fmla="*/ 0 h 70"/>
                <a:gd name="T2" fmla="*/ 5 w 572"/>
                <a:gd name="T3" fmla="*/ 0 h 70"/>
                <a:gd name="T4" fmla="*/ 0 w 572"/>
                <a:gd name="T5" fmla="*/ 1 h 70"/>
                <a:gd name="T6" fmla="*/ 0 w 572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0"/>
                <a:gd name="T14" fmla="*/ 572 w 57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0">
                  <a:moveTo>
                    <a:pt x="0" y="0"/>
                  </a:moveTo>
                  <a:lnTo>
                    <a:pt x="572" y="35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34" name="Freeform 338">
              <a:extLst>
                <a:ext uri="{FF2B5EF4-FFF2-40B4-BE49-F238E27FC236}">
                  <a16:creationId xmlns:a16="http://schemas.microsoft.com/office/drawing/2014/main" id="{826BB3DA-EF31-1364-DCA2-0B235CBD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-2483"/>
              <a:ext cx="114" cy="14"/>
            </a:xfrm>
            <a:custGeom>
              <a:avLst/>
              <a:gdLst>
                <a:gd name="T0" fmla="*/ 0 w 572"/>
                <a:gd name="T1" fmla="*/ 0 h 70"/>
                <a:gd name="T2" fmla="*/ 5 w 572"/>
                <a:gd name="T3" fmla="*/ 0 h 70"/>
                <a:gd name="T4" fmla="*/ 0 w 572"/>
                <a:gd name="T5" fmla="*/ 1 h 70"/>
                <a:gd name="T6" fmla="*/ 0 w 572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0"/>
                <a:gd name="T14" fmla="*/ 572 w 57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0">
                  <a:moveTo>
                    <a:pt x="0" y="0"/>
                  </a:moveTo>
                  <a:lnTo>
                    <a:pt x="572" y="35"/>
                  </a:ln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339">
            <a:extLst>
              <a:ext uri="{FF2B5EF4-FFF2-40B4-BE49-F238E27FC236}">
                <a16:creationId xmlns:a16="http://schemas.microsoft.com/office/drawing/2014/main" id="{6A3BD308-0F12-F667-88F2-542F829C5B77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5108575"/>
            <a:ext cx="336550" cy="554038"/>
            <a:chOff x="1296" y="2915"/>
            <a:chExt cx="212" cy="349"/>
          </a:xfrm>
        </p:grpSpPr>
        <p:sp>
          <p:nvSpPr>
            <p:cNvPr id="14598" name="Rectangle 340">
              <a:extLst>
                <a:ext uri="{FF2B5EF4-FFF2-40B4-BE49-F238E27FC236}">
                  <a16:creationId xmlns:a16="http://schemas.microsoft.com/office/drawing/2014/main" id="{B53648A1-4667-7B15-8294-A139C36D3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97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</a:p>
          </p:txBody>
        </p:sp>
        <p:grpSp>
          <p:nvGrpSpPr>
            <p:cNvPr id="14599" name="Group 341">
              <a:extLst>
                <a:ext uri="{FF2B5EF4-FFF2-40B4-BE49-F238E27FC236}">
                  <a16:creationId xmlns:a16="http://schemas.microsoft.com/office/drawing/2014/main" id="{BE3093B9-7294-142B-6468-C410929CB5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8" y="2915"/>
              <a:ext cx="109" cy="109"/>
              <a:chOff x="1308" y="-1023"/>
              <a:chExt cx="109" cy="109"/>
            </a:xfrm>
          </p:grpSpPr>
          <p:sp>
            <p:nvSpPr>
              <p:cNvPr id="14600" name="Freeform 342">
                <a:extLst>
                  <a:ext uri="{FF2B5EF4-FFF2-40B4-BE49-F238E27FC236}">
                    <a16:creationId xmlns:a16="http://schemas.microsoft.com/office/drawing/2014/main" id="{D68525B3-E331-107E-92B5-EBE5FB0DB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-1003"/>
                <a:ext cx="33" cy="39"/>
              </a:xfrm>
              <a:custGeom>
                <a:avLst/>
                <a:gdLst>
                  <a:gd name="T0" fmla="*/ 0 w 169"/>
                  <a:gd name="T1" fmla="*/ 2 h 197"/>
                  <a:gd name="T2" fmla="*/ 1 w 169"/>
                  <a:gd name="T3" fmla="*/ 1 h 197"/>
                  <a:gd name="T4" fmla="*/ 1 w 169"/>
                  <a:gd name="T5" fmla="*/ 1 h 197"/>
                  <a:gd name="T6" fmla="*/ 1 w 169"/>
                  <a:gd name="T7" fmla="*/ 0 h 197"/>
                  <a:gd name="T8" fmla="*/ 0 w 169"/>
                  <a:gd name="T9" fmla="*/ 0 h 197"/>
                  <a:gd name="T10" fmla="*/ 0 w 169"/>
                  <a:gd name="T11" fmla="*/ 0 h 197"/>
                  <a:gd name="T12" fmla="*/ 0 w 169"/>
                  <a:gd name="T13" fmla="*/ 2 h 1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9"/>
                  <a:gd name="T22" fmla="*/ 0 h 197"/>
                  <a:gd name="T23" fmla="*/ 169 w 169"/>
                  <a:gd name="T24" fmla="*/ 197 h 1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9" h="197">
                    <a:moveTo>
                      <a:pt x="64" y="197"/>
                    </a:moveTo>
                    <a:lnTo>
                      <a:pt x="116" y="174"/>
                    </a:lnTo>
                    <a:lnTo>
                      <a:pt x="169" y="152"/>
                    </a:lnTo>
                    <a:lnTo>
                      <a:pt x="105" y="0"/>
                    </a:lnTo>
                    <a:lnTo>
                      <a:pt x="52" y="22"/>
                    </a:lnTo>
                    <a:lnTo>
                      <a:pt x="0" y="44"/>
                    </a:lnTo>
                    <a:lnTo>
                      <a:pt x="64" y="19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01" name="Freeform 343">
                <a:extLst>
                  <a:ext uri="{FF2B5EF4-FFF2-40B4-BE49-F238E27FC236}">
                    <a16:creationId xmlns:a16="http://schemas.microsoft.com/office/drawing/2014/main" id="{304DF366-5A37-B41A-C5E6-85EC8055A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-1003"/>
                <a:ext cx="33" cy="39"/>
              </a:xfrm>
              <a:custGeom>
                <a:avLst/>
                <a:gdLst>
                  <a:gd name="T0" fmla="*/ 0 w 169"/>
                  <a:gd name="T1" fmla="*/ 2 h 197"/>
                  <a:gd name="T2" fmla="*/ 1 w 169"/>
                  <a:gd name="T3" fmla="*/ 1 h 197"/>
                  <a:gd name="T4" fmla="*/ 1 w 169"/>
                  <a:gd name="T5" fmla="*/ 1 h 197"/>
                  <a:gd name="T6" fmla="*/ 1 w 169"/>
                  <a:gd name="T7" fmla="*/ 0 h 197"/>
                  <a:gd name="T8" fmla="*/ 0 w 169"/>
                  <a:gd name="T9" fmla="*/ 0 h 197"/>
                  <a:gd name="T10" fmla="*/ 0 w 169"/>
                  <a:gd name="T11" fmla="*/ 0 h 197"/>
                  <a:gd name="T12" fmla="*/ 0 w 169"/>
                  <a:gd name="T13" fmla="*/ 2 h 1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9"/>
                  <a:gd name="T22" fmla="*/ 0 h 197"/>
                  <a:gd name="T23" fmla="*/ 169 w 169"/>
                  <a:gd name="T24" fmla="*/ 197 h 1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9" h="197">
                    <a:moveTo>
                      <a:pt x="64" y="197"/>
                    </a:moveTo>
                    <a:lnTo>
                      <a:pt x="116" y="174"/>
                    </a:lnTo>
                    <a:lnTo>
                      <a:pt x="169" y="152"/>
                    </a:lnTo>
                    <a:lnTo>
                      <a:pt x="105" y="0"/>
                    </a:lnTo>
                    <a:lnTo>
                      <a:pt x="52" y="22"/>
                    </a:lnTo>
                    <a:lnTo>
                      <a:pt x="0" y="44"/>
                    </a:lnTo>
                    <a:lnTo>
                      <a:pt x="64" y="197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02" name="Freeform 344">
                <a:extLst>
                  <a:ext uri="{FF2B5EF4-FFF2-40B4-BE49-F238E27FC236}">
                    <a16:creationId xmlns:a16="http://schemas.microsoft.com/office/drawing/2014/main" id="{98A5E903-32E9-DD9E-401A-83E191B04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" y="-1009"/>
                <a:ext cx="11" cy="10"/>
              </a:xfrm>
              <a:custGeom>
                <a:avLst/>
                <a:gdLst>
                  <a:gd name="T0" fmla="*/ 0 w 53"/>
                  <a:gd name="T1" fmla="*/ 0 h 53"/>
                  <a:gd name="T2" fmla="*/ 0 w 53"/>
                  <a:gd name="T3" fmla="*/ 0 h 53"/>
                  <a:gd name="T4" fmla="*/ 0 w 53"/>
                  <a:gd name="T5" fmla="*/ 0 h 53"/>
                  <a:gd name="T6" fmla="*/ 0 w 53"/>
                  <a:gd name="T7" fmla="*/ 0 h 53"/>
                  <a:gd name="T8" fmla="*/ 0 w 53"/>
                  <a:gd name="T9" fmla="*/ 0 h 53"/>
                  <a:gd name="T10" fmla="*/ 0 w 53"/>
                  <a:gd name="T11" fmla="*/ 0 h 53"/>
                  <a:gd name="T12" fmla="*/ 0 w 53"/>
                  <a:gd name="T13" fmla="*/ 0 h 53"/>
                  <a:gd name="T14" fmla="*/ 0 w 53"/>
                  <a:gd name="T15" fmla="*/ 0 h 53"/>
                  <a:gd name="T16" fmla="*/ 0 w 53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53"/>
                  <a:gd name="T29" fmla="*/ 53 w 53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53">
                    <a:moveTo>
                      <a:pt x="0" y="53"/>
                    </a:moveTo>
                    <a:lnTo>
                      <a:pt x="53" y="31"/>
                    </a:lnTo>
                    <a:lnTo>
                      <a:pt x="50" y="25"/>
                    </a:lnTo>
                    <a:lnTo>
                      <a:pt x="46" y="20"/>
                    </a:lnTo>
                    <a:lnTo>
                      <a:pt x="43" y="15"/>
                    </a:lnTo>
                    <a:lnTo>
                      <a:pt x="37" y="10"/>
                    </a:lnTo>
                    <a:lnTo>
                      <a:pt x="33" y="7"/>
                    </a:lnTo>
                    <a:lnTo>
                      <a:pt x="22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03" name="Freeform 345">
                <a:extLst>
                  <a:ext uri="{FF2B5EF4-FFF2-40B4-BE49-F238E27FC236}">
                    <a16:creationId xmlns:a16="http://schemas.microsoft.com/office/drawing/2014/main" id="{F59EC9A5-D367-1FB2-4FD0-271FBAE1F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-1009"/>
                <a:ext cx="7" cy="6"/>
              </a:xfrm>
              <a:custGeom>
                <a:avLst/>
                <a:gdLst>
                  <a:gd name="T0" fmla="*/ 0 w 31"/>
                  <a:gd name="T1" fmla="*/ 0 h 31"/>
                  <a:gd name="T2" fmla="*/ 0 w 31"/>
                  <a:gd name="T3" fmla="*/ 0 h 31"/>
                  <a:gd name="T4" fmla="*/ 0 w 31"/>
                  <a:gd name="T5" fmla="*/ 0 h 31"/>
                  <a:gd name="T6" fmla="*/ 0 w 31"/>
                  <a:gd name="T7" fmla="*/ 0 h 31"/>
                  <a:gd name="T8" fmla="*/ 0 w 31"/>
                  <a:gd name="T9" fmla="*/ 0 h 31"/>
                  <a:gd name="T10" fmla="*/ 0 w 31"/>
                  <a:gd name="T11" fmla="*/ 0 h 31"/>
                  <a:gd name="T12" fmla="*/ 0 w 31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31"/>
                  <a:gd name="T23" fmla="*/ 31 w 31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31">
                    <a:moveTo>
                      <a:pt x="31" y="31"/>
                    </a:moveTo>
                    <a:lnTo>
                      <a:pt x="28" y="25"/>
                    </a:lnTo>
                    <a:lnTo>
                      <a:pt x="24" y="20"/>
                    </a:lnTo>
                    <a:lnTo>
                      <a:pt x="21" y="15"/>
                    </a:lnTo>
                    <a:lnTo>
                      <a:pt x="15" y="10"/>
                    </a:lnTo>
                    <a:lnTo>
                      <a:pt x="11" y="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04" name="Freeform 346">
                <a:extLst>
                  <a:ext uri="{FF2B5EF4-FFF2-40B4-BE49-F238E27FC236}">
                    <a16:creationId xmlns:a16="http://schemas.microsoft.com/office/drawing/2014/main" id="{D8C0A74B-AE40-E002-83C0-1CA7F6F83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-1022"/>
                <a:ext cx="39" cy="34"/>
              </a:xfrm>
              <a:custGeom>
                <a:avLst/>
                <a:gdLst>
                  <a:gd name="T0" fmla="*/ 1 w 195"/>
                  <a:gd name="T1" fmla="*/ 1 h 168"/>
                  <a:gd name="T2" fmla="*/ 1 w 195"/>
                  <a:gd name="T3" fmla="*/ 1 h 168"/>
                  <a:gd name="T4" fmla="*/ 2 w 195"/>
                  <a:gd name="T5" fmla="*/ 1 h 168"/>
                  <a:gd name="T6" fmla="*/ 0 w 195"/>
                  <a:gd name="T7" fmla="*/ 0 h 168"/>
                  <a:gd name="T8" fmla="*/ 0 w 195"/>
                  <a:gd name="T9" fmla="*/ 0 h 168"/>
                  <a:gd name="T10" fmla="*/ 0 w 195"/>
                  <a:gd name="T11" fmla="*/ 1 h 168"/>
                  <a:gd name="T12" fmla="*/ 1 w 195"/>
                  <a:gd name="T13" fmla="*/ 1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5"/>
                  <a:gd name="T22" fmla="*/ 0 h 168"/>
                  <a:gd name="T23" fmla="*/ 195 w 195"/>
                  <a:gd name="T24" fmla="*/ 168 h 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5" h="168">
                    <a:moveTo>
                      <a:pt x="152" y="168"/>
                    </a:moveTo>
                    <a:lnTo>
                      <a:pt x="173" y="115"/>
                    </a:lnTo>
                    <a:lnTo>
                      <a:pt x="195" y="62"/>
                    </a:lnTo>
                    <a:lnTo>
                      <a:pt x="42" y="0"/>
                    </a:lnTo>
                    <a:lnTo>
                      <a:pt x="21" y="52"/>
                    </a:lnTo>
                    <a:lnTo>
                      <a:pt x="0" y="105"/>
                    </a:lnTo>
                    <a:lnTo>
                      <a:pt x="152" y="1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05" name="Freeform 347">
                <a:extLst>
                  <a:ext uri="{FF2B5EF4-FFF2-40B4-BE49-F238E27FC236}">
                    <a16:creationId xmlns:a16="http://schemas.microsoft.com/office/drawing/2014/main" id="{B13A3FA7-28EB-611C-496F-F66AD3109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-1022"/>
                <a:ext cx="39" cy="34"/>
              </a:xfrm>
              <a:custGeom>
                <a:avLst/>
                <a:gdLst>
                  <a:gd name="T0" fmla="*/ 1 w 195"/>
                  <a:gd name="T1" fmla="*/ 1 h 168"/>
                  <a:gd name="T2" fmla="*/ 1 w 195"/>
                  <a:gd name="T3" fmla="*/ 1 h 168"/>
                  <a:gd name="T4" fmla="*/ 2 w 195"/>
                  <a:gd name="T5" fmla="*/ 1 h 168"/>
                  <a:gd name="T6" fmla="*/ 0 w 195"/>
                  <a:gd name="T7" fmla="*/ 0 h 168"/>
                  <a:gd name="T8" fmla="*/ 0 w 195"/>
                  <a:gd name="T9" fmla="*/ 0 h 168"/>
                  <a:gd name="T10" fmla="*/ 0 w 195"/>
                  <a:gd name="T11" fmla="*/ 1 h 168"/>
                  <a:gd name="T12" fmla="*/ 1 w 195"/>
                  <a:gd name="T13" fmla="*/ 1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5"/>
                  <a:gd name="T22" fmla="*/ 0 h 168"/>
                  <a:gd name="T23" fmla="*/ 195 w 195"/>
                  <a:gd name="T24" fmla="*/ 168 h 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5" h="168">
                    <a:moveTo>
                      <a:pt x="152" y="168"/>
                    </a:moveTo>
                    <a:lnTo>
                      <a:pt x="173" y="115"/>
                    </a:lnTo>
                    <a:lnTo>
                      <a:pt x="195" y="62"/>
                    </a:lnTo>
                    <a:lnTo>
                      <a:pt x="42" y="0"/>
                    </a:lnTo>
                    <a:lnTo>
                      <a:pt x="21" y="52"/>
                    </a:lnTo>
                    <a:lnTo>
                      <a:pt x="0" y="105"/>
                    </a:lnTo>
                    <a:lnTo>
                      <a:pt x="152" y="168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06" name="Freeform 348">
                <a:extLst>
                  <a:ext uri="{FF2B5EF4-FFF2-40B4-BE49-F238E27FC236}">
                    <a16:creationId xmlns:a16="http://schemas.microsoft.com/office/drawing/2014/main" id="{7E27E1BD-85DC-005E-84E5-2ECAC9ECB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-1023"/>
                <a:ext cx="9" cy="12"/>
              </a:xfrm>
              <a:custGeom>
                <a:avLst/>
                <a:gdLst>
                  <a:gd name="T0" fmla="*/ 0 w 42"/>
                  <a:gd name="T1" fmla="*/ 1 h 56"/>
                  <a:gd name="T2" fmla="*/ 0 w 42"/>
                  <a:gd name="T3" fmla="*/ 0 h 56"/>
                  <a:gd name="T4" fmla="*/ 0 w 42"/>
                  <a:gd name="T5" fmla="*/ 0 h 56"/>
                  <a:gd name="T6" fmla="*/ 0 w 42"/>
                  <a:gd name="T7" fmla="*/ 0 h 56"/>
                  <a:gd name="T8" fmla="*/ 0 w 42"/>
                  <a:gd name="T9" fmla="*/ 0 h 56"/>
                  <a:gd name="T10" fmla="*/ 0 w 42"/>
                  <a:gd name="T11" fmla="*/ 0 h 56"/>
                  <a:gd name="T12" fmla="*/ 0 w 42"/>
                  <a:gd name="T13" fmla="*/ 0 h 56"/>
                  <a:gd name="T14" fmla="*/ 0 w 42"/>
                  <a:gd name="T15" fmla="*/ 0 h 56"/>
                  <a:gd name="T16" fmla="*/ 0 w 42"/>
                  <a:gd name="T17" fmla="*/ 1 h 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"/>
                  <a:gd name="T28" fmla="*/ 0 h 56"/>
                  <a:gd name="T29" fmla="*/ 42 w 42"/>
                  <a:gd name="T30" fmla="*/ 56 h 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" h="56">
                    <a:moveTo>
                      <a:pt x="21" y="56"/>
                    </a:moveTo>
                    <a:lnTo>
                      <a:pt x="42" y="4"/>
                    </a:lnTo>
                    <a:lnTo>
                      <a:pt x="37" y="1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0" y="4"/>
                    </a:lnTo>
                    <a:lnTo>
                      <a:pt x="21" y="5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07" name="Freeform 349">
                <a:extLst>
                  <a:ext uri="{FF2B5EF4-FFF2-40B4-BE49-F238E27FC236}">
                    <a16:creationId xmlns:a16="http://schemas.microsoft.com/office/drawing/2014/main" id="{4A0358CB-1153-FF24-6C6B-FE11F90D9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-1023"/>
                <a:ext cx="9" cy="1"/>
              </a:xfrm>
              <a:custGeom>
                <a:avLst/>
                <a:gdLst>
                  <a:gd name="T0" fmla="*/ 0 w 42"/>
                  <a:gd name="T1" fmla="*/ 0 h 4"/>
                  <a:gd name="T2" fmla="*/ 0 w 42"/>
                  <a:gd name="T3" fmla="*/ 0 h 4"/>
                  <a:gd name="T4" fmla="*/ 0 w 42"/>
                  <a:gd name="T5" fmla="*/ 0 h 4"/>
                  <a:gd name="T6" fmla="*/ 0 w 42"/>
                  <a:gd name="T7" fmla="*/ 0 h 4"/>
                  <a:gd name="T8" fmla="*/ 0 w 42"/>
                  <a:gd name="T9" fmla="*/ 0 h 4"/>
                  <a:gd name="T10" fmla="*/ 0 w 42"/>
                  <a:gd name="T11" fmla="*/ 0 h 4"/>
                  <a:gd name="T12" fmla="*/ 0 w 42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"/>
                  <a:gd name="T23" fmla="*/ 42 w 4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">
                    <a:moveTo>
                      <a:pt x="42" y="4"/>
                    </a:moveTo>
                    <a:lnTo>
                      <a:pt x="37" y="1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08" name="Freeform 350">
                <a:extLst>
                  <a:ext uri="{FF2B5EF4-FFF2-40B4-BE49-F238E27FC236}">
                    <a16:creationId xmlns:a16="http://schemas.microsoft.com/office/drawing/2014/main" id="{C6DF5B10-3389-79C6-8834-FA560A5B6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" y="-1022"/>
                <a:ext cx="39" cy="34"/>
              </a:xfrm>
              <a:custGeom>
                <a:avLst/>
                <a:gdLst>
                  <a:gd name="T0" fmla="*/ 2 w 193"/>
                  <a:gd name="T1" fmla="*/ 1 h 168"/>
                  <a:gd name="T2" fmla="*/ 1 w 193"/>
                  <a:gd name="T3" fmla="*/ 0 h 168"/>
                  <a:gd name="T4" fmla="*/ 1 w 193"/>
                  <a:gd name="T5" fmla="*/ 0 h 168"/>
                  <a:gd name="T6" fmla="*/ 0 w 193"/>
                  <a:gd name="T7" fmla="*/ 1 h 168"/>
                  <a:gd name="T8" fmla="*/ 0 w 193"/>
                  <a:gd name="T9" fmla="*/ 1 h 168"/>
                  <a:gd name="T10" fmla="*/ 0 w 193"/>
                  <a:gd name="T11" fmla="*/ 1 h 168"/>
                  <a:gd name="T12" fmla="*/ 2 w 193"/>
                  <a:gd name="T13" fmla="*/ 1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3"/>
                  <a:gd name="T22" fmla="*/ 0 h 168"/>
                  <a:gd name="T23" fmla="*/ 193 w 193"/>
                  <a:gd name="T24" fmla="*/ 168 h 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3" h="168">
                    <a:moveTo>
                      <a:pt x="193" y="105"/>
                    </a:moveTo>
                    <a:lnTo>
                      <a:pt x="172" y="52"/>
                    </a:lnTo>
                    <a:lnTo>
                      <a:pt x="151" y="0"/>
                    </a:lnTo>
                    <a:lnTo>
                      <a:pt x="0" y="62"/>
                    </a:lnTo>
                    <a:lnTo>
                      <a:pt x="21" y="115"/>
                    </a:lnTo>
                    <a:lnTo>
                      <a:pt x="42" y="168"/>
                    </a:lnTo>
                    <a:lnTo>
                      <a:pt x="193" y="10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09" name="Freeform 351">
                <a:extLst>
                  <a:ext uri="{FF2B5EF4-FFF2-40B4-BE49-F238E27FC236}">
                    <a16:creationId xmlns:a16="http://schemas.microsoft.com/office/drawing/2014/main" id="{2AB3D449-CBF0-E042-343E-D3DDA5B71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" y="-1022"/>
                <a:ext cx="39" cy="34"/>
              </a:xfrm>
              <a:custGeom>
                <a:avLst/>
                <a:gdLst>
                  <a:gd name="T0" fmla="*/ 2 w 193"/>
                  <a:gd name="T1" fmla="*/ 1 h 168"/>
                  <a:gd name="T2" fmla="*/ 1 w 193"/>
                  <a:gd name="T3" fmla="*/ 0 h 168"/>
                  <a:gd name="T4" fmla="*/ 1 w 193"/>
                  <a:gd name="T5" fmla="*/ 0 h 168"/>
                  <a:gd name="T6" fmla="*/ 0 w 193"/>
                  <a:gd name="T7" fmla="*/ 1 h 168"/>
                  <a:gd name="T8" fmla="*/ 0 w 193"/>
                  <a:gd name="T9" fmla="*/ 1 h 168"/>
                  <a:gd name="T10" fmla="*/ 0 w 193"/>
                  <a:gd name="T11" fmla="*/ 1 h 168"/>
                  <a:gd name="T12" fmla="*/ 2 w 193"/>
                  <a:gd name="T13" fmla="*/ 1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3"/>
                  <a:gd name="T22" fmla="*/ 0 h 168"/>
                  <a:gd name="T23" fmla="*/ 193 w 193"/>
                  <a:gd name="T24" fmla="*/ 168 h 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3" h="168">
                    <a:moveTo>
                      <a:pt x="193" y="105"/>
                    </a:moveTo>
                    <a:lnTo>
                      <a:pt x="172" y="52"/>
                    </a:lnTo>
                    <a:lnTo>
                      <a:pt x="151" y="0"/>
                    </a:lnTo>
                    <a:lnTo>
                      <a:pt x="0" y="62"/>
                    </a:lnTo>
                    <a:lnTo>
                      <a:pt x="21" y="115"/>
                    </a:lnTo>
                    <a:lnTo>
                      <a:pt x="42" y="168"/>
                    </a:lnTo>
                    <a:lnTo>
                      <a:pt x="193" y="105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10" name="Freeform 352">
                <a:extLst>
                  <a:ext uri="{FF2B5EF4-FFF2-40B4-BE49-F238E27FC236}">
                    <a16:creationId xmlns:a16="http://schemas.microsoft.com/office/drawing/2014/main" id="{3CB5EDEB-B55D-DE40-C4AB-BFD34588F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" y="-1009"/>
                <a:ext cx="10" cy="10"/>
              </a:xfrm>
              <a:custGeom>
                <a:avLst/>
                <a:gdLst>
                  <a:gd name="T0" fmla="*/ 0 w 53"/>
                  <a:gd name="T1" fmla="*/ 0 h 53"/>
                  <a:gd name="T2" fmla="*/ 0 w 53"/>
                  <a:gd name="T3" fmla="*/ 0 h 53"/>
                  <a:gd name="T4" fmla="*/ 0 w 53"/>
                  <a:gd name="T5" fmla="*/ 0 h 53"/>
                  <a:gd name="T6" fmla="*/ 0 w 53"/>
                  <a:gd name="T7" fmla="*/ 0 h 53"/>
                  <a:gd name="T8" fmla="*/ 0 w 53"/>
                  <a:gd name="T9" fmla="*/ 0 h 53"/>
                  <a:gd name="T10" fmla="*/ 0 w 53"/>
                  <a:gd name="T11" fmla="*/ 0 h 53"/>
                  <a:gd name="T12" fmla="*/ 0 w 53"/>
                  <a:gd name="T13" fmla="*/ 0 h 53"/>
                  <a:gd name="T14" fmla="*/ 0 w 53"/>
                  <a:gd name="T15" fmla="*/ 0 h 53"/>
                  <a:gd name="T16" fmla="*/ 0 w 53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53"/>
                  <a:gd name="T29" fmla="*/ 53 w 53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53">
                    <a:moveTo>
                      <a:pt x="53" y="53"/>
                    </a:moveTo>
                    <a:lnTo>
                      <a:pt x="32" y="0"/>
                    </a:lnTo>
                    <a:lnTo>
                      <a:pt x="26" y="4"/>
                    </a:lnTo>
                    <a:lnTo>
                      <a:pt x="20" y="7"/>
                    </a:lnTo>
                    <a:lnTo>
                      <a:pt x="15" y="10"/>
                    </a:lnTo>
                    <a:lnTo>
                      <a:pt x="10" y="15"/>
                    </a:lnTo>
                    <a:lnTo>
                      <a:pt x="7" y="20"/>
                    </a:lnTo>
                    <a:lnTo>
                      <a:pt x="0" y="31"/>
                    </a:lnTo>
                    <a:lnTo>
                      <a:pt x="53" y="5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11" name="Freeform 353">
                <a:extLst>
                  <a:ext uri="{FF2B5EF4-FFF2-40B4-BE49-F238E27FC236}">
                    <a16:creationId xmlns:a16="http://schemas.microsoft.com/office/drawing/2014/main" id="{8872EE64-59B7-1F9C-C7D1-FCEA6E6E6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" y="-1009"/>
                <a:ext cx="6" cy="6"/>
              </a:xfrm>
              <a:custGeom>
                <a:avLst/>
                <a:gdLst>
                  <a:gd name="T0" fmla="*/ 0 w 32"/>
                  <a:gd name="T1" fmla="*/ 0 h 31"/>
                  <a:gd name="T2" fmla="*/ 0 w 32"/>
                  <a:gd name="T3" fmla="*/ 0 h 31"/>
                  <a:gd name="T4" fmla="*/ 0 w 32"/>
                  <a:gd name="T5" fmla="*/ 0 h 31"/>
                  <a:gd name="T6" fmla="*/ 0 w 32"/>
                  <a:gd name="T7" fmla="*/ 0 h 31"/>
                  <a:gd name="T8" fmla="*/ 0 w 32"/>
                  <a:gd name="T9" fmla="*/ 0 h 31"/>
                  <a:gd name="T10" fmla="*/ 0 w 32"/>
                  <a:gd name="T11" fmla="*/ 0 h 31"/>
                  <a:gd name="T12" fmla="*/ 0 w 32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31"/>
                  <a:gd name="T23" fmla="*/ 32 w 32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31">
                    <a:moveTo>
                      <a:pt x="32" y="0"/>
                    </a:moveTo>
                    <a:lnTo>
                      <a:pt x="26" y="4"/>
                    </a:lnTo>
                    <a:lnTo>
                      <a:pt x="20" y="7"/>
                    </a:lnTo>
                    <a:lnTo>
                      <a:pt x="15" y="10"/>
                    </a:lnTo>
                    <a:lnTo>
                      <a:pt x="10" y="15"/>
                    </a:lnTo>
                    <a:lnTo>
                      <a:pt x="7" y="20"/>
                    </a:lnTo>
                    <a:lnTo>
                      <a:pt x="0" y="31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12" name="Freeform 354">
                <a:extLst>
                  <a:ext uri="{FF2B5EF4-FFF2-40B4-BE49-F238E27FC236}">
                    <a16:creationId xmlns:a16="http://schemas.microsoft.com/office/drawing/2014/main" id="{211529FB-CEC9-C4F0-8841-BF28F9183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-1003"/>
                <a:ext cx="34" cy="39"/>
              </a:xfrm>
              <a:custGeom>
                <a:avLst/>
                <a:gdLst>
                  <a:gd name="T0" fmla="*/ 1 w 170"/>
                  <a:gd name="T1" fmla="*/ 0 h 197"/>
                  <a:gd name="T2" fmla="*/ 1 w 170"/>
                  <a:gd name="T3" fmla="*/ 0 h 197"/>
                  <a:gd name="T4" fmla="*/ 1 w 170"/>
                  <a:gd name="T5" fmla="*/ 0 h 197"/>
                  <a:gd name="T6" fmla="*/ 0 w 170"/>
                  <a:gd name="T7" fmla="*/ 1 h 197"/>
                  <a:gd name="T8" fmla="*/ 0 w 170"/>
                  <a:gd name="T9" fmla="*/ 1 h 197"/>
                  <a:gd name="T10" fmla="*/ 1 w 170"/>
                  <a:gd name="T11" fmla="*/ 2 h 197"/>
                  <a:gd name="T12" fmla="*/ 1 w 170"/>
                  <a:gd name="T13" fmla="*/ 0 h 1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197"/>
                  <a:gd name="T23" fmla="*/ 170 w 170"/>
                  <a:gd name="T24" fmla="*/ 197 h 1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197">
                    <a:moveTo>
                      <a:pt x="170" y="44"/>
                    </a:moveTo>
                    <a:lnTo>
                      <a:pt x="117" y="22"/>
                    </a:lnTo>
                    <a:lnTo>
                      <a:pt x="64" y="0"/>
                    </a:lnTo>
                    <a:lnTo>
                      <a:pt x="0" y="152"/>
                    </a:lnTo>
                    <a:lnTo>
                      <a:pt x="53" y="174"/>
                    </a:lnTo>
                    <a:lnTo>
                      <a:pt x="106" y="197"/>
                    </a:lnTo>
                    <a:lnTo>
                      <a:pt x="170" y="4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13" name="Freeform 355">
                <a:extLst>
                  <a:ext uri="{FF2B5EF4-FFF2-40B4-BE49-F238E27FC236}">
                    <a16:creationId xmlns:a16="http://schemas.microsoft.com/office/drawing/2014/main" id="{3196B843-62ED-246C-8690-702088CFB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-1003"/>
                <a:ext cx="34" cy="39"/>
              </a:xfrm>
              <a:custGeom>
                <a:avLst/>
                <a:gdLst>
                  <a:gd name="T0" fmla="*/ 1 w 170"/>
                  <a:gd name="T1" fmla="*/ 0 h 197"/>
                  <a:gd name="T2" fmla="*/ 1 w 170"/>
                  <a:gd name="T3" fmla="*/ 0 h 197"/>
                  <a:gd name="T4" fmla="*/ 1 w 170"/>
                  <a:gd name="T5" fmla="*/ 0 h 197"/>
                  <a:gd name="T6" fmla="*/ 0 w 170"/>
                  <a:gd name="T7" fmla="*/ 1 h 197"/>
                  <a:gd name="T8" fmla="*/ 0 w 170"/>
                  <a:gd name="T9" fmla="*/ 1 h 197"/>
                  <a:gd name="T10" fmla="*/ 1 w 170"/>
                  <a:gd name="T11" fmla="*/ 2 h 197"/>
                  <a:gd name="T12" fmla="*/ 1 w 170"/>
                  <a:gd name="T13" fmla="*/ 0 h 1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197"/>
                  <a:gd name="T23" fmla="*/ 170 w 170"/>
                  <a:gd name="T24" fmla="*/ 197 h 1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197">
                    <a:moveTo>
                      <a:pt x="170" y="44"/>
                    </a:moveTo>
                    <a:lnTo>
                      <a:pt x="117" y="22"/>
                    </a:lnTo>
                    <a:lnTo>
                      <a:pt x="64" y="0"/>
                    </a:lnTo>
                    <a:lnTo>
                      <a:pt x="0" y="152"/>
                    </a:lnTo>
                    <a:lnTo>
                      <a:pt x="53" y="174"/>
                    </a:lnTo>
                    <a:lnTo>
                      <a:pt x="106" y="197"/>
                    </a:lnTo>
                    <a:lnTo>
                      <a:pt x="170" y="44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14" name="Freeform 356">
                <a:extLst>
                  <a:ext uri="{FF2B5EF4-FFF2-40B4-BE49-F238E27FC236}">
                    <a16:creationId xmlns:a16="http://schemas.microsoft.com/office/drawing/2014/main" id="{D66D80E3-2594-0A60-D5DB-68FE349DA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-973"/>
                <a:ext cx="12" cy="9"/>
              </a:xfrm>
              <a:custGeom>
                <a:avLst/>
                <a:gdLst>
                  <a:gd name="T0" fmla="*/ 1 w 56"/>
                  <a:gd name="T1" fmla="*/ 0 h 45"/>
                  <a:gd name="T2" fmla="*/ 0 w 56"/>
                  <a:gd name="T3" fmla="*/ 0 h 45"/>
                  <a:gd name="T4" fmla="*/ 0 w 56"/>
                  <a:gd name="T5" fmla="*/ 0 h 45"/>
                  <a:gd name="T6" fmla="*/ 0 w 56"/>
                  <a:gd name="T7" fmla="*/ 0 h 45"/>
                  <a:gd name="T8" fmla="*/ 0 w 56"/>
                  <a:gd name="T9" fmla="*/ 0 h 45"/>
                  <a:gd name="T10" fmla="*/ 0 w 56"/>
                  <a:gd name="T11" fmla="*/ 0 h 45"/>
                  <a:gd name="T12" fmla="*/ 0 w 56"/>
                  <a:gd name="T13" fmla="*/ 0 h 45"/>
                  <a:gd name="T14" fmla="*/ 0 w 56"/>
                  <a:gd name="T15" fmla="*/ 0 h 45"/>
                  <a:gd name="T16" fmla="*/ 0 w 56"/>
                  <a:gd name="T17" fmla="*/ 0 h 45"/>
                  <a:gd name="T18" fmla="*/ 1 w 56"/>
                  <a:gd name="T19" fmla="*/ 0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45"/>
                  <a:gd name="T32" fmla="*/ 56 w 56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45">
                    <a:moveTo>
                      <a:pt x="56" y="22"/>
                    </a:moveTo>
                    <a:lnTo>
                      <a:pt x="3" y="0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1" y="38"/>
                    </a:lnTo>
                    <a:lnTo>
                      <a:pt x="3" y="45"/>
                    </a:lnTo>
                    <a:lnTo>
                      <a:pt x="56" y="2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15" name="Freeform 357">
                <a:extLst>
                  <a:ext uri="{FF2B5EF4-FFF2-40B4-BE49-F238E27FC236}">
                    <a16:creationId xmlns:a16="http://schemas.microsoft.com/office/drawing/2014/main" id="{FD03C533-8525-26A0-DD97-036205E55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-973"/>
                <a:ext cx="1" cy="9"/>
              </a:xfrm>
              <a:custGeom>
                <a:avLst/>
                <a:gdLst>
                  <a:gd name="T0" fmla="*/ 0 w 3"/>
                  <a:gd name="T1" fmla="*/ 0 h 45"/>
                  <a:gd name="T2" fmla="*/ 0 w 3"/>
                  <a:gd name="T3" fmla="*/ 0 h 45"/>
                  <a:gd name="T4" fmla="*/ 0 w 3"/>
                  <a:gd name="T5" fmla="*/ 0 h 45"/>
                  <a:gd name="T6" fmla="*/ 0 w 3"/>
                  <a:gd name="T7" fmla="*/ 0 h 45"/>
                  <a:gd name="T8" fmla="*/ 0 w 3"/>
                  <a:gd name="T9" fmla="*/ 0 h 45"/>
                  <a:gd name="T10" fmla="*/ 0 w 3"/>
                  <a:gd name="T11" fmla="*/ 0 h 45"/>
                  <a:gd name="T12" fmla="*/ 0 w 3"/>
                  <a:gd name="T13" fmla="*/ 0 h 45"/>
                  <a:gd name="T14" fmla="*/ 0 w 3"/>
                  <a:gd name="T15" fmla="*/ 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5"/>
                  <a:gd name="T26" fmla="*/ 3 w 3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5">
                    <a:moveTo>
                      <a:pt x="3" y="0"/>
                    </a:moveTo>
                    <a:lnTo>
                      <a:pt x="2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1" y="38"/>
                    </a:lnTo>
                    <a:lnTo>
                      <a:pt x="3" y="45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16" name="Freeform 358">
                <a:extLst>
                  <a:ext uri="{FF2B5EF4-FFF2-40B4-BE49-F238E27FC236}">
                    <a16:creationId xmlns:a16="http://schemas.microsoft.com/office/drawing/2014/main" id="{A6493319-1624-46B9-8381-FFFB91702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-973"/>
                <a:ext cx="34" cy="40"/>
              </a:xfrm>
              <a:custGeom>
                <a:avLst/>
                <a:gdLst>
                  <a:gd name="T0" fmla="*/ 1 w 170"/>
                  <a:gd name="T1" fmla="*/ 0 h 197"/>
                  <a:gd name="T2" fmla="*/ 0 w 170"/>
                  <a:gd name="T3" fmla="*/ 0 h 197"/>
                  <a:gd name="T4" fmla="*/ 0 w 170"/>
                  <a:gd name="T5" fmla="*/ 0 h 197"/>
                  <a:gd name="T6" fmla="*/ 1 w 170"/>
                  <a:gd name="T7" fmla="*/ 2 h 197"/>
                  <a:gd name="T8" fmla="*/ 1 w 170"/>
                  <a:gd name="T9" fmla="*/ 1 h 197"/>
                  <a:gd name="T10" fmla="*/ 1 w 170"/>
                  <a:gd name="T11" fmla="*/ 1 h 197"/>
                  <a:gd name="T12" fmla="*/ 1 w 170"/>
                  <a:gd name="T13" fmla="*/ 0 h 1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197"/>
                  <a:gd name="T23" fmla="*/ 170 w 170"/>
                  <a:gd name="T24" fmla="*/ 197 h 1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197">
                    <a:moveTo>
                      <a:pt x="106" y="0"/>
                    </a:moveTo>
                    <a:lnTo>
                      <a:pt x="53" y="22"/>
                    </a:lnTo>
                    <a:lnTo>
                      <a:pt x="0" y="45"/>
                    </a:lnTo>
                    <a:lnTo>
                      <a:pt x="64" y="197"/>
                    </a:lnTo>
                    <a:lnTo>
                      <a:pt x="117" y="175"/>
                    </a:lnTo>
                    <a:lnTo>
                      <a:pt x="170" y="152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17" name="Freeform 359">
                <a:extLst>
                  <a:ext uri="{FF2B5EF4-FFF2-40B4-BE49-F238E27FC236}">
                    <a16:creationId xmlns:a16="http://schemas.microsoft.com/office/drawing/2014/main" id="{C79694DD-2732-062E-4CD0-60076D06D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-973"/>
                <a:ext cx="34" cy="40"/>
              </a:xfrm>
              <a:custGeom>
                <a:avLst/>
                <a:gdLst>
                  <a:gd name="T0" fmla="*/ 1 w 170"/>
                  <a:gd name="T1" fmla="*/ 0 h 197"/>
                  <a:gd name="T2" fmla="*/ 0 w 170"/>
                  <a:gd name="T3" fmla="*/ 0 h 197"/>
                  <a:gd name="T4" fmla="*/ 0 w 170"/>
                  <a:gd name="T5" fmla="*/ 0 h 197"/>
                  <a:gd name="T6" fmla="*/ 1 w 170"/>
                  <a:gd name="T7" fmla="*/ 2 h 197"/>
                  <a:gd name="T8" fmla="*/ 1 w 170"/>
                  <a:gd name="T9" fmla="*/ 1 h 197"/>
                  <a:gd name="T10" fmla="*/ 1 w 170"/>
                  <a:gd name="T11" fmla="*/ 1 h 197"/>
                  <a:gd name="T12" fmla="*/ 1 w 170"/>
                  <a:gd name="T13" fmla="*/ 0 h 1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197"/>
                  <a:gd name="T23" fmla="*/ 170 w 170"/>
                  <a:gd name="T24" fmla="*/ 197 h 1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197">
                    <a:moveTo>
                      <a:pt x="106" y="0"/>
                    </a:moveTo>
                    <a:lnTo>
                      <a:pt x="53" y="22"/>
                    </a:lnTo>
                    <a:lnTo>
                      <a:pt x="0" y="45"/>
                    </a:lnTo>
                    <a:lnTo>
                      <a:pt x="64" y="197"/>
                    </a:lnTo>
                    <a:lnTo>
                      <a:pt x="117" y="175"/>
                    </a:lnTo>
                    <a:lnTo>
                      <a:pt x="170" y="152"/>
                    </a:lnTo>
                    <a:lnTo>
                      <a:pt x="106" y="0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18" name="Freeform 360">
                <a:extLst>
                  <a:ext uri="{FF2B5EF4-FFF2-40B4-BE49-F238E27FC236}">
                    <a16:creationId xmlns:a16="http://schemas.microsoft.com/office/drawing/2014/main" id="{D7C33865-4007-44EC-C31D-2B2B8107B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" y="-938"/>
                <a:ext cx="10" cy="11"/>
              </a:xfrm>
              <a:custGeom>
                <a:avLst/>
                <a:gdLst>
                  <a:gd name="T0" fmla="*/ 0 w 53"/>
                  <a:gd name="T1" fmla="*/ 0 h 52"/>
                  <a:gd name="T2" fmla="*/ 0 w 53"/>
                  <a:gd name="T3" fmla="*/ 0 h 52"/>
                  <a:gd name="T4" fmla="*/ 0 w 53"/>
                  <a:gd name="T5" fmla="*/ 0 h 52"/>
                  <a:gd name="T6" fmla="*/ 0 w 53"/>
                  <a:gd name="T7" fmla="*/ 0 h 52"/>
                  <a:gd name="T8" fmla="*/ 0 w 53"/>
                  <a:gd name="T9" fmla="*/ 0 h 52"/>
                  <a:gd name="T10" fmla="*/ 0 w 53"/>
                  <a:gd name="T11" fmla="*/ 0 h 52"/>
                  <a:gd name="T12" fmla="*/ 0 w 53"/>
                  <a:gd name="T13" fmla="*/ 0 h 52"/>
                  <a:gd name="T14" fmla="*/ 0 w 53"/>
                  <a:gd name="T15" fmla="*/ 0 h 52"/>
                  <a:gd name="T16" fmla="*/ 0 w 53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52"/>
                  <a:gd name="T29" fmla="*/ 53 w 53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52">
                    <a:moveTo>
                      <a:pt x="53" y="0"/>
                    </a:moveTo>
                    <a:lnTo>
                      <a:pt x="0" y="22"/>
                    </a:lnTo>
                    <a:lnTo>
                      <a:pt x="4" y="28"/>
                    </a:lnTo>
                    <a:lnTo>
                      <a:pt x="7" y="32"/>
                    </a:lnTo>
                    <a:lnTo>
                      <a:pt x="10" y="38"/>
                    </a:lnTo>
                    <a:lnTo>
                      <a:pt x="16" y="42"/>
                    </a:lnTo>
                    <a:lnTo>
                      <a:pt x="20" y="45"/>
                    </a:lnTo>
                    <a:lnTo>
                      <a:pt x="32" y="5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19" name="Freeform 361">
                <a:extLst>
                  <a:ext uri="{FF2B5EF4-FFF2-40B4-BE49-F238E27FC236}">
                    <a16:creationId xmlns:a16="http://schemas.microsoft.com/office/drawing/2014/main" id="{BB3BEDCF-75BC-F6E0-989D-A8B10938E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" y="-933"/>
                <a:ext cx="6" cy="6"/>
              </a:xfrm>
              <a:custGeom>
                <a:avLst/>
                <a:gdLst>
                  <a:gd name="T0" fmla="*/ 0 w 32"/>
                  <a:gd name="T1" fmla="*/ 0 h 30"/>
                  <a:gd name="T2" fmla="*/ 0 w 32"/>
                  <a:gd name="T3" fmla="*/ 0 h 30"/>
                  <a:gd name="T4" fmla="*/ 0 w 32"/>
                  <a:gd name="T5" fmla="*/ 0 h 30"/>
                  <a:gd name="T6" fmla="*/ 0 w 32"/>
                  <a:gd name="T7" fmla="*/ 0 h 30"/>
                  <a:gd name="T8" fmla="*/ 0 w 32"/>
                  <a:gd name="T9" fmla="*/ 0 h 30"/>
                  <a:gd name="T10" fmla="*/ 0 w 32"/>
                  <a:gd name="T11" fmla="*/ 0 h 30"/>
                  <a:gd name="T12" fmla="*/ 0 w 32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30"/>
                  <a:gd name="T23" fmla="*/ 32 w 32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30">
                    <a:moveTo>
                      <a:pt x="0" y="0"/>
                    </a:moveTo>
                    <a:lnTo>
                      <a:pt x="4" y="6"/>
                    </a:lnTo>
                    <a:lnTo>
                      <a:pt x="7" y="10"/>
                    </a:lnTo>
                    <a:lnTo>
                      <a:pt x="10" y="16"/>
                    </a:lnTo>
                    <a:lnTo>
                      <a:pt x="16" y="20"/>
                    </a:lnTo>
                    <a:lnTo>
                      <a:pt x="20" y="23"/>
                    </a:lnTo>
                    <a:lnTo>
                      <a:pt x="32" y="30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20" name="Freeform 362">
                <a:extLst>
                  <a:ext uri="{FF2B5EF4-FFF2-40B4-BE49-F238E27FC236}">
                    <a16:creationId xmlns:a16="http://schemas.microsoft.com/office/drawing/2014/main" id="{85E14B95-1ABA-247F-E7C0-86082A6BA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" y="-948"/>
                <a:ext cx="39" cy="33"/>
              </a:xfrm>
              <a:custGeom>
                <a:avLst/>
                <a:gdLst>
                  <a:gd name="T0" fmla="*/ 0 w 193"/>
                  <a:gd name="T1" fmla="*/ 0 h 168"/>
                  <a:gd name="T2" fmla="*/ 0 w 193"/>
                  <a:gd name="T3" fmla="*/ 0 h 168"/>
                  <a:gd name="T4" fmla="*/ 0 w 193"/>
                  <a:gd name="T5" fmla="*/ 1 h 168"/>
                  <a:gd name="T6" fmla="*/ 1 w 193"/>
                  <a:gd name="T7" fmla="*/ 1 h 168"/>
                  <a:gd name="T8" fmla="*/ 1 w 193"/>
                  <a:gd name="T9" fmla="*/ 1 h 168"/>
                  <a:gd name="T10" fmla="*/ 2 w 193"/>
                  <a:gd name="T11" fmla="*/ 0 h 168"/>
                  <a:gd name="T12" fmla="*/ 0 w 193"/>
                  <a:gd name="T13" fmla="*/ 0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3"/>
                  <a:gd name="T22" fmla="*/ 0 h 168"/>
                  <a:gd name="T23" fmla="*/ 193 w 193"/>
                  <a:gd name="T24" fmla="*/ 168 h 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3" h="168">
                    <a:moveTo>
                      <a:pt x="42" y="0"/>
                    </a:moveTo>
                    <a:lnTo>
                      <a:pt x="21" y="53"/>
                    </a:lnTo>
                    <a:lnTo>
                      <a:pt x="0" y="105"/>
                    </a:lnTo>
                    <a:lnTo>
                      <a:pt x="151" y="168"/>
                    </a:lnTo>
                    <a:lnTo>
                      <a:pt x="172" y="115"/>
                    </a:lnTo>
                    <a:lnTo>
                      <a:pt x="193" y="6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21" name="Freeform 363">
                <a:extLst>
                  <a:ext uri="{FF2B5EF4-FFF2-40B4-BE49-F238E27FC236}">
                    <a16:creationId xmlns:a16="http://schemas.microsoft.com/office/drawing/2014/main" id="{A16CD812-B58F-ED6B-4293-CDD46F94D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" y="-948"/>
                <a:ext cx="39" cy="33"/>
              </a:xfrm>
              <a:custGeom>
                <a:avLst/>
                <a:gdLst>
                  <a:gd name="T0" fmla="*/ 0 w 193"/>
                  <a:gd name="T1" fmla="*/ 0 h 168"/>
                  <a:gd name="T2" fmla="*/ 0 w 193"/>
                  <a:gd name="T3" fmla="*/ 0 h 168"/>
                  <a:gd name="T4" fmla="*/ 0 w 193"/>
                  <a:gd name="T5" fmla="*/ 1 h 168"/>
                  <a:gd name="T6" fmla="*/ 1 w 193"/>
                  <a:gd name="T7" fmla="*/ 1 h 168"/>
                  <a:gd name="T8" fmla="*/ 1 w 193"/>
                  <a:gd name="T9" fmla="*/ 1 h 168"/>
                  <a:gd name="T10" fmla="*/ 2 w 193"/>
                  <a:gd name="T11" fmla="*/ 0 h 168"/>
                  <a:gd name="T12" fmla="*/ 0 w 193"/>
                  <a:gd name="T13" fmla="*/ 0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3"/>
                  <a:gd name="T22" fmla="*/ 0 h 168"/>
                  <a:gd name="T23" fmla="*/ 193 w 193"/>
                  <a:gd name="T24" fmla="*/ 168 h 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3" h="168">
                    <a:moveTo>
                      <a:pt x="42" y="0"/>
                    </a:moveTo>
                    <a:lnTo>
                      <a:pt x="21" y="53"/>
                    </a:lnTo>
                    <a:lnTo>
                      <a:pt x="0" y="105"/>
                    </a:lnTo>
                    <a:lnTo>
                      <a:pt x="151" y="168"/>
                    </a:lnTo>
                    <a:lnTo>
                      <a:pt x="172" y="115"/>
                    </a:lnTo>
                    <a:lnTo>
                      <a:pt x="193" y="63"/>
                    </a:lnTo>
                    <a:lnTo>
                      <a:pt x="42" y="0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22" name="Freeform 364">
                <a:extLst>
                  <a:ext uri="{FF2B5EF4-FFF2-40B4-BE49-F238E27FC236}">
                    <a16:creationId xmlns:a16="http://schemas.microsoft.com/office/drawing/2014/main" id="{311368F0-340A-7BDC-8CCA-FFBF8EE58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-925"/>
                <a:ext cx="9" cy="11"/>
              </a:xfrm>
              <a:custGeom>
                <a:avLst/>
                <a:gdLst>
                  <a:gd name="T0" fmla="*/ 0 w 42"/>
                  <a:gd name="T1" fmla="*/ 0 h 56"/>
                  <a:gd name="T2" fmla="*/ 0 w 42"/>
                  <a:gd name="T3" fmla="*/ 0 h 56"/>
                  <a:gd name="T4" fmla="*/ 0 w 42"/>
                  <a:gd name="T5" fmla="*/ 0 h 56"/>
                  <a:gd name="T6" fmla="*/ 0 w 42"/>
                  <a:gd name="T7" fmla="*/ 0 h 56"/>
                  <a:gd name="T8" fmla="*/ 0 w 42"/>
                  <a:gd name="T9" fmla="*/ 0 h 56"/>
                  <a:gd name="T10" fmla="*/ 0 w 42"/>
                  <a:gd name="T11" fmla="*/ 0 h 56"/>
                  <a:gd name="T12" fmla="*/ 0 w 42"/>
                  <a:gd name="T13" fmla="*/ 0 h 56"/>
                  <a:gd name="T14" fmla="*/ 0 w 42"/>
                  <a:gd name="T15" fmla="*/ 0 h 56"/>
                  <a:gd name="T16" fmla="*/ 0 w 42"/>
                  <a:gd name="T17" fmla="*/ 0 h 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"/>
                  <a:gd name="T28" fmla="*/ 0 h 56"/>
                  <a:gd name="T29" fmla="*/ 42 w 42"/>
                  <a:gd name="T30" fmla="*/ 56 h 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" h="56">
                    <a:moveTo>
                      <a:pt x="21" y="0"/>
                    </a:moveTo>
                    <a:lnTo>
                      <a:pt x="0" y="53"/>
                    </a:lnTo>
                    <a:lnTo>
                      <a:pt x="5" y="55"/>
                    </a:lnTo>
                    <a:lnTo>
                      <a:pt x="12" y="56"/>
                    </a:lnTo>
                    <a:lnTo>
                      <a:pt x="18" y="56"/>
                    </a:lnTo>
                    <a:lnTo>
                      <a:pt x="24" y="56"/>
                    </a:lnTo>
                    <a:lnTo>
                      <a:pt x="30" y="56"/>
                    </a:lnTo>
                    <a:lnTo>
                      <a:pt x="42" y="5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23" name="Freeform 365">
                <a:extLst>
                  <a:ext uri="{FF2B5EF4-FFF2-40B4-BE49-F238E27FC236}">
                    <a16:creationId xmlns:a16="http://schemas.microsoft.com/office/drawing/2014/main" id="{B7AFF55D-942B-65AA-A0F6-B589BCA5E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-915"/>
                <a:ext cx="9" cy="1"/>
              </a:xfrm>
              <a:custGeom>
                <a:avLst/>
                <a:gdLst>
                  <a:gd name="T0" fmla="*/ 0 w 42"/>
                  <a:gd name="T1" fmla="*/ 0 h 3"/>
                  <a:gd name="T2" fmla="*/ 0 w 42"/>
                  <a:gd name="T3" fmla="*/ 0 h 3"/>
                  <a:gd name="T4" fmla="*/ 0 w 42"/>
                  <a:gd name="T5" fmla="*/ 0 h 3"/>
                  <a:gd name="T6" fmla="*/ 0 w 42"/>
                  <a:gd name="T7" fmla="*/ 0 h 3"/>
                  <a:gd name="T8" fmla="*/ 0 w 42"/>
                  <a:gd name="T9" fmla="*/ 0 h 3"/>
                  <a:gd name="T10" fmla="*/ 0 w 42"/>
                  <a:gd name="T11" fmla="*/ 0 h 3"/>
                  <a:gd name="T12" fmla="*/ 0 w 4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3"/>
                  <a:gd name="T23" fmla="*/ 42 w 4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3">
                    <a:moveTo>
                      <a:pt x="0" y="0"/>
                    </a:moveTo>
                    <a:lnTo>
                      <a:pt x="5" y="2"/>
                    </a:lnTo>
                    <a:lnTo>
                      <a:pt x="12" y="3"/>
                    </a:lnTo>
                    <a:lnTo>
                      <a:pt x="18" y="3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42" y="0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24" name="Freeform 366">
                <a:extLst>
                  <a:ext uri="{FF2B5EF4-FFF2-40B4-BE49-F238E27FC236}">
                    <a16:creationId xmlns:a16="http://schemas.microsoft.com/office/drawing/2014/main" id="{CA81DE6B-D2BE-A274-FFA1-49396FA47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-948"/>
                <a:ext cx="39" cy="33"/>
              </a:xfrm>
              <a:custGeom>
                <a:avLst/>
                <a:gdLst>
                  <a:gd name="T0" fmla="*/ 0 w 195"/>
                  <a:gd name="T1" fmla="*/ 0 h 168"/>
                  <a:gd name="T2" fmla="*/ 0 w 195"/>
                  <a:gd name="T3" fmla="*/ 1 h 168"/>
                  <a:gd name="T4" fmla="*/ 0 w 195"/>
                  <a:gd name="T5" fmla="*/ 1 h 168"/>
                  <a:gd name="T6" fmla="*/ 2 w 195"/>
                  <a:gd name="T7" fmla="*/ 1 h 168"/>
                  <a:gd name="T8" fmla="*/ 1 w 195"/>
                  <a:gd name="T9" fmla="*/ 0 h 168"/>
                  <a:gd name="T10" fmla="*/ 1 w 195"/>
                  <a:gd name="T11" fmla="*/ 0 h 168"/>
                  <a:gd name="T12" fmla="*/ 0 w 195"/>
                  <a:gd name="T13" fmla="*/ 0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5"/>
                  <a:gd name="T22" fmla="*/ 0 h 168"/>
                  <a:gd name="T23" fmla="*/ 195 w 195"/>
                  <a:gd name="T24" fmla="*/ 168 h 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5" h="168">
                    <a:moveTo>
                      <a:pt x="0" y="63"/>
                    </a:moveTo>
                    <a:lnTo>
                      <a:pt x="21" y="115"/>
                    </a:lnTo>
                    <a:lnTo>
                      <a:pt x="42" y="168"/>
                    </a:lnTo>
                    <a:lnTo>
                      <a:pt x="195" y="105"/>
                    </a:lnTo>
                    <a:lnTo>
                      <a:pt x="173" y="53"/>
                    </a:lnTo>
                    <a:lnTo>
                      <a:pt x="152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25" name="Freeform 367">
                <a:extLst>
                  <a:ext uri="{FF2B5EF4-FFF2-40B4-BE49-F238E27FC236}">
                    <a16:creationId xmlns:a16="http://schemas.microsoft.com/office/drawing/2014/main" id="{9B6DA8C3-064A-E916-E811-560E0920A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-948"/>
                <a:ext cx="39" cy="33"/>
              </a:xfrm>
              <a:custGeom>
                <a:avLst/>
                <a:gdLst>
                  <a:gd name="T0" fmla="*/ 0 w 195"/>
                  <a:gd name="T1" fmla="*/ 0 h 168"/>
                  <a:gd name="T2" fmla="*/ 0 w 195"/>
                  <a:gd name="T3" fmla="*/ 1 h 168"/>
                  <a:gd name="T4" fmla="*/ 0 w 195"/>
                  <a:gd name="T5" fmla="*/ 1 h 168"/>
                  <a:gd name="T6" fmla="*/ 2 w 195"/>
                  <a:gd name="T7" fmla="*/ 1 h 168"/>
                  <a:gd name="T8" fmla="*/ 1 w 195"/>
                  <a:gd name="T9" fmla="*/ 0 h 168"/>
                  <a:gd name="T10" fmla="*/ 1 w 195"/>
                  <a:gd name="T11" fmla="*/ 0 h 168"/>
                  <a:gd name="T12" fmla="*/ 0 w 195"/>
                  <a:gd name="T13" fmla="*/ 0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5"/>
                  <a:gd name="T22" fmla="*/ 0 h 168"/>
                  <a:gd name="T23" fmla="*/ 195 w 195"/>
                  <a:gd name="T24" fmla="*/ 168 h 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5" h="168">
                    <a:moveTo>
                      <a:pt x="0" y="63"/>
                    </a:moveTo>
                    <a:lnTo>
                      <a:pt x="21" y="115"/>
                    </a:lnTo>
                    <a:lnTo>
                      <a:pt x="42" y="168"/>
                    </a:lnTo>
                    <a:lnTo>
                      <a:pt x="195" y="105"/>
                    </a:lnTo>
                    <a:lnTo>
                      <a:pt x="173" y="53"/>
                    </a:lnTo>
                    <a:lnTo>
                      <a:pt x="152" y="0"/>
                    </a:lnTo>
                    <a:lnTo>
                      <a:pt x="0" y="63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26" name="Freeform 368">
                <a:extLst>
                  <a:ext uri="{FF2B5EF4-FFF2-40B4-BE49-F238E27FC236}">
                    <a16:creationId xmlns:a16="http://schemas.microsoft.com/office/drawing/2014/main" id="{08C31B61-F2FF-BE45-9B2E-917CB4917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" y="-938"/>
                <a:ext cx="11" cy="11"/>
              </a:xfrm>
              <a:custGeom>
                <a:avLst/>
                <a:gdLst>
                  <a:gd name="T0" fmla="*/ 0 w 53"/>
                  <a:gd name="T1" fmla="*/ 0 h 52"/>
                  <a:gd name="T2" fmla="*/ 0 w 53"/>
                  <a:gd name="T3" fmla="*/ 0 h 52"/>
                  <a:gd name="T4" fmla="*/ 0 w 53"/>
                  <a:gd name="T5" fmla="*/ 0 h 52"/>
                  <a:gd name="T6" fmla="*/ 0 w 53"/>
                  <a:gd name="T7" fmla="*/ 0 h 52"/>
                  <a:gd name="T8" fmla="*/ 0 w 53"/>
                  <a:gd name="T9" fmla="*/ 0 h 52"/>
                  <a:gd name="T10" fmla="*/ 0 w 53"/>
                  <a:gd name="T11" fmla="*/ 0 h 52"/>
                  <a:gd name="T12" fmla="*/ 0 w 53"/>
                  <a:gd name="T13" fmla="*/ 0 h 52"/>
                  <a:gd name="T14" fmla="*/ 0 w 53"/>
                  <a:gd name="T15" fmla="*/ 0 h 52"/>
                  <a:gd name="T16" fmla="*/ 0 w 53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52"/>
                  <a:gd name="T29" fmla="*/ 53 w 53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52">
                    <a:moveTo>
                      <a:pt x="0" y="0"/>
                    </a:moveTo>
                    <a:lnTo>
                      <a:pt x="22" y="52"/>
                    </a:lnTo>
                    <a:lnTo>
                      <a:pt x="27" y="49"/>
                    </a:lnTo>
                    <a:lnTo>
                      <a:pt x="33" y="45"/>
                    </a:lnTo>
                    <a:lnTo>
                      <a:pt x="38" y="42"/>
                    </a:lnTo>
                    <a:lnTo>
                      <a:pt x="43" y="38"/>
                    </a:lnTo>
                    <a:lnTo>
                      <a:pt x="46" y="32"/>
                    </a:lnTo>
                    <a:lnTo>
                      <a:pt x="5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27" name="Freeform 369">
                <a:extLst>
                  <a:ext uri="{FF2B5EF4-FFF2-40B4-BE49-F238E27FC236}">
                    <a16:creationId xmlns:a16="http://schemas.microsoft.com/office/drawing/2014/main" id="{F6973BC5-F976-4627-4BDF-42C6F90A4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-933"/>
                <a:ext cx="7" cy="6"/>
              </a:xfrm>
              <a:custGeom>
                <a:avLst/>
                <a:gdLst>
                  <a:gd name="T0" fmla="*/ 0 w 31"/>
                  <a:gd name="T1" fmla="*/ 0 h 30"/>
                  <a:gd name="T2" fmla="*/ 0 w 31"/>
                  <a:gd name="T3" fmla="*/ 0 h 30"/>
                  <a:gd name="T4" fmla="*/ 0 w 31"/>
                  <a:gd name="T5" fmla="*/ 0 h 30"/>
                  <a:gd name="T6" fmla="*/ 0 w 31"/>
                  <a:gd name="T7" fmla="*/ 0 h 30"/>
                  <a:gd name="T8" fmla="*/ 0 w 31"/>
                  <a:gd name="T9" fmla="*/ 0 h 30"/>
                  <a:gd name="T10" fmla="*/ 0 w 31"/>
                  <a:gd name="T11" fmla="*/ 0 h 30"/>
                  <a:gd name="T12" fmla="*/ 0 w 3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30"/>
                  <a:gd name="T23" fmla="*/ 31 w 31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30">
                    <a:moveTo>
                      <a:pt x="0" y="30"/>
                    </a:moveTo>
                    <a:lnTo>
                      <a:pt x="5" y="27"/>
                    </a:lnTo>
                    <a:lnTo>
                      <a:pt x="11" y="23"/>
                    </a:lnTo>
                    <a:lnTo>
                      <a:pt x="16" y="20"/>
                    </a:lnTo>
                    <a:lnTo>
                      <a:pt x="21" y="16"/>
                    </a:lnTo>
                    <a:lnTo>
                      <a:pt x="24" y="10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28" name="Freeform 370">
                <a:extLst>
                  <a:ext uri="{FF2B5EF4-FFF2-40B4-BE49-F238E27FC236}">
                    <a16:creationId xmlns:a16="http://schemas.microsoft.com/office/drawing/2014/main" id="{AE34B006-3A8E-5EBB-05E8-6D72E0738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-973"/>
                <a:ext cx="33" cy="40"/>
              </a:xfrm>
              <a:custGeom>
                <a:avLst/>
                <a:gdLst>
                  <a:gd name="T0" fmla="*/ 0 w 169"/>
                  <a:gd name="T1" fmla="*/ 1 h 197"/>
                  <a:gd name="T2" fmla="*/ 0 w 169"/>
                  <a:gd name="T3" fmla="*/ 1 h 197"/>
                  <a:gd name="T4" fmla="*/ 1 w 169"/>
                  <a:gd name="T5" fmla="*/ 2 h 197"/>
                  <a:gd name="T6" fmla="*/ 1 w 169"/>
                  <a:gd name="T7" fmla="*/ 0 h 197"/>
                  <a:gd name="T8" fmla="*/ 1 w 169"/>
                  <a:gd name="T9" fmla="*/ 0 h 197"/>
                  <a:gd name="T10" fmla="*/ 0 w 169"/>
                  <a:gd name="T11" fmla="*/ 0 h 197"/>
                  <a:gd name="T12" fmla="*/ 0 w 169"/>
                  <a:gd name="T13" fmla="*/ 1 h 1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9"/>
                  <a:gd name="T22" fmla="*/ 0 h 197"/>
                  <a:gd name="T23" fmla="*/ 169 w 169"/>
                  <a:gd name="T24" fmla="*/ 197 h 1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9" h="197">
                    <a:moveTo>
                      <a:pt x="0" y="152"/>
                    </a:moveTo>
                    <a:lnTo>
                      <a:pt x="52" y="175"/>
                    </a:lnTo>
                    <a:lnTo>
                      <a:pt x="105" y="197"/>
                    </a:lnTo>
                    <a:lnTo>
                      <a:pt x="169" y="45"/>
                    </a:lnTo>
                    <a:lnTo>
                      <a:pt x="116" y="22"/>
                    </a:lnTo>
                    <a:lnTo>
                      <a:pt x="64" y="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29" name="Freeform 371">
                <a:extLst>
                  <a:ext uri="{FF2B5EF4-FFF2-40B4-BE49-F238E27FC236}">
                    <a16:creationId xmlns:a16="http://schemas.microsoft.com/office/drawing/2014/main" id="{08513D4E-B4B7-A7C0-DDD7-ECCDE5905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-973"/>
                <a:ext cx="33" cy="40"/>
              </a:xfrm>
              <a:custGeom>
                <a:avLst/>
                <a:gdLst>
                  <a:gd name="T0" fmla="*/ 0 w 169"/>
                  <a:gd name="T1" fmla="*/ 1 h 197"/>
                  <a:gd name="T2" fmla="*/ 0 w 169"/>
                  <a:gd name="T3" fmla="*/ 1 h 197"/>
                  <a:gd name="T4" fmla="*/ 1 w 169"/>
                  <a:gd name="T5" fmla="*/ 2 h 197"/>
                  <a:gd name="T6" fmla="*/ 1 w 169"/>
                  <a:gd name="T7" fmla="*/ 0 h 197"/>
                  <a:gd name="T8" fmla="*/ 1 w 169"/>
                  <a:gd name="T9" fmla="*/ 0 h 197"/>
                  <a:gd name="T10" fmla="*/ 0 w 169"/>
                  <a:gd name="T11" fmla="*/ 0 h 197"/>
                  <a:gd name="T12" fmla="*/ 0 w 169"/>
                  <a:gd name="T13" fmla="*/ 1 h 1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9"/>
                  <a:gd name="T22" fmla="*/ 0 h 197"/>
                  <a:gd name="T23" fmla="*/ 169 w 169"/>
                  <a:gd name="T24" fmla="*/ 197 h 1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9" h="197">
                    <a:moveTo>
                      <a:pt x="0" y="152"/>
                    </a:moveTo>
                    <a:lnTo>
                      <a:pt x="52" y="175"/>
                    </a:lnTo>
                    <a:lnTo>
                      <a:pt x="105" y="197"/>
                    </a:lnTo>
                    <a:lnTo>
                      <a:pt x="169" y="45"/>
                    </a:lnTo>
                    <a:lnTo>
                      <a:pt x="116" y="22"/>
                    </a:lnTo>
                    <a:lnTo>
                      <a:pt x="64" y="0"/>
                    </a:lnTo>
                    <a:lnTo>
                      <a:pt x="0" y="152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30" name="Freeform 372">
                <a:extLst>
                  <a:ext uri="{FF2B5EF4-FFF2-40B4-BE49-F238E27FC236}">
                    <a16:creationId xmlns:a16="http://schemas.microsoft.com/office/drawing/2014/main" id="{9C32B6FD-260D-3D2A-10C4-60E96EAEF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6" y="-973"/>
                <a:ext cx="11" cy="9"/>
              </a:xfrm>
              <a:custGeom>
                <a:avLst/>
                <a:gdLst>
                  <a:gd name="T0" fmla="*/ 0 w 56"/>
                  <a:gd name="T1" fmla="*/ 0 h 45"/>
                  <a:gd name="T2" fmla="*/ 0 w 56"/>
                  <a:gd name="T3" fmla="*/ 0 h 45"/>
                  <a:gd name="T4" fmla="*/ 0 w 56"/>
                  <a:gd name="T5" fmla="*/ 0 h 45"/>
                  <a:gd name="T6" fmla="*/ 0 w 56"/>
                  <a:gd name="T7" fmla="*/ 0 h 45"/>
                  <a:gd name="T8" fmla="*/ 0 w 56"/>
                  <a:gd name="T9" fmla="*/ 0 h 45"/>
                  <a:gd name="T10" fmla="*/ 0 w 56"/>
                  <a:gd name="T11" fmla="*/ 0 h 45"/>
                  <a:gd name="T12" fmla="*/ 0 w 56"/>
                  <a:gd name="T13" fmla="*/ 0 h 45"/>
                  <a:gd name="T14" fmla="*/ 0 w 56"/>
                  <a:gd name="T15" fmla="*/ 0 h 45"/>
                  <a:gd name="T16" fmla="*/ 0 w 56"/>
                  <a:gd name="T17" fmla="*/ 0 h 45"/>
                  <a:gd name="T18" fmla="*/ 0 w 56"/>
                  <a:gd name="T19" fmla="*/ 0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45"/>
                  <a:gd name="T32" fmla="*/ 56 w 56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45">
                    <a:moveTo>
                      <a:pt x="0" y="22"/>
                    </a:moveTo>
                    <a:lnTo>
                      <a:pt x="53" y="45"/>
                    </a:lnTo>
                    <a:lnTo>
                      <a:pt x="54" y="38"/>
                    </a:lnTo>
                    <a:lnTo>
                      <a:pt x="56" y="32"/>
                    </a:lnTo>
                    <a:lnTo>
                      <a:pt x="56" y="26"/>
                    </a:lnTo>
                    <a:lnTo>
                      <a:pt x="56" y="19"/>
                    </a:lnTo>
                    <a:lnTo>
                      <a:pt x="56" y="13"/>
                    </a:lnTo>
                    <a:lnTo>
                      <a:pt x="55" y="7"/>
                    </a:lnTo>
                    <a:lnTo>
                      <a:pt x="53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31" name="Freeform 373">
                <a:extLst>
                  <a:ext uri="{FF2B5EF4-FFF2-40B4-BE49-F238E27FC236}">
                    <a16:creationId xmlns:a16="http://schemas.microsoft.com/office/drawing/2014/main" id="{AB82CB2D-36D5-4363-B012-D5E26D68B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" y="-973"/>
                <a:ext cx="1" cy="9"/>
              </a:xfrm>
              <a:custGeom>
                <a:avLst/>
                <a:gdLst>
                  <a:gd name="T0" fmla="*/ 0 w 3"/>
                  <a:gd name="T1" fmla="*/ 0 h 45"/>
                  <a:gd name="T2" fmla="*/ 0 w 3"/>
                  <a:gd name="T3" fmla="*/ 0 h 45"/>
                  <a:gd name="T4" fmla="*/ 0 w 3"/>
                  <a:gd name="T5" fmla="*/ 0 h 45"/>
                  <a:gd name="T6" fmla="*/ 0 w 3"/>
                  <a:gd name="T7" fmla="*/ 0 h 45"/>
                  <a:gd name="T8" fmla="*/ 0 w 3"/>
                  <a:gd name="T9" fmla="*/ 0 h 45"/>
                  <a:gd name="T10" fmla="*/ 0 w 3"/>
                  <a:gd name="T11" fmla="*/ 0 h 45"/>
                  <a:gd name="T12" fmla="*/ 0 w 3"/>
                  <a:gd name="T13" fmla="*/ 0 h 45"/>
                  <a:gd name="T14" fmla="*/ 0 w 3"/>
                  <a:gd name="T15" fmla="*/ 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5"/>
                  <a:gd name="T26" fmla="*/ 3 w 3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5">
                    <a:moveTo>
                      <a:pt x="0" y="45"/>
                    </a:moveTo>
                    <a:lnTo>
                      <a:pt x="1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3" y="19"/>
                    </a:lnTo>
                    <a:lnTo>
                      <a:pt x="3" y="1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Group 374">
            <a:extLst>
              <a:ext uri="{FF2B5EF4-FFF2-40B4-BE49-F238E27FC236}">
                <a16:creationId xmlns:a16="http://schemas.microsoft.com/office/drawing/2014/main" id="{C3BFAA81-B25B-0E71-EF59-835D3944120C}"/>
              </a:ext>
            </a:extLst>
          </p:cNvPr>
          <p:cNvGrpSpPr>
            <a:grpSpLocks/>
          </p:cNvGrpSpPr>
          <p:nvPr/>
        </p:nvGrpSpPr>
        <p:grpSpPr bwMode="auto">
          <a:xfrm>
            <a:off x="2057401" y="1319213"/>
            <a:ext cx="5076825" cy="5592762"/>
            <a:chOff x="336" y="528"/>
            <a:chExt cx="3198" cy="3523"/>
          </a:xfrm>
        </p:grpSpPr>
        <p:sp>
          <p:nvSpPr>
            <p:cNvPr id="14524" name="Freeform 375">
              <a:extLst>
                <a:ext uri="{FF2B5EF4-FFF2-40B4-BE49-F238E27FC236}">
                  <a16:creationId xmlns:a16="http://schemas.microsoft.com/office/drawing/2014/main" id="{5E72924F-AF82-EE21-D80E-12B1A6718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" y="2783"/>
              <a:ext cx="589" cy="998"/>
            </a:xfrm>
            <a:custGeom>
              <a:avLst/>
              <a:gdLst>
                <a:gd name="T0" fmla="*/ 0 w 2944"/>
                <a:gd name="T1" fmla="*/ 39 h 4991"/>
                <a:gd name="T2" fmla="*/ 0 w 2944"/>
                <a:gd name="T3" fmla="*/ 40 h 4991"/>
                <a:gd name="T4" fmla="*/ 1 w 2944"/>
                <a:gd name="T5" fmla="*/ 40 h 4991"/>
                <a:gd name="T6" fmla="*/ 24 w 2944"/>
                <a:gd name="T7" fmla="*/ 0 h 4991"/>
                <a:gd name="T8" fmla="*/ 23 w 2944"/>
                <a:gd name="T9" fmla="*/ 0 h 4991"/>
                <a:gd name="T10" fmla="*/ 23 w 2944"/>
                <a:gd name="T11" fmla="*/ 0 h 4991"/>
                <a:gd name="T12" fmla="*/ 0 w 2944"/>
                <a:gd name="T13" fmla="*/ 39 h 49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44"/>
                <a:gd name="T22" fmla="*/ 0 h 4991"/>
                <a:gd name="T23" fmla="*/ 2944 w 2944"/>
                <a:gd name="T24" fmla="*/ 4991 h 49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44" h="4991">
                  <a:moveTo>
                    <a:pt x="0" y="4935"/>
                  </a:moveTo>
                  <a:lnTo>
                    <a:pt x="49" y="4963"/>
                  </a:lnTo>
                  <a:lnTo>
                    <a:pt x="98" y="4991"/>
                  </a:lnTo>
                  <a:lnTo>
                    <a:pt x="2944" y="56"/>
                  </a:lnTo>
                  <a:lnTo>
                    <a:pt x="2895" y="28"/>
                  </a:lnTo>
                  <a:lnTo>
                    <a:pt x="2845" y="0"/>
                  </a:lnTo>
                  <a:lnTo>
                    <a:pt x="0" y="493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25" name="Freeform 376">
              <a:extLst>
                <a:ext uri="{FF2B5EF4-FFF2-40B4-BE49-F238E27FC236}">
                  <a16:creationId xmlns:a16="http://schemas.microsoft.com/office/drawing/2014/main" id="{984D5D0F-58FE-F202-FA78-442AB2182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" y="2783"/>
              <a:ext cx="589" cy="998"/>
            </a:xfrm>
            <a:custGeom>
              <a:avLst/>
              <a:gdLst>
                <a:gd name="T0" fmla="*/ 0 w 2944"/>
                <a:gd name="T1" fmla="*/ 39 h 4991"/>
                <a:gd name="T2" fmla="*/ 0 w 2944"/>
                <a:gd name="T3" fmla="*/ 40 h 4991"/>
                <a:gd name="T4" fmla="*/ 1 w 2944"/>
                <a:gd name="T5" fmla="*/ 40 h 4991"/>
                <a:gd name="T6" fmla="*/ 24 w 2944"/>
                <a:gd name="T7" fmla="*/ 0 h 4991"/>
                <a:gd name="T8" fmla="*/ 23 w 2944"/>
                <a:gd name="T9" fmla="*/ 0 h 4991"/>
                <a:gd name="T10" fmla="*/ 23 w 2944"/>
                <a:gd name="T11" fmla="*/ 0 h 4991"/>
                <a:gd name="T12" fmla="*/ 0 w 2944"/>
                <a:gd name="T13" fmla="*/ 39 h 49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44"/>
                <a:gd name="T22" fmla="*/ 0 h 4991"/>
                <a:gd name="T23" fmla="*/ 2944 w 2944"/>
                <a:gd name="T24" fmla="*/ 4991 h 49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44" h="4991">
                  <a:moveTo>
                    <a:pt x="0" y="4935"/>
                  </a:moveTo>
                  <a:lnTo>
                    <a:pt x="49" y="4963"/>
                  </a:lnTo>
                  <a:lnTo>
                    <a:pt x="98" y="4991"/>
                  </a:lnTo>
                  <a:lnTo>
                    <a:pt x="2944" y="56"/>
                  </a:lnTo>
                  <a:lnTo>
                    <a:pt x="2895" y="28"/>
                  </a:lnTo>
                  <a:lnTo>
                    <a:pt x="2845" y="0"/>
                  </a:lnTo>
                  <a:lnTo>
                    <a:pt x="0" y="4935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26" name="Freeform 377">
              <a:extLst>
                <a:ext uri="{FF2B5EF4-FFF2-40B4-BE49-F238E27FC236}">
                  <a16:creationId xmlns:a16="http://schemas.microsoft.com/office/drawing/2014/main" id="{B82A5E9B-86A2-D3DB-61FE-C8FE58906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2777"/>
              <a:ext cx="1139" cy="23"/>
            </a:xfrm>
            <a:custGeom>
              <a:avLst/>
              <a:gdLst>
                <a:gd name="T0" fmla="*/ 46 w 5693"/>
                <a:gd name="T1" fmla="*/ 1 h 113"/>
                <a:gd name="T2" fmla="*/ 46 w 5693"/>
                <a:gd name="T3" fmla="*/ 0 h 113"/>
                <a:gd name="T4" fmla="*/ 46 w 5693"/>
                <a:gd name="T5" fmla="*/ 0 h 113"/>
                <a:gd name="T6" fmla="*/ 0 w 5693"/>
                <a:gd name="T7" fmla="*/ 0 h 113"/>
                <a:gd name="T8" fmla="*/ 0 w 5693"/>
                <a:gd name="T9" fmla="*/ 0 h 113"/>
                <a:gd name="T10" fmla="*/ 0 w 5693"/>
                <a:gd name="T11" fmla="*/ 1 h 113"/>
                <a:gd name="T12" fmla="*/ 46 w 5693"/>
                <a:gd name="T13" fmla="*/ 1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93"/>
                <a:gd name="T22" fmla="*/ 0 h 113"/>
                <a:gd name="T23" fmla="*/ 5693 w 5693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93" h="113">
                  <a:moveTo>
                    <a:pt x="5693" y="113"/>
                  </a:moveTo>
                  <a:lnTo>
                    <a:pt x="5693" y="57"/>
                  </a:lnTo>
                  <a:lnTo>
                    <a:pt x="5693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5693" y="11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27" name="Freeform 378">
              <a:extLst>
                <a:ext uri="{FF2B5EF4-FFF2-40B4-BE49-F238E27FC236}">
                  <a16:creationId xmlns:a16="http://schemas.microsoft.com/office/drawing/2014/main" id="{99734CAF-0124-103B-CA0B-AE926633B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2777"/>
              <a:ext cx="1139" cy="23"/>
            </a:xfrm>
            <a:custGeom>
              <a:avLst/>
              <a:gdLst>
                <a:gd name="T0" fmla="*/ 46 w 5693"/>
                <a:gd name="T1" fmla="*/ 1 h 113"/>
                <a:gd name="T2" fmla="*/ 46 w 5693"/>
                <a:gd name="T3" fmla="*/ 0 h 113"/>
                <a:gd name="T4" fmla="*/ 46 w 5693"/>
                <a:gd name="T5" fmla="*/ 0 h 113"/>
                <a:gd name="T6" fmla="*/ 0 w 5693"/>
                <a:gd name="T7" fmla="*/ 0 h 113"/>
                <a:gd name="T8" fmla="*/ 0 w 5693"/>
                <a:gd name="T9" fmla="*/ 0 h 113"/>
                <a:gd name="T10" fmla="*/ 0 w 5693"/>
                <a:gd name="T11" fmla="*/ 1 h 113"/>
                <a:gd name="T12" fmla="*/ 46 w 5693"/>
                <a:gd name="T13" fmla="*/ 1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93"/>
                <a:gd name="T22" fmla="*/ 0 h 113"/>
                <a:gd name="T23" fmla="*/ 5693 w 5693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93" h="113">
                  <a:moveTo>
                    <a:pt x="5693" y="113"/>
                  </a:moveTo>
                  <a:lnTo>
                    <a:pt x="5693" y="57"/>
                  </a:lnTo>
                  <a:lnTo>
                    <a:pt x="5693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0" y="113"/>
                  </a:lnTo>
                  <a:lnTo>
                    <a:pt x="5693" y="113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28" name="Freeform 379">
              <a:extLst>
                <a:ext uri="{FF2B5EF4-FFF2-40B4-BE49-F238E27FC236}">
                  <a16:creationId xmlns:a16="http://schemas.microsoft.com/office/drawing/2014/main" id="{A7378C79-C5BD-CA19-E02C-65F5F2865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2777"/>
              <a:ext cx="11" cy="17"/>
            </a:xfrm>
            <a:custGeom>
              <a:avLst/>
              <a:gdLst>
                <a:gd name="T0" fmla="*/ 0 w 56"/>
                <a:gd name="T1" fmla="*/ 0 h 85"/>
                <a:gd name="T2" fmla="*/ 0 w 56"/>
                <a:gd name="T3" fmla="*/ 0 h 85"/>
                <a:gd name="T4" fmla="*/ 0 w 56"/>
                <a:gd name="T5" fmla="*/ 0 h 85"/>
                <a:gd name="T6" fmla="*/ 0 w 56"/>
                <a:gd name="T7" fmla="*/ 0 h 85"/>
                <a:gd name="T8" fmla="*/ 0 w 56"/>
                <a:gd name="T9" fmla="*/ 0 h 85"/>
                <a:gd name="T10" fmla="*/ 0 w 56"/>
                <a:gd name="T11" fmla="*/ 0 h 85"/>
                <a:gd name="T12" fmla="*/ 0 w 56"/>
                <a:gd name="T13" fmla="*/ 0 h 85"/>
                <a:gd name="T14" fmla="*/ 0 w 56"/>
                <a:gd name="T15" fmla="*/ 0 h 85"/>
                <a:gd name="T16" fmla="*/ 0 w 56"/>
                <a:gd name="T17" fmla="*/ 0 h 85"/>
                <a:gd name="T18" fmla="*/ 0 w 56"/>
                <a:gd name="T19" fmla="*/ 0 h 85"/>
                <a:gd name="T20" fmla="*/ 0 w 56"/>
                <a:gd name="T21" fmla="*/ 0 h 85"/>
                <a:gd name="T22" fmla="*/ 0 w 56"/>
                <a:gd name="T23" fmla="*/ 0 h 85"/>
                <a:gd name="T24" fmla="*/ 0 w 56"/>
                <a:gd name="T25" fmla="*/ 0 h 85"/>
                <a:gd name="T26" fmla="*/ 0 w 56"/>
                <a:gd name="T27" fmla="*/ 0 h 85"/>
                <a:gd name="T28" fmla="*/ 0 w 56"/>
                <a:gd name="T29" fmla="*/ 0 h 85"/>
                <a:gd name="T30" fmla="*/ 0 w 56"/>
                <a:gd name="T31" fmla="*/ 0 h 85"/>
                <a:gd name="T32" fmla="*/ 0 w 56"/>
                <a:gd name="T33" fmla="*/ 1 h 85"/>
                <a:gd name="T34" fmla="*/ 0 w 56"/>
                <a:gd name="T35" fmla="*/ 1 h 85"/>
                <a:gd name="T36" fmla="*/ 0 w 56"/>
                <a:gd name="T37" fmla="*/ 1 h 85"/>
                <a:gd name="T38" fmla="*/ 0 w 56"/>
                <a:gd name="T39" fmla="*/ 1 h 85"/>
                <a:gd name="T40" fmla="*/ 0 w 56"/>
                <a:gd name="T41" fmla="*/ 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5"/>
                <a:gd name="T65" fmla="*/ 56 w 56"/>
                <a:gd name="T66" fmla="*/ 85 h 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5">
                  <a:moveTo>
                    <a:pt x="56" y="57"/>
                  </a:moveTo>
                  <a:lnTo>
                    <a:pt x="56" y="0"/>
                  </a:lnTo>
                  <a:lnTo>
                    <a:pt x="49" y="1"/>
                  </a:lnTo>
                  <a:lnTo>
                    <a:pt x="44" y="3"/>
                  </a:lnTo>
                  <a:lnTo>
                    <a:pt x="37" y="4"/>
                  </a:lnTo>
                  <a:lnTo>
                    <a:pt x="31" y="7"/>
                  </a:lnTo>
                  <a:lnTo>
                    <a:pt x="26" y="9"/>
                  </a:lnTo>
                  <a:lnTo>
                    <a:pt x="21" y="14"/>
                  </a:lnTo>
                  <a:lnTo>
                    <a:pt x="16" y="17"/>
                  </a:lnTo>
                  <a:lnTo>
                    <a:pt x="12" y="23"/>
                  </a:lnTo>
                  <a:lnTo>
                    <a:pt x="8" y="27"/>
                  </a:lnTo>
                  <a:lnTo>
                    <a:pt x="6" y="33"/>
                  </a:lnTo>
                  <a:lnTo>
                    <a:pt x="2" y="38"/>
                  </a:lnTo>
                  <a:lnTo>
                    <a:pt x="1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1" y="70"/>
                  </a:lnTo>
                  <a:lnTo>
                    <a:pt x="2" y="77"/>
                  </a:lnTo>
                  <a:lnTo>
                    <a:pt x="7" y="85"/>
                  </a:lnTo>
                  <a:lnTo>
                    <a:pt x="56" y="5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29" name="Freeform 380">
              <a:extLst>
                <a:ext uri="{FF2B5EF4-FFF2-40B4-BE49-F238E27FC236}">
                  <a16:creationId xmlns:a16="http://schemas.microsoft.com/office/drawing/2014/main" id="{E66B19E5-000C-7C62-077E-3D07C1EE1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2777"/>
              <a:ext cx="11" cy="17"/>
            </a:xfrm>
            <a:custGeom>
              <a:avLst/>
              <a:gdLst>
                <a:gd name="T0" fmla="*/ 0 w 56"/>
                <a:gd name="T1" fmla="*/ 0 h 85"/>
                <a:gd name="T2" fmla="*/ 0 w 56"/>
                <a:gd name="T3" fmla="*/ 0 h 85"/>
                <a:gd name="T4" fmla="*/ 0 w 56"/>
                <a:gd name="T5" fmla="*/ 0 h 85"/>
                <a:gd name="T6" fmla="*/ 0 w 56"/>
                <a:gd name="T7" fmla="*/ 0 h 85"/>
                <a:gd name="T8" fmla="*/ 0 w 56"/>
                <a:gd name="T9" fmla="*/ 0 h 85"/>
                <a:gd name="T10" fmla="*/ 0 w 56"/>
                <a:gd name="T11" fmla="*/ 0 h 85"/>
                <a:gd name="T12" fmla="*/ 0 w 56"/>
                <a:gd name="T13" fmla="*/ 0 h 85"/>
                <a:gd name="T14" fmla="*/ 0 w 56"/>
                <a:gd name="T15" fmla="*/ 0 h 85"/>
                <a:gd name="T16" fmla="*/ 0 w 56"/>
                <a:gd name="T17" fmla="*/ 0 h 85"/>
                <a:gd name="T18" fmla="*/ 0 w 56"/>
                <a:gd name="T19" fmla="*/ 0 h 85"/>
                <a:gd name="T20" fmla="*/ 0 w 56"/>
                <a:gd name="T21" fmla="*/ 0 h 85"/>
                <a:gd name="T22" fmla="*/ 0 w 56"/>
                <a:gd name="T23" fmla="*/ 0 h 85"/>
                <a:gd name="T24" fmla="*/ 0 w 56"/>
                <a:gd name="T25" fmla="*/ 0 h 85"/>
                <a:gd name="T26" fmla="*/ 0 w 56"/>
                <a:gd name="T27" fmla="*/ 0 h 85"/>
                <a:gd name="T28" fmla="*/ 0 w 56"/>
                <a:gd name="T29" fmla="*/ 0 h 85"/>
                <a:gd name="T30" fmla="*/ 0 w 56"/>
                <a:gd name="T31" fmla="*/ 1 h 85"/>
                <a:gd name="T32" fmla="*/ 0 w 56"/>
                <a:gd name="T33" fmla="*/ 1 h 85"/>
                <a:gd name="T34" fmla="*/ 0 w 56"/>
                <a:gd name="T35" fmla="*/ 1 h 85"/>
                <a:gd name="T36" fmla="*/ 0 w 56"/>
                <a:gd name="T37" fmla="*/ 1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85"/>
                <a:gd name="T59" fmla="*/ 56 w 56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85">
                  <a:moveTo>
                    <a:pt x="56" y="0"/>
                  </a:moveTo>
                  <a:lnTo>
                    <a:pt x="49" y="1"/>
                  </a:lnTo>
                  <a:lnTo>
                    <a:pt x="44" y="3"/>
                  </a:lnTo>
                  <a:lnTo>
                    <a:pt x="37" y="4"/>
                  </a:lnTo>
                  <a:lnTo>
                    <a:pt x="31" y="7"/>
                  </a:lnTo>
                  <a:lnTo>
                    <a:pt x="26" y="9"/>
                  </a:lnTo>
                  <a:lnTo>
                    <a:pt x="21" y="14"/>
                  </a:lnTo>
                  <a:lnTo>
                    <a:pt x="16" y="17"/>
                  </a:lnTo>
                  <a:lnTo>
                    <a:pt x="12" y="23"/>
                  </a:lnTo>
                  <a:lnTo>
                    <a:pt x="8" y="27"/>
                  </a:lnTo>
                  <a:lnTo>
                    <a:pt x="6" y="33"/>
                  </a:lnTo>
                  <a:lnTo>
                    <a:pt x="2" y="38"/>
                  </a:lnTo>
                  <a:lnTo>
                    <a:pt x="1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1" y="70"/>
                  </a:lnTo>
                  <a:lnTo>
                    <a:pt x="2" y="77"/>
                  </a:lnTo>
                  <a:lnTo>
                    <a:pt x="7" y="85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30" name="Freeform 381">
              <a:extLst>
                <a:ext uri="{FF2B5EF4-FFF2-40B4-BE49-F238E27FC236}">
                  <a16:creationId xmlns:a16="http://schemas.microsoft.com/office/drawing/2014/main" id="{2692E6E8-C046-4538-2641-B471B7701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2783"/>
              <a:ext cx="589" cy="998"/>
            </a:xfrm>
            <a:custGeom>
              <a:avLst/>
              <a:gdLst>
                <a:gd name="T0" fmla="*/ 1 w 2945"/>
                <a:gd name="T1" fmla="*/ 0 h 4991"/>
                <a:gd name="T2" fmla="*/ 0 w 2945"/>
                <a:gd name="T3" fmla="*/ 0 h 4991"/>
                <a:gd name="T4" fmla="*/ 0 w 2945"/>
                <a:gd name="T5" fmla="*/ 0 h 4991"/>
                <a:gd name="T6" fmla="*/ 23 w 2945"/>
                <a:gd name="T7" fmla="*/ 40 h 4991"/>
                <a:gd name="T8" fmla="*/ 23 w 2945"/>
                <a:gd name="T9" fmla="*/ 40 h 4991"/>
                <a:gd name="T10" fmla="*/ 24 w 2945"/>
                <a:gd name="T11" fmla="*/ 39 h 4991"/>
                <a:gd name="T12" fmla="*/ 1 w 2945"/>
                <a:gd name="T13" fmla="*/ 0 h 49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45"/>
                <a:gd name="T22" fmla="*/ 0 h 4991"/>
                <a:gd name="T23" fmla="*/ 2945 w 2945"/>
                <a:gd name="T24" fmla="*/ 4991 h 49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45" h="4991">
                  <a:moveTo>
                    <a:pt x="98" y="0"/>
                  </a:moveTo>
                  <a:lnTo>
                    <a:pt x="49" y="28"/>
                  </a:lnTo>
                  <a:lnTo>
                    <a:pt x="0" y="56"/>
                  </a:lnTo>
                  <a:lnTo>
                    <a:pt x="2847" y="4991"/>
                  </a:lnTo>
                  <a:lnTo>
                    <a:pt x="2896" y="4963"/>
                  </a:lnTo>
                  <a:lnTo>
                    <a:pt x="2945" y="493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31" name="Freeform 382">
              <a:extLst>
                <a:ext uri="{FF2B5EF4-FFF2-40B4-BE49-F238E27FC236}">
                  <a16:creationId xmlns:a16="http://schemas.microsoft.com/office/drawing/2014/main" id="{B5813396-0645-A8E6-BE51-98F23AFB1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2783"/>
              <a:ext cx="589" cy="998"/>
            </a:xfrm>
            <a:custGeom>
              <a:avLst/>
              <a:gdLst>
                <a:gd name="T0" fmla="*/ 1 w 2945"/>
                <a:gd name="T1" fmla="*/ 0 h 4991"/>
                <a:gd name="T2" fmla="*/ 0 w 2945"/>
                <a:gd name="T3" fmla="*/ 0 h 4991"/>
                <a:gd name="T4" fmla="*/ 0 w 2945"/>
                <a:gd name="T5" fmla="*/ 0 h 4991"/>
                <a:gd name="T6" fmla="*/ 23 w 2945"/>
                <a:gd name="T7" fmla="*/ 40 h 4991"/>
                <a:gd name="T8" fmla="*/ 23 w 2945"/>
                <a:gd name="T9" fmla="*/ 40 h 4991"/>
                <a:gd name="T10" fmla="*/ 24 w 2945"/>
                <a:gd name="T11" fmla="*/ 39 h 4991"/>
                <a:gd name="T12" fmla="*/ 1 w 2945"/>
                <a:gd name="T13" fmla="*/ 0 h 49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45"/>
                <a:gd name="T22" fmla="*/ 0 h 4991"/>
                <a:gd name="T23" fmla="*/ 2945 w 2945"/>
                <a:gd name="T24" fmla="*/ 4991 h 49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45" h="4991">
                  <a:moveTo>
                    <a:pt x="98" y="0"/>
                  </a:moveTo>
                  <a:lnTo>
                    <a:pt x="49" y="28"/>
                  </a:lnTo>
                  <a:lnTo>
                    <a:pt x="0" y="56"/>
                  </a:lnTo>
                  <a:lnTo>
                    <a:pt x="2847" y="4991"/>
                  </a:lnTo>
                  <a:lnTo>
                    <a:pt x="2896" y="4963"/>
                  </a:lnTo>
                  <a:lnTo>
                    <a:pt x="2945" y="4935"/>
                  </a:lnTo>
                  <a:lnTo>
                    <a:pt x="98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32" name="Freeform 383">
              <a:extLst>
                <a:ext uri="{FF2B5EF4-FFF2-40B4-BE49-F238E27FC236}">
                  <a16:creationId xmlns:a16="http://schemas.microsoft.com/office/drawing/2014/main" id="{17D9986F-24E7-1923-9FC9-2E463A57D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" y="3776"/>
              <a:ext cx="20" cy="11"/>
            </a:xfrm>
            <a:custGeom>
              <a:avLst/>
              <a:gdLst>
                <a:gd name="T0" fmla="*/ 0 w 98"/>
                <a:gd name="T1" fmla="*/ 0 h 56"/>
                <a:gd name="T2" fmla="*/ 0 w 98"/>
                <a:gd name="T3" fmla="*/ 0 h 56"/>
                <a:gd name="T4" fmla="*/ 0 w 98"/>
                <a:gd name="T5" fmla="*/ 0 h 56"/>
                <a:gd name="T6" fmla="*/ 0 w 98"/>
                <a:gd name="T7" fmla="*/ 0 h 56"/>
                <a:gd name="T8" fmla="*/ 0 w 98"/>
                <a:gd name="T9" fmla="*/ 0 h 56"/>
                <a:gd name="T10" fmla="*/ 0 w 98"/>
                <a:gd name="T11" fmla="*/ 0 h 56"/>
                <a:gd name="T12" fmla="*/ 0 w 98"/>
                <a:gd name="T13" fmla="*/ 0 h 56"/>
                <a:gd name="T14" fmla="*/ 0 w 98"/>
                <a:gd name="T15" fmla="*/ 0 h 56"/>
                <a:gd name="T16" fmla="*/ 0 w 98"/>
                <a:gd name="T17" fmla="*/ 0 h 56"/>
                <a:gd name="T18" fmla="*/ 0 w 98"/>
                <a:gd name="T19" fmla="*/ 0 h 56"/>
                <a:gd name="T20" fmla="*/ 0 w 98"/>
                <a:gd name="T21" fmla="*/ 0 h 56"/>
                <a:gd name="T22" fmla="*/ 0 w 98"/>
                <a:gd name="T23" fmla="*/ 0 h 56"/>
                <a:gd name="T24" fmla="*/ 0 w 98"/>
                <a:gd name="T25" fmla="*/ 0 h 56"/>
                <a:gd name="T26" fmla="*/ 1 w 98"/>
                <a:gd name="T27" fmla="*/ 0 h 56"/>
                <a:gd name="T28" fmla="*/ 1 w 98"/>
                <a:gd name="T29" fmla="*/ 0 h 56"/>
                <a:gd name="T30" fmla="*/ 1 w 98"/>
                <a:gd name="T31" fmla="*/ 0 h 56"/>
                <a:gd name="T32" fmla="*/ 1 w 98"/>
                <a:gd name="T33" fmla="*/ 0 h 56"/>
                <a:gd name="T34" fmla="*/ 1 w 98"/>
                <a:gd name="T35" fmla="*/ 0 h 56"/>
                <a:gd name="T36" fmla="*/ 1 w 98"/>
                <a:gd name="T37" fmla="*/ 0 h 56"/>
                <a:gd name="T38" fmla="*/ 1 w 98"/>
                <a:gd name="T39" fmla="*/ 0 h 56"/>
                <a:gd name="T40" fmla="*/ 0 w 98"/>
                <a:gd name="T41" fmla="*/ 0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56"/>
                <a:gd name="T65" fmla="*/ 98 w 98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56">
                  <a:moveTo>
                    <a:pt x="49" y="0"/>
                  </a:moveTo>
                  <a:lnTo>
                    <a:pt x="0" y="28"/>
                  </a:lnTo>
                  <a:lnTo>
                    <a:pt x="3" y="34"/>
                  </a:lnTo>
                  <a:lnTo>
                    <a:pt x="7" y="38"/>
                  </a:lnTo>
                  <a:lnTo>
                    <a:pt x="12" y="43"/>
                  </a:lnTo>
                  <a:lnTo>
                    <a:pt x="18" y="47"/>
                  </a:lnTo>
                  <a:lnTo>
                    <a:pt x="22" y="50"/>
                  </a:lnTo>
                  <a:lnTo>
                    <a:pt x="29" y="53"/>
                  </a:lnTo>
                  <a:lnTo>
                    <a:pt x="34" y="55"/>
                  </a:lnTo>
                  <a:lnTo>
                    <a:pt x="40" y="56"/>
                  </a:lnTo>
                  <a:lnTo>
                    <a:pt x="47" y="56"/>
                  </a:lnTo>
                  <a:lnTo>
                    <a:pt x="53" y="56"/>
                  </a:lnTo>
                  <a:lnTo>
                    <a:pt x="59" y="56"/>
                  </a:lnTo>
                  <a:lnTo>
                    <a:pt x="66" y="54"/>
                  </a:lnTo>
                  <a:lnTo>
                    <a:pt x="71" y="52"/>
                  </a:lnTo>
                  <a:lnTo>
                    <a:pt x="77" y="49"/>
                  </a:lnTo>
                  <a:lnTo>
                    <a:pt x="83" y="46"/>
                  </a:lnTo>
                  <a:lnTo>
                    <a:pt x="87" y="42"/>
                  </a:lnTo>
                  <a:lnTo>
                    <a:pt x="91" y="37"/>
                  </a:lnTo>
                  <a:lnTo>
                    <a:pt x="98" y="2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33" name="Freeform 384">
              <a:extLst>
                <a:ext uri="{FF2B5EF4-FFF2-40B4-BE49-F238E27FC236}">
                  <a16:creationId xmlns:a16="http://schemas.microsoft.com/office/drawing/2014/main" id="{5521AA2F-3E57-0FDC-7739-2D35BF913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" y="3781"/>
              <a:ext cx="20" cy="6"/>
            </a:xfrm>
            <a:custGeom>
              <a:avLst/>
              <a:gdLst>
                <a:gd name="T0" fmla="*/ 0 w 98"/>
                <a:gd name="T1" fmla="*/ 0 h 28"/>
                <a:gd name="T2" fmla="*/ 0 w 98"/>
                <a:gd name="T3" fmla="*/ 0 h 28"/>
                <a:gd name="T4" fmla="*/ 0 w 98"/>
                <a:gd name="T5" fmla="*/ 0 h 28"/>
                <a:gd name="T6" fmla="*/ 0 w 98"/>
                <a:gd name="T7" fmla="*/ 0 h 28"/>
                <a:gd name="T8" fmla="*/ 0 w 98"/>
                <a:gd name="T9" fmla="*/ 0 h 28"/>
                <a:gd name="T10" fmla="*/ 0 w 98"/>
                <a:gd name="T11" fmla="*/ 0 h 28"/>
                <a:gd name="T12" fmla="*/ 0 w 98"/>
                <a:gd name="T13" fmla="*/ 0 h 28"/>
                <a:gd name="T14" fmla="*/ 0 w 98"/>
                <a:gd name="T15" fmla="*/ 0 h 28"/>
                <a:gd name="T16" fmla="*/ 0 w 98"/>
                <a:gd name="T17" fmla="*/ 0 h 28"/>
                <a:gd name="T18" fmla="*/ 0 w 98"/>
                <a:gd name="T19" fmla="*/ 0 h 28"/>
                <a:gd name="T20" fmla="*/ 0 w 98"/>
                <a:gd name="T21" fmla="*/ 0 h 28"/>
                <a:gd name="T22" fmla="*/ 0 w 98"/>
                <a:gd name="T23" fmla="*/ 0 h 28"/>
                <a:gd name="T24" fmla="*/ 1 w 98"/>
                <a:gd name="T25" fmla="*/ 0 h 28"/>
                <a:gd name="T26" fmla="*/ 1 w 98"/>
                <a:gd name="T27" fmla="*/ 0 h 28"/>
                <a:gd name="T28" fmla="*/ 1 w 98"/>
                <a:gd name="T29" fmla="*/ 0 h 28"/>
                <a:gd name="T30" fmla="*/ 1 w 98"/>
                <a:gd name="T31" fmla="*/ 0 h 28"/>
                <a:gd name="T32" fmla="*/ 1 w 98"/>
                <a:gd name="T33" fmla="*/ 0 h 28"/>
                <a:gd name="T34" fmla="*/ 1 w 98"/>
                <a:gd name="T35" fmla="*/ 0 h 28"/>
                <a:gd name="T36" fmla="*/ 1 w 98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8"/>
                <a:gd name="T58" fmla="*/ 0 h 28"/>
                <a:gd name="T59" fmla="*/ 98 w 98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8" h="28">
                  <a:moveTo>
                    <a:pt x="0" y="0"/>
                  </a:moveTo>
                  <a:lnTo>
                    <a:pt x="3" y="6"/>
                  </a:lnTo>
                  <a:lnTo>
                    <a:pt x="7" y="10"/>
                  </a:lnTo>
                  <a:lnTo>
                    <a:pt x="12" y="15"/>
                  </a:lnTo>
                  <a:lnTo>
                    <a:pt x="18" y="19"/>
                  </a:lnTo>
                  <a:lnTo>
                    <a:pt x="22" y="22"/>
                  </a:lnTo>
                  <a:lnTo>
                    <a:pt x="29" y="25"/>
                  </a:lnTo>
                  <a:lnTo>
                    <a:pt x="34" y="27"/>
                  </a:lnTo>
                  <a:lnTo>
                    <a:pt x="40" y="28"/>
                  </a:lnTo>
                  <a:lnTo>
                    <a:pt x="47" y="28"/>
                  </a:lnTo>
                  <a:lnTo>
                    <a:pt x="53" y="28"/>
                  </a:lnTo>
                  <a:lnTo>
                    <a:pt x="59" y="28"/>
                  </a:lnTo>
                  <a:lnTo>
                    <a:pt x="66" y="26"/>
                  </a:lnTo>
                  <a:lnTo>
                    <a:pt x="71" y="24"/>
                  </a:lnTo>
                  <a:lnTo>
                    <a:pt x="77" y="21"/>
                  </a:lnTo>
                  <a:lnTo>
                    <a:pt x="83" y="18"/>
                  </a:lnTo>
                  <a:lnTo>
                    <a:pt x="87" y="14"/>
                  </a:lnTo>
                  <a:lnTo>
                    <a:pt x="91" y="9"/>
                  </a:lnTo>
                  <a:lnTo>
                    <a:pt x="98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34" name="Freeform 385">
              <a:extLst>
                <a:ext uri="{FF2B5EF4-FFF2-40B4-BE49-F238E27FC236}">
                  <a16:creationId xmlns:a16="http://schemas.microsoft.com/office/drawing/2014/main" id="{EFA7E104-2C54-9917-2F36-44212B210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2238"/>
              <a:ext cx="11" cy="23"/>
            </a:xfrm>
            <a:custGeom>
              <a:avLst/>
              <a:gdLst>
                <a:gd name="T0" fmla="*/ 0 w 56"/>
                <a:gd name="T1" fmla="*/ 0 h 113"/>
                <a:gd name="T2" fmla="*/ 0 w 56"/>
                <a:gd name="T3" fmla="*/ 1 h 113"/>
                <a:gd name="T4" fmla="*/ 0 w 56"/>
                <a:gd name="T5" fmla="*/ 1 h 113"/>
                <a:gd name="T6" fmla="*/ 0 w 56"/>
                <a:gd name="T7" fmla="*/ 1 h 113"/>
                <a:gd name="T8" fmla="*/ 0 w 56"/>
                <a:gd name="T9" fmla="*/ 1 h 113"/>
                <a:gd name="T10" fmla="*/ 0 w 56"/>
                <a:gd name="T11" fmla="*/ 1 h 113"/>
                <a:gd name="T12" fmla="*/ 0 w 56"/>
                <a:gd name="T13" fmla="*/ 1 h 113"/>
                <a:gd name="T14" fmla="*/ 0 w 56"/>
                <a:gd name="T15" fmla="*/ 1 h 113"/>
                <a:gd name="T16" fmla="*/ 0 w 56"/>
                <a:gd name="T17" fmla="*/ 0 h 113"/>
                <a:gd name="T18" fmla="*/ 0 w 56"/>
                <a:gd name="T19" fmla="*/ 0 h 113"/>
                <a:gd name="T20" fmla="*/ 0 w 56"/>
                <a:gd name="T21" fmla="*/ 0 h 113"/>
                <a:gd name="T22" fmla="*/ 0 w 56"/>
                <a:gd name="T23" fmla="*/ 0 h 113"/>
                <a:gd name="T24" fmla="*/ 0 w 56"/>
                <a:gd name="T25" fmla="*/ 0 h 113"/>
                <a:gd name="T26" fmla="*/ 0 w 56"/>
                <a:gd name="T27" fmla="*/ 0 h 113"/>
                <a:gd name="T28" fmla="*/ 0 w 56"/>
                <a:gd name="T29" fmla="*/ 0 h 113"/>
                <a:gd name="T30" fmla="*/ 0 w 56"/>
                <a:gd name="T31" fmla="*/ 0 h 113"/>
                <a:gd name="T32" fmla="*/ 0 w 56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13"/>
                <a:gd name="T53" fmla="*/ 56 w 56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13">
                  <a:moveTo>
                    <a:pt x="56" y="57"/>
                  </a:moveTo>
                  <a:lnTo>
                    <a:pt x="56" y="113"/>
                  </a:lnTo>
                  <a:lnTo>
                    <a:pt x="44" y="112"/>
                  </a:lnTo>
                  <a:lnTo>
                    <a:pt x="31" y="107"/>
                  </a:lnTo>
                  <a:lnTo>
                    <a:pt x="21" y="100"/>
                  </a:lnTo>
                  <a:lnTo>
                    <a:pt x="12" y="91"/>
                  </a:lnTo>
                  <a:lnTo>
                    <a:pt x="6" y="81"/>
                  </a:lnTo>
                  <a:lnTo>
                    <a:pt x="1" y="69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2"/>
                  </a:lnTo>
                  <a:lnTo>
                    <a:pt x="12" y="22"/>
                  </a:lnTo>
                  <a:lnTo>
                    <a:pt x="21" y="13"/>
                  </a:lnTo>
                  <a:lnTo>
                    <a:pt x="31" y="6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56" y="5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35" name="Freeform 386">
              <a:extLst>
                <a:ext uri="{FF2B5EF4-FFF2-40B4-BE49-F238E27FC236}">
                  <a16:creationId xmlns:a16="http://schemas.microsoft.com/office/drawing/2014/main" id="{48EA4635-F670-0481-2DDA-9A98E2565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2238"/>
              <a:ext cx="11" cy="23"/>
            </a:xfrm>
            <a:custGeom>
              <a:avLst/>
              <a:gdLst>
                <a:gd name="T0" fmla="*/ 0 w 56"/>
                <a:gd name="T1" fmla="*/ 1 h 113"/>
                <a:gd name="T2" fmla="*/ 0 w 56"/>
                <a:gd name="T3" fmla="*/ 1 h 113"/>
                <a:gd name="T4" fmla="*/ 0 w 56"/>
                <a:gd name="T5" fmla="*/ 1 h 113"/>
                <a:gd name="T6" fmla="*/ 0 w 56"/>
                <a:gd name="T7" fmla="*/ 1 h 113"/>
                <a:gd name="T8" fmla="*/ 0 w 56"/>
                <a:gd name="T9" fmla="*/ 1 h 113"/>
                <a:gd name="T10" fmla="*/ 0 w 56"/>
                <a:gd name="T11" fmla="*/ 1 h 113"/>
                <a:gd name="T12" fmla="*/ 0 w 56"/>
                <a:gd name="T13" fmla="*/ 1 h 113"/>
                <a:gd name="T14" fmla="*/ 0 w 56"/>
                <a:gd name="T15" fmla="*/ 0 h 113"/>
                <a:gd name="T16" fmla="*/ 0 w 56"/>
                <a:gd name="T17" fmla="*/ 0 h 113"/>
                <a:gd name="T18" fmla="*/ 0 w 56"/>
                <a:gd name="T19" fmla="*/ 0 h 113"/>
                <a:gd name="T20" fmla="*/ 0 w 56"/>
                <a:gd name="T21" fmla="*/ 0 h 113"/>
                <a:gd name="T22" fmla="*/ 0 w 56"/>
                <a:gd name="T23" fmla="*/ 0 h 113"/>
                <a:gd name="T24" fmla="*/ 0 w 56"/>
                <a:gd name="T25" fmla="*/ 0 h 113"/>
                <a:gd name="T26" fmla="*/ 0 w 56"/>
                <a:gd name="T27" fmla="*/ 0 h 113"/>
                <a:gd name="T28" fmla="*/ 0 w 56"/>
                <a:gd name="T29" fmla="*/ 0 h 1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"/>
                <a:gd name="T46" fmla="*/ 0 h 113"/>
                <a:gd name="T47" fmla="*/ 56 w 56"/>
                <a:gd name="T48" fmla="*/ 113 h 1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" h="113">
                  <a:moveTo>
                    <a:pt x="56" y="113"/>
                  </a:moveTo>
                  <a:lnTo>
                    <a:pt x="44" y="112"/>
                  </a:lnTo>
                  <a:lnTo>
                    <a:pt x="31" y="107"/>
                  </a:lnTo>
                  <a:lnTo>
                    <a:pt x="21" y="100"/>
                  </a:lnTo>
                  <a:lnTo>
                    <a:pt x="12" y="91"/>
                  </a:lnTo>
                  <a:lnTo>
                    <a:pt x="6" y="81"/>
                  </a:lnTo>
                  <a:lnTo>
                    <a:pt x="1" y="69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2"/>
                  </a:lnTo>
                  <a:lnTo>
                    <a:pt x="12" y="22"/>
                  </a:lnTo>
                  <a:lnTo>
                    <a:pt x="21" y="13"/>
                  </a:lnTo>
                  <a:lnTo>
                    <a:pt x="31" y="6"/>
                  </a:lnTo>
                  <a:lnTo>
                    <a:pt x="44" y="2"/>
                  </a:lnTo>
                  <a:lnTo>
                    <a:pt x="56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36" name="Freeform 387">
              <a:extLst>
                <a:ext uri="{FF2B5EF4-FFF2-40B4-BE49-F238E27FC236}">
                  <a16:creationId xmlns:a16="http://schemas.microsoft.com/office/drawing/2014/main" id="{47D681F0-8682-7A68-8EA8-8392A290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2238"/>
              <a:ext cx="1139" cy="23"/>
            </a:xfrm>
            <a:custGeom>
              <a:avLst/>
              <a:gdLst>
                <a:gd name="T0" fmla="*/ 0 w 5693"/>
                <a:gd name="T1" fmla="*/ 0 h 113"/>
                <a:gd name="T2" fmla="*/ 0 w 5693"/>
                <a:gd name="T3" fmla="*/ 0 h 113"/>
                <a:gd name="T4" fmla="*/ 0 w 5693"/>
                <a:gd name="T5" fmla="*/ 1 h 113"/>
                <a:gd name="T6" fmla="*/ 46 w 5693"/>
                <a:gd name="T7" fmla="*/ 1 h 113"/>
                <a:gd name="T8" fmla="*/ 46 w 5693"/>
                <a:gd name="T9" fmla="*/ 0 h 113"/>
                <a:gd name="T10" fmla="*/ 46 w 5693"/>
                <a:gd name="T11" fmla="*/ 0 h 113"/>
                <a:gd name="T12" fmla="*/ 0 w 5693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93"/>
                <a:gd name="T22" fmla="*/ 0 h 113"/>
                <a:gd name="T23" fmla="*/ 5693 w 5693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93" h="113">
                  <a:moveTo>
                    <a:pt x="0" y="0"/>
                  </a:moveTo>
                  <a:lnTo>
                    <a:pt x="0" y="57"/>
                  </a:lnTo>
                  <a:lnTo>
                    <a:pt x="0" y="113"/>
                  </a:lnTo>
                  <a:lnTo>
                    <a:pt x="5693" y="113"/>
                  </a:lnTo>
                  <a:lnTo>
                    <a:pt x="5693" y="57"/>
                  </a:lnTo>
                  <a:lnTo>
                    <a:pt x="56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37" name="Freeform 388">
              <a:extLst>
                <a:ext uri="{FF2B5EF4-FFF2-40B4-BE49-F238E27FC236}">
                  <a16:creationId xmlns:a16="http://schemas.microsoft.com/office/drawing/2014/main" id="{AD94A95E-77CB-D41B-514C-854DA9EC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2238"/>
              <a:ext cx="1139" cy="23"/>
            </a:xfrm>
            <a:custGeom>
              <a:avLst/>
              <a:gdLst>
                <a:gd name="T0" fmla="*/ 0 w 5693"/>
                <a:gd name="T1" fmla="*/ 0 h 113"/>
                <a:gd name="T2" fmla="*/ 0 w 5693"/>
                <a:gd name="T3" fmla="*/ 0 h 113"/>
                <a:gd name="T4" fmla="*/ 0 w 5693"/>
                <a:gd name="T5" fmla="*/ 1 h 113"/>
                <a:gd name="T6" fmla="*/ 46 w 5693"/>
                <a:gd name="T7" fmla="*/ 1 h 113"/>
                <a:gd name="T8" fmla="*/ 46 w 5693"/>
                <a:gd name="T9" fmla="*/ 0 h 113"/>
                <a:gd name="T10" fmla="*/ 46 w 5693"/>
                <a:gd name="T11" fmla="*/ 0 h 113"/>
                <a:gd name="T12" fmla="*/ 0 w 5693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93"/>
                <a:gd name="T22" fmla="*/ 0 h 113"/>
                <a:gd name="T23" fmla="*/ 5693 w 5693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93" h="113">
                  <a:moveTo>
                    <a:pt x="0" y="0"/>
                  </a:moveTo>
                  <a:lnTo>
                    <a:pt x="0" y="57"/>
                  </a:lnTo>
                  <a:lnTo>
                    <a:pt x="0" y="113"/>
                  </a:lnTo>
                  <a:lnTo>
                    <a:pt x="5693" y="113"/>
                  </a:lnTo>
                  <a:lnTo>
                    <a:pt x="5693" y="57"/>
                  </a:lnTo>
                  <a:lnTo>
                    <a:pt x="5693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38" name="Freeform 389">
              <a:extLst>
                <a:ext uri="{FF2B5EF4-FFF2-40B4-BE49-F238E27FC236}">
                  <a16:creationId xmlns:a16="http://schemas.microsoft.com/office/drawing/2014/main" id="{175C2034-8A7E-5384-EEFD-E3360BA87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785"/>
              <a:ext cx="22" cy="16"/>
            </a:xfrm>
            <a:custGeom>
              <a:avLst/>
              <a:gdLst>
                <a:gd name="T0" fmla="*/ 0 w 109"/>
                <a:gd name="T1" fmla="*/ 0 h 77"/>
                <a:gd name="T2" fmla="*/ 0 w 109"/>
                <a:gd name="T3" fmla="*/ 0 h 77"/>
                <a:gd name="T4" fmla="*/ 0 w 109"/>
                <a:gd name="T5" fmla="*/ 0 h 77"/>
                <a:gd name="T6" fmla="*/ 0 w 109"/>
                <a:gd name="T7" fmla="*/ 0 h 77"/>
                <a:gd name="T8" fmla="*/ 0 w 109"/>
                <a:gd name="T9" fmla="*/ 0 h 77"/>
                <a:gd name="T10" fmla="*/ 0 w 109"/>
                <a:gd name="T11" fmla="*/ 0 h 77"/>
                <a:gd name="T12" fmla="*/ 0 w 109"/>
                <a:gd name="T13" fmla="*/ 0 h 77"/>
                <a:gd name="T14" fmla="*/ 1 w 109"/>
                <a:gd name="T15" fmla="*/ 0 h 77"/>
                <a:gd name="T16" fmla="*/ 1 w 109"/>
                <a:gd name="T17" fmla="*/ 0 h 77"/>
                <a:gd name="T18" fmla="*/ 1 w 109"/>
                <a:gd name="T19" fmla="*/ 0 h 77"/>
                <a:gd name="T20" fmla="*/ 1 w 109"/>
                <a:gd name="T21" fmla="*/ 0 h 77"/>
                <a:gd name="T22" fmla="*/ 1 w 109"/>
                <a:gd name="T23" fmla="*/ 0 h 77"/>
                <a:gd name="T24" fmla="*/ 1 w 109"/>
                <a:gd name="T25" fmla="*/ 0 h 77"/>
                <a:gd name="T26" fmla="*/ 1 w 109"/>
                <a:gd name="T27" fmla="*/ 0 h 77"/>
                <a:gd name="T28" fmla="*/ 1 w 109"/>
                <a:gd name="T29" fmla="*/ 1 h 77"/>
                <a:gd name="T30" fmla="*/ 1 w 109"/>
                <a:gd name="T31" fmla="*/ 1 h 77"/>
                <a:gd name="T32" fmla="*/ 0 w 109"/>
                <a:gd name="T33" fmla="*/ 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77"/>
                <a:gd name="T53" fmla="*/ 109 w 109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77">
                  <a:moveTo>
                    <a:pt x="53" y="56"/>
                  </a:moveTo>
                  <a:lnTo>
                    <a:pt x="0" y="36"/>
                  </a:lnTo>
                  <a:lnTo>
                    <a:pt x="6" y="25"/>
                  </a:lnTo>
                  <a:lnTo>
                    <a:pt x="15" y="15"/>
                  </a:lnTo>
                  <a:lnTo>
                    <a:pt x="25" y="7"/>
                  </a:lnTo>
                  <a:lnTo>
                    <a:pt x="36" y="3"/>
                  </a:lnTo>
                  <a:lnTo>
                    <a:pt x="48" y="0"/>
                  </a:lnTo>
                  <a:lnTo>
                    <a:pt x="62" y="0"/>
                  </a:lnTo>
                  <a:lnTo>
                    <a:pt x="73" y="4"/>
                  </a:lnTo>
                  <a:lnTo>
                    <a:pt x="84" y="9"/>
                  </a:lnTo>
                  <a:lnTo>
                    <a:pt x="94" y="18"/>
                  </a:lnTo>
                  <a:lnTo>
                    <a:pt x="102" y="28"/>
                  </a:lnTo>
                  <a:lnTo>
                    <a:pt x="107" y="40"/>
                  </a:lnTo>
                  <a:lnTo>
                    <a:pt x="109" y="52"/>
                  </a:lnTo>
                  <a:lnTo>
                    <a:pt x="109" y="64"/>
                  </a:lnTo>
                  <a:lnTo>
                    <a:pt x="106" y="77"/>
                  </a:lnTo>
                  <a:lnTo>
                    <a:pt x="53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39" name="Freeform 390">
              <a:extLst>
                <a:ext uri="{FF2B5EF4-FFF2-40B4-BE49-F238E27FC236}">
                  <a16:creationId xmlns:a16="http://schemas.microsoft.com/office/drawing/2014/main" id="{4EE8FF68-D512-1F9C-B674-F3303AA6F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785"/>
              <a:ext cx="22" cy="16"/>
            </a:xfrm>
            <a:custGeom>
              <a:avLst/>
              <a:gdLst>
                <a:gd name="T0" fmla="*/ 0 w 109"/>
                <a:gd name="T1" fmla="*/ 0 h 77"/>
                <a:gd name="T2" fmla="*/ 0 w 109"/>
                <a:gd name="T3" fmla="*/ 0 h 77"/>
                <a:gd name="T4" fmla="*/ 0 w 109"/>
                <a:gd name="T5" fmla="*/ 0 h 77"/>
                <a:gd name="T6" fmla="*/ 0 w 109"/>
                <a:gd name="T7" fmla="*/ 0 h 77"/>
                <a:gd name="T8" fmla="*/ 0 w 109"/>
                <a:gd name="T9" fmla="*/ 0 h 77"/>
                <a:gd name="T10" fmla="*/ 0 w 109"/>
                <a:gd name="T11" fmla="*/ 0 h 77"/>
                <a:gd name="T12" fmla="*/ 1 w 109"/>
                <a:gd name="T13" fmla="*/ 0 h 77"/>
                <a:gd name="T14" fmla="*/ 1 w 109"/>
                <a:gd name="T15" fmla="*/ 0 h 77"/>
                <a:gd name="T16" fmla="*/ 1 w 109"/>
                <a:gd name="T17" fmla="*/ 0 h 77"/>
                <a:gd name="T18" fmla="*/ 1 w 109"/>
                <a:gd name="T19" fmla="*/ 0 h 77"/>
                <a:gd name="T20" fmla="*/ 1 w 109"/>
                <a:gd name="T21" fmla="*/ 0 h 77"/>
                <a:gd name="T22" fmla="*/ 1 w 109"/>
                <a:gd name="T23" fmla="*/ 0 h 77"/>
                <a:gd name="T24" fmla="*/ 1 w 109"/>
                <a:gd name="T25" fmla="*/ 0 h 77"/>
                <a:gd name="T26" fmla="*/ 1 w 109"/>
                <a:gd name="T27" fmla="*/ 1 h 77"/>
                <a:gd name="T28" fmla="*/ 1 w 109"/>
                <a:gd name="T29" fmla="*/ 1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77"/>
                <a:gd name="T47" fmla="*/ 109 w 109"/>
                <a:gd name="T48" fmla="*/ 77 h 7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77">
                  <a:moveTo>
                    <a:pt x="0" y="36"/>
                  </a:moveTo>
                  <a:lnTo>
                    <a:pt x="6" y="25"/>
                  </a:lnTo>
                  <a:lnTo>
                    <a:pt x="15" y="15"/>
                  </a:lnTo>
                  <a:lnTo>
                    <a:pt x="25" y="7"/>
                  </a:lnTo>
                  <a:lnTo>
                    <a:pt x="36" y="3"/>
                  </a:lnTo>
                  <a:lnTo>
                    <a:pt x="48" y="0"/>
                  </a:lnTo>
                  <a:lnTo>
                    <a:pt x="62" y="0"/>
                  </a:lnTo>
                  <a:lnTo>
                    <a:pt x="73" y="4"/>
                  </a:lnTo>
                  <a:lnTo>
                    <a:pt x="84" y="9"/>
                  </a:lnTo>
                  <a:lnTo>
                    <a:pt x="94" y="18"/>
                  </a:lnTo>
                  <a:lnTo>
                    <a:pt x="102" y="28"/>
                  </a:lnTo>
                  <a:lnTo>
                    <a:pt x="107" y="40"/>
                  </a:lnTo>
                  <a:lnTo>
                    <a:pt x="109" y="52"/>
                  </a:lnTo>
                  <a:lnTo>
                    <a:pt x="109" y="64"/>
                  </a:lnTo>
                  <a:lnTo>
                    <a:pt x="106" y="77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40" name="Freeform 391">
              <a:extLst>
                <a:ext uri="{FF2B5EF4-FFF2-40B4-BE49-F238E27FC236}">
                  <a16:creationId xmlns:a16="http://schemas.microsoft.com/office/drawing/2014/main" id="{DE00CEF8-3420-C5F0-83A6-B723AF293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793"/>
              <a:ext cx="590" cy="1461"/>
            </a:xfrm>
            <a:custGeom>
              <a:avLst/>
              <a:gdLst>
                <a:gd name="T0" fmla="*/ 24 w 2953"/>
                <a:gd name="T1" fmla="*/ 0 h 7306"/>
                <a:gd name="T2" fmla="*/ 23 w 2953"/>
                <a:gd name="T3" fmla="*/ 0 h 7306"/>
                <a:gd name="T4" fmla="*/ 23 w 2953"/>
                <a:gd name="T5" fmla="*/ 0 h 7306"/>
                <a:gd name="T6" fmla="*/ 0 w 2953"/>
                <a:gd name="T7" fmla="*/ 58 h 7306"/>
                <a:gd name="T8" fmla="*/ 0 w 2953"/>
                <a:gd name="T9" fmla="*/ 58 h 7306"/>
                <a:gd name="T10" fmla="*/ 1 w 2953"/>
                <a:gd name="T11" fmla="*/ 58 h 7306"/>
                <a:gd name="T12" fmla="*/ 24 w 2953"/>
                <a:gd name="T13" fmla="*/ 0 h 7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53"/>
                <a:gd name="T22" fmla="*/ 0 h 7306"/>
                <a:gd name="T23" fmla="*/ 2953 w 2953"/>
                <a:gd name="T24" fmla="*/ 7306 h 7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53" h="7306">
                  <a:moveTo>
                    <a:pt x="2953" y="41"/>
                  </a:moveTo>
                  <a:lnTo>
                    <a:pt x="2900" y="20"/>
                  </a:lnTo>
                  <a:lnTo>
                    <a:pt x="2847" y="0"/>
                  </a:lnTo>
                  <a:lnTo>
                    <a:pt x="0" y="7266"/>
                  </a:lnTo>
                  <a:lnTo>
                    <a:pt x="53" y="7286"/>
                  </a:lnTo>
                  <a:lnTo>
                    <a:pt x="106" y="7306"/>
                  </a:lnTo>
                  <a:lnTo>
                    <a:pt x="2953" y="4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41" name="Freeform 392">
              <a:extLst>
                <a:ext uri="{FF2B5EF4-FFF2-40B4-BE49-F238E27FC236}">
                  <a16:creationId xmlns:a16="http://schemas.microsoft.com/office/drawing/2014/main" id="{94D8559B-FF68-4F2B-B8DE-5FCA69C40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793"/>
              <a:ext cx="590" cy="1461"/>
            </a:xfrm>
            <a:custGeom>
              <a:avLst/>
              <a:gdLst>
                <a:gd name="T0" fmla="*/ 24 w 2953"/>
                <a:gd name="T1" fmla="*/ 0 h 7306"/>
                <a:gd name="T2" fmla="*/ 23 w 2953"/>
                <a:gd name="T3" fmla="*/ 0 h 7306"/>
                <a:gd name="T4" fmla="*/ 23 w 2953"/>
                <a:gd name="T5" fmla="*/ 0 h 7306"/>
                <a:gd name="T6" fmla="*/ 0 w 2953"/>
                <a:gd name="T7" fmla="*/ 58 h 7306"/>
                <a:gd name="T8" fmla="*/ 0 w 2953"/>
                <a:gd name="T9" fmla="*/ 58 h 7306"/>
                <a:gd name="T10" fmla="*/ 1 w 2953"/>
                <a:gd name="T11" fmla="*/ 58 h 7306"/>
                <a:gd name="T12" fmla="*/ 24 w 2953"/>
                <a:gd name="T13" fmla="*/ 0 h 7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53"/>
                <a:gd name="T22" fmla="*/ 0 h 7306"/>
                <a:gd name="T23" fmla="*/ 2953 w 2953"/>
                <a:gd name="T24" fmla="*/ 7306 h 7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53" h="7306">
                  <a:moveTo>
                    <a:pt x="2953" y="41"/>
                  </a:moveTo>
                  <a:lnTo>
                    <a:pt x="2900" y="20"/>
                  </a:lnTo>
                  <a:lnTo>
                    <a:pt x="2847" y="0"/>
                  </a:lnTo>
                  <a:lnTo>
                    <a:pt x="0" y="7266"/>
                  </a:lnTo>
                  <a:lnTo>
                    <a:pt x="53" y="7286"/>
                  </a:lnTo>
                  <a:lnTo>
                    <a:pt x="106" y="7306"/>
                  </a:lnTo>
                  <a:lnTo>
                    <a:pt x="2953" y="41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42" name="Freeform 393">
              <a:extLst>
                <a:ext uri="{FF2B5EF4-FFF2-40B4-BE49-F238E27FC236}">
                  <a16:creationId xmlns:a16="http://schemas.microsoft.com/office/drawing/2014/main" id="{B52AFB99-22E5-E15C-5EB3-39A73BB0D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2246"/>
              <a:ext cx="22" cy="15"/>
            </a:xfrm>
            <a:custGeom>
              <a:avLst/>
              <a:gdLst>
                <a:gd name="T0" fmla="*/ 0 w 109"/>
                <a:gd name="T1" fmla="*/ 0 h 76"/>
                <a:gd name="T2" fmla="*/ 1 w 109"/>
                <a:gd name="T3" fmla="*/ 0 h 76"/>
                <a:gd name="T4" fmla="*/ 1 w 109"/>
                <a:gd name="T5" fmla="*/ 0 h 76"/>
                <a:gd name="T6" fmla="*/ 1 w 109"/>
                <a:gd name="T7" fmla="*/ 0 h 76"/>
                <a:gd name="T8" fmla="*/ 1 w 109"/>
                <a:gd name="T9" fmla="*/ 1 h 76"/>
                <a:gd name="T10" fmla="*/ 1 w 109"/>
                <a:gd name="T11" fmla="*/ 1 h 76"/>
                <a:gd name="T12" fmla="*/ 0 w 109"/>
                <a:gd name="T13" fmla="*/ 1 h 76"/>
                <a:gd name="T14" fmla="*/ 0 w 109"/>
                <a:gd name="T15" fmla="*/ 1 h 76"/>
                <a:gd name="T16" fmla="*/ 0 w 109"/>
                <a:gd name="T17" fmla="*/ 1 h 76"/>
                <a:gd name="T18" fmla="*/ 0 w 109"/>
                <a:gd name="T19" fmla="*/ 1 h 76"/>
                <a:gd name="T20" fmla="*/ 0 w 109"/>
                <a:gd name="T21" fmla="*/ 0 h 76"/>
                <a:gd name="T22" fmla="*/ 0 w 109"/>
                <a:gd name="T23" fmla="*/ 0 h 76"/>
                <a:gd name="T24" fmla="*/ 0 w 109"/>
                <a:gd name="T25" fmla="*/ 0 h 76"/>
                <a:gd name="T26" fmla="*/ 0 w 109"/>
                <a:gd name="T27" fmla="*/ 0 h 76"/>
                <a:gd name="T28" fmla="*/ 0 w 109"/>
                <a:gd name="T29" fmla="*/ 0 h 76"/>
                <a:gd name="T30" fmla="*/ 0 w 109"/>
                <a:gd name="T31" fmla="*/ 0 h 76"/>
                <a:gd name="T32" fmla="*/ 0 w 109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76"/>
                <a:gd name="T53" fmla="*/ 109 w 109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76">
                  <a:moveTo>
                    <a:pt x="56" y="20"/>
                  </a:moveTo>
                  <a:lnTo>
                    <a:pt x="109" y="40"/>
                  </a:lnTo>
                  <a:lnTo>
                    <a:pt x="103" y="51"/>
                  </a:lnTo>
                  <a:lnTo>
                    <a:pt x="94" y="61"/>
                  </a:lnTo>
                  <a:lnTo>
                    <a:pt x="84" y="69"/>
                  </a:lnTo>
                  <a:lnTo>
                    <a:pt x="73" y="73"/>
                  </a:lnTo>
                  <a:lnTo>
                    <a:pt x="60" y="76"/>
                  </a:lnTo>
                  <a:lnTo>
                    <a:pt x="48" y="76"/>
                  </a:lnTo>
                  <a:lnTo>
                    <a:pt x="36" y="72"/>
                  </a:lnTo>
                  <a:lnTo>
                    <a:pt x="25" y="67"/>
                  </a:lnTo>
                  <a:lnTo>
                    <a:pt x="15" y="58"/>
                  </a:lnTo>
                  <a:lnTo>
                    <a:pt x="7" y="48"/>
                  </a:lnTo>
                  <a:lnTo>
                    <a:pt x="2" y="37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3" y="0"/>
                  </a:lnTo>
                  <a:lnTo>
                    <a:pt x="56" y="2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43" name="Freeform 394">
              <a:extLst>
                <a:ext uri="{FF2B5EF4-FFF2-40B4-BE49-F238E27FC236}">
                  <a16:creationId xmlns:a16="http://schemas.microsoft.com/office/drawing/2014/main" id="{85DCA91F-2AB0-CD16-F732-952C7B8F5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2246"/>
              <a:ext cx="22" cy="15"/>
            </a:xfrm>
            <a:custGeom>
              <a:avLst/>
              <a:gdLst>
                <a:gd name="T0" fmla="*/ 1 w 109"/>
                <a:gd name="T1" fmla="*/ 0 h 76"/>
                <a:gd name="T2" fmla="*/ 1 w 109"/>
                <a:gd name="T3" fmla="*/ 0 h 76"/>
                <a:gd name="T4" fmla="*/ 1 w 109"/>
                <a:gd name="T5" fmla="*/ 0 h 76"/>
                <a:gd name="T6" fmla="*/ 1 w 109"/>
                <a:gd name="T7" fmla="*/ 1 h 76"/>
                <a:gd name="T8" fmla="*/ 1 w 109"/>
                <a:gd name="T9" fmla="*/ 1 h 76"/>
                <a:gd name="T10" fmla="*/ 0 w 109"/>
                <a:gd name="T11" fmla="*/ 1 h 76"/>
                <a:gd name="T12" fmla="*/ 0 w 109"/>
                <a:gd name="T13" fmla="*/ 1 h 76"/>
                <a:gd name="T14" fmla="*/ 0 w 109"/>
                <a:gd name="T15" fmla="*/ 1 h 76"/>
                <a:gd name="T16" fmla="*/ 0 w 109"/>
                <a:gd name="T17" fmla="*/ 1 h 76"/>
                <a:gd name="T18" fmla="*/ 0 w 109"/>
                <a:gd name="T19" fmla="*/ 0 h 76"/>
                <a:gd name="T20" fmla="*/ 0 w 109"/>
                <a:gd name="T21" fmla="*/ 0 h 76"/>
                <a:gd name="T22" fmla="*/ 0 w 109"/>
                <a:gd name="T23" fmla="*/ 0 h 76"/>
                <a:gd name="T24" fmla="*/ 0 w 109"/>
                <a:gd name="T25" fmla="*/ 0 h 76"/>
                <a:gd name="T26" fmla="*/ 0 w 109"/>
                <a:gd name="T27" fmla="*/ 0 h 76"/>
                <a:gd name="T28" fmla="*/ 0 w 109"/>
                <a:gd name="T29" fmla="*/ 0 h 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76"/>
                <a:gd name="T47" fmla="*/ 109 w 109"/>
                <a:gd name="T48" fmla="*/ 76 h 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76">
                  <a:moveTo>
                    <a:pt x="109" y="40"/>
                  </a:moveTo>
                  <a:lnTo>
                    <a:pt x="103" y="51"/>
                  </a:lnTo>
                  <a:lnTo>
                    <a:pt x="94" y="61"/>
                  </a:lnTo>
                  <a:lnTo>
                    <a:pt x="84" y="69"/>
                  </a:lnTo>
                  <a:lnTo>
                    <a:pt x="73" y="73"/>
                  </a:lnTo>
                  <a:lnTo>
                    <a:pt x="60" y="76"/>
                  </a:lnTo>
                  <a:lnTo>
                    <a:pt x="48" y="76"/>
                  </a:lnTo>
                  <a:lnTo>
                    <a:pt x="36" y="72"/>
                  </a:lnTo>
                  <a:lnTo>
                    <a:pt x="25" y="67"/>
                  </a:lnTo>
                  <a:lnTo>
                    <a:pt x="15" y="58"/>
                  </a:lnTo>
                  <a:lnTo>
                    <a:pt x="7" y="48"/>
                  </a:lnTo>
                  <a:lnTo>
                    <a:pt x="2" y="37"/>
                  </a:lnTo>
                  <a:lnTo>
                    <a:pt x="0" y="24"/>
                  </a:lnTo>
                  <a:lnTo>
                    <a:pt x="0" y="11"/>
                  </a:lnTo>
                  <a:lnTo>
                    <a:pt x="3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44" name="Freeform 395">
              <a:extLst>
                <a:ext uri="{FF2B5EF4-FFF2-40B4-BE49-F238E27FC236}">
                  <a16:creationId xmlns:a16="http://schemas.microsoft.com/office/drawing/2014/main" id="{A1C06829-EEFB-CA3E-2D04-D8FC6873D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785"/>
              <a:ext cx="21" cy="16"/>
            </a:xfrm>
            <a:custGeom>
              <a:avLst/>
              <a:gdLst>
                <a:gd name="T0" fmla="*/ 0 w 109"/>
                <a:gd name="T1" fmla="*/ 0 h 77"/>
                <a:gd name="T2" fmla="*/ 0 w 109"/>
                <a:gd name="T3" fmla="*/ 1 h 77"/>
                <a:gd name="T4" fmla="*/ 0 w 109"/>
                <a:gd name="T5" fmla="*/ 1 h 77"/>
                <a:gd name="T6" fmla="*/ 0 w 109"/>
                <a:gd name="T7" fmla="*/ 0 h 77"/>
                <a:gd name="T8" fmla="*/ 0 w 109"/>
                <a:gd name="T9" fmla="*/ 0 h 77"/>
                <a:gd name="T10" fmla="*/ 0 w 109"/>
                <a:gd name="T11" fmla="*/ 0 h 77"/>
                <a:gd name="T12" fmla="*/ 0 w 109"/>
                <a:gd name="T13" fmla="*/ 0 h 77"/>
                <a:gd name="T14" fmla="*/ 0 w 109"/>
                <a:gd name="T15" fmla="*/ 0 h 77"/>
                <a:gd name="T16" fmla="*/ 0 w 109"/>
                <a:gd name="T17" fmla="*/ 0 h 77"/>
                <a:gd name="T18" fmla="*/ 0 w 109"/>
                <a:gd name="T19" fmla="*/ 0 h 77"/>
                <a:gd name="T20" fmla="*/ 0 w 109"/>
                <a:gd name="T21" fmla="*/ 0 h 77"/>
                <a:gd name="T22" fmla="*/ 1 w 109"/>
                <a:gd name="T23" fmla="*/ 0 h 77"/>
                <a:gd name="T24" fmla="*/ 1 w 109"/>
                <a:gd name="T25" fmla="*/ 0 h 77"/>
                <a:gd name="T26" fmla="*/ 1 w 109"/>
                <a:gd name="T27" fmla="*/ 0 h 77"/>
                <a:gd name="T28" fmla="*/ 1 w 109"/>
                <a:gd name="T29" fmla="*/ 0 h 77"/>
                <a:gd name="T30" fmla="*/ 1 w 109"/>
                <a:gd name="T31" fmla="*/ 0 h 77"/>
                <a:gd name="T32" fmla="*/ 0 w 109"/>
                <a:gd name="T33" fmla="*/ 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77"/>
                <a:gd name="T53" fmla="*/ 109 w 109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77">
                  <a:moveTo>
                    <a:pt x="56" y="56"/>
                  </a:moveTo>
                  <a:lnTo>
                    <a:pt x="3" y="77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2" y="40"/>
                  </a:lnTo>
                  <a:lnTo>
                    <a:pt x="7" y="28"/>
                  </a:lnTo>
                  <a:lnTo>
                    <a:pt x="14" y="18"/>
                  </a:lnTo>
                  <a:lnTo>
                    <a:pt x="25" y="9"/>
                  </a:lnTo>
                  <a:lnTo>
                    <a:pt x="36" y="4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3" y="3"/>
                  </a:lnTo>
                  <a:lnTo>
                    <a:pt x="84" y="7"/>
                  </a:lnTo>
                  <a:lnTo>
                    <a:pt x="94" y="15"/>
                  </a:lnTo>
                  <a:lnTo>
                    <a:pt x="103" y="25"/>
                  </a:lnTo>
                  <a:lnTo>
                    <a:pt x="109" y="36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45" name="Freeform 396">
              <a:extLst>
                <a:ext uri="{FF2B5EF4-FFF2-40B4-BE49-F238E27FC236}">
                  <a16:creationId xmlns:a16="http://schemas.microsoft.com/office/drawing/2014/main" id="{4B184816-4D3D-6244-0504-83AF154F0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785"/>
              <a:ext cx="21" cy="16"/>
            </a:xfrm>
            <a:custGeom>
              <a:avLst/>
              <a:gdLst>
                <a:gd name="T0" fmla="*/ 0 w 109"/>
                <a:gd name="T1" fmla="*/ 1 h 77"/>
                <a:gd name="T2" fmla="*/ 0 w 109"/>
                <a:gd name="T3" fmla="*/ 1 h 77"/>
                <a:gd name="T4" fmla="*/ 0 w 109"/>
                <a:gd name="T5" fmla="*/ 0 h 77"/>
                <a:gd name="T6" fmla="*/ 0 w 109"/>
                <a:gd name="T7" fmla="*/ 0 h 77"/>
                <a:gd name="T8" fmla="*/ 0 w 109"/>
                <a:gd name="T9" fmla="*/ 0 h 77"/>
                <a:gd name="T10" fmla="*/ 0 w 109"/>
                <a:gd name="T11" fmla="*/ 0 h 77"/>
                <a:gd name="T12" fmla="*/ 0 w 109"/>
                <a:gd name="T13" fmla="*/ 0 h 77"/>
                <a:gd name="T14" fmla="*/ 0 w 109"/>
                <a:gd name="T15" fmla="*/ 0 h 77"/>
                <a:gd name="T16" fmla="*/ 0 w 109"/>
                <a:gd name="T17" fmla="*/ 0 h 77"/>
                <a:gd name="T18" fmla="*/ 0 w 109"/>
                <a:gd name="T19" fmla="*/ 0 h 77"/>
                <a:gd name="T20" fmla="*/ 1 w 109"/>
                <a:gd name="T21" fmla="*/ 0 h 77"/>
                <a:gd name="T22" fmla="*/ 1 w 109"/>
                <a:gd name="T23" fmla="*/ 0 h 77"/>
                <a:gd name="T24" fmla="*/ 1 w 109"/>
                <a:gd name="T25" fmla="*/ 0 h 77"/>
                <a:gd name="T26" fmla="*/ 1 w 109"/>
                <a:gd name="T27" fmla="*/ 0 h 77"/>
                <a:gd name="T28" fmla="*/ 1 w 109"/>
                <a:gd name="T29" fmla="*/ 0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77"/>
                <a:gd name="T47" fmla="*/ 109 w 109"/>
                <a:gd name="T48" fmla="*/ 77 h 7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77">
                  <a:moveTo>
                    <a:pt x="3" y="77"/>
                  </a:moveTo>
                  <a:lnTo>
                    <a:pt x="0" y="64"/>
                  </a:lnTo>
                  <a:lnTo>
                    <a:pt x="0" y="52"/>
                  </a:lnTo>
                  <a:lnTo>
                    <a:pt x="2" y="40"/>
                  </a:lnTo>
                  <a:lnTo>
                    <a:pt x="7" y="28"/>
                  </a:lnTo>
                  <a:lnTo>
                    <a:pt x="14" y="18"/>
                  </a:lnTo>
                  <a:lnTo>
                    <a:pt x="25" y="9"/>
                  </a:lnTo>
                  <a:lnTo>
                    <a:pt x="36" y="4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3" y="3"/>
                  </a:lnTo>
                  <a:lnTo>
                    <a:pt x="84" y="7"/>
                  </a:lnTo>
                  <a:lnTo>
                    <a:pt x="94" y="15"/>
                  </a:lnTo>
                  <a:lnTo>
                    <a:pt x="103" y="25"/>
                  </a:lnTo>
                  <a:lnTo>
                    <a:pt x="109" y="36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46" name="Freeform 397">
              <a:extLst>
                <a:ext uri="{FF2B5EF4-FFF2-40B4-BE49-F238E27FC236}">
                  <a16:creationId xmlns:a16="http://schemas.microsoft.com/office/drawing/2014/main" id="{8EB7D7DD-121D-65D3-98BD-B3E7F42F9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793"/>
              <a:ext cx="590" cy="1461"/>
            </a:xfrm>
            <a:custGeom>
              <a:avLst/>
              <a:gdLst>
                <a:gd name="T0" fmla="*/ 1 w 2951"/>
                <a:gd name="T1" fmla="*/ 0 h 7306"/>
                <a:gd name="T2" fmla="*/ 0 w 2951"/>
                <a:gd name="T3" fmla="*/ 0 h 7306"/>
                <a:gd name="T4" fmla="*/ 0 w 2951"/>
                <a:gd name="T5" fmla="*/ 0 h 7306"/>
                <a:gd name="T6" fmla="*/ 23 w 2951"/>
                <a:gd name="T7" fmla="*/ 58 h 7306"/>
                <a:gd name="T8" fmla="*/ 23 w 2951"/>
                <a:gd name="T9" fmla="*/ 58 h 7306"/>
                <a:gd name="T10" fmla="*/ 24 w 2951"/>
                <a:gd name="T11" fmla="*/ 58 h 7306"/>
                <a:gd name="T12" fmla="*/ 1 w 2951"/>
                <a:gd name="T13" fmla="*/ 0 h 7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51"/>
                <a:gd name="T22" fmla="*/ 0 h 7306"/>
                <a:gd name="T23" fmla="*/ 2951 w 2951"/>
                <a:gd name="T24" fmla="*/ 7306 h 7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51" h="7306">
                  <a:moveTo>
                    <a:pt x="106" y="0"/>
                  </a:moveTo>
                  <a:lnTo>
                    <a:pt x="53" y="20"/>
                  </a:lnTo>
                  <a:lnTo>
                    <a:pt x="0" y="41"/>
                  </a:lnTo>
                  <a:lnTo>
                    <a:pt x="2846" y="7306"/>
                  </a:lnTo>
                  <a:lnTo>
                    <a:pt x="2899" y="7286"/>
                  </a:lnTo>
                  <a:lnTo>
                    <a:pt x="2951" y="7266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47" name="Freeform 398">
              <a:extLst>
                <a:ext uri="{FF2B5EF4-FFF2-40B4-BE49-F238E27FC236}">
                  <a16:creationId xmlns:a16="http://schemas.microsoft.com/office/drawing/2014/main" id="{D1E9F4E2-CE5B-4CBC-B568-A235A640B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793"/>
              <a:ext cx="590" cy="1461"/>
            </a:xfrm>
            <a:custGeom>
              <a:avLst/>
              <a:gdLst>
                <a:gd name="T0" fmla="*/ 1 w 2951"/>
                <a:gd name="T1" fmla="*/ 0 h 7306"/>
                <a:gd name="T2" fmla="*/ 0 w 2951"/>
                <a:gd name="T3" fmla="*/ 0 h 7306"/>
                <a:gd name="T4" fmla="*/ 0 w 2951"/>
                <a:gd name="T5" fmla="*/ 0 h 7306"/>
                <a:gd name="T6" fmla="*/ 23 w 2951"/>
                <a:gd name="T7" fmla="*/ 58 h 7306"/>
                <a:gd name="T8" fmla="*/ 23 w 2951"/>
                <a:gd name="T9" fmla="*/ 58 h 7306"/>
                <a:gd name="T10" fmla="*/ 24 w 2951"/>
                <a:gd name="T11" fmla="*/ 58 h 7306"/>
                <a:gd name="T12" fmla="*/ 1 w 2951"/>
                <a:gd name="T13" fmla="*/ 0 h 7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51"/>
                <a:gd name="T22" fmla="*/ 0 h 7306"/>
                <a:gd name="T23" fmla="*/ 2951 w 2951"/>
                <a:gd name="T24" fmla="*/ 7306 h 7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51" h="7306">
                  <a:moveTo>
                    <a:pt x="106" y="0"/>
                  </a:moveTo>
                  <a:lnTo>
                    <a:pt x="53" y="20"/>
                  </a:lnTo>
                  <a:lnTo>
                    <a:pt x="0" y="41"/>
                  </a:lnTo>
                  <a:lnTo>
                    <a:pt x="2846" y="7306"/>
                  </a:lnTo>
                  <a:lnTo>
                    <a:pt x="2899" y="7286"/>
                  </a:lnTo>
                  <a:lnTo>
                    <a:pt x="2951" y="7266"/>
                  </a:lnTo>
                  <a:lnTo>
                    <a:pt x="106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48" name="Freeform 399">
              <a:extLst>
                <a:ext uri="{FF2B5EF4-FFF2-40B4-BE49-F238E27FC236}">
                  <a16:creationId xmlns:a16="http://schemas.microsoft.com/office/drawing/2014/main" id="{81AB6189-340E-0E3D-AE60-09986832A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785"/>
              <a:ext cx="22" cy="12"/>
            </a:xfrm>
            <a:custGeom>
              <a:avLst/>
              <a:gdLst>
                <a:gd name="T0" fmla="*/ 0 w 113"/>
                <a:gd name="T1" fmla="*/ 1 h 57"/>
                <a:gd name="T2" fmla="*/ 0 w 113"/>
                <a:gd name="T3" fmla="*/ 1 h 57"/>
                <a:gd name="T4" fmla="*/ 0 w 113"/>
                <a:gd name="T5" fmla="*/ 0 h 57"/>
                <a:gd name="T6" fmla="*/ 0 w 113"/>
                <a:gd name="T7" fmla="*/ 0 h 57"/>
                <a:gd name="T8" fmla="*/ 0 w 113"/>
                <a:gd name="T9" fmla="*/ 0 h 57"/>
                <a:gd name="T10" fmla="*/ 0 w 113"/>
                <a:gd name="T11" fmla="*/ 0 h 57"/>
                <a:gd name="T12" fmla="*/ 0 w 113"/>
                <a:gd name="T13" fmla="*/ 0 h 57"/>
                <a:gd name="T14" fmla="*/ 0 w 113"/>
                <a:gd name="T15" fmla="*/ 0 h 57"/>
                <a:gd name="T16" fmla="*/ 0 w 113"/>
                <a:gd name="T17" fmla="*/ 0 h 57"/>
                <a:gd name="T18" fmla="*/ 1 w 113"/>
                <a:gd name="T19" fmla="*/ 0 h 57"/>
                <a:gd name="T20" fmla="*/ 1 w 113"/>
                <a:gd name="T21" fmla="*/ 0 h 57"/>
                <a:gd name="T22" fmla="*/ 1 w 113"/>
                <a:gd name="T23" fmla="*/ 0 h 57"/>
                <a:gd name="T24" fmla="*/ 1 w 113"/>
                <a:gd name="T25" fmla="*/ 0 h 57"/>
                <a:gd name="T26" fmla="*/ 1 w 113"/>
                <a:gd name="T27" fmla="*/ 0 h 57"/>
                <a:gd name="T28" fmla="*/ 1 w 113"/>
                <a:gd name="T29" fmla="*/ 0 h 57"/>
                <a:gd name="T30" fmla="*/ 1 w 113"/>
                <a:gd name="T31" fmla="*/ 1 h 57"/>
                <a:gd name="T32" fmla="*/ 0 w 113"/>
                <a:gd name="T33" fmla="*/ 1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57"/>
                <a:gd name="T53" fmla="*/ 113 w 113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57">
                  <a:moveTo>
                    <a:pt x="56" y="57"/>
                  </a:moveTo>
                  <a:lnTo>
                    <a:pt x="0" y="57"/>
                  </a:lnTo>
                  <a:lnTo>
                    <a:pt x="1" y="45"/>
                  </a:lnTo>
                  <a:lnTo>
                    <a:pt x="6" y="33"/>
                  </a:lnTo>
                  <a:lnTo>
                    <a:pt x="12" y="23"/>
                  </a:lnTo>
                  <a:lnTo>
                    <a:pt x="21" y="14"/>
                  </a:lnTo>
                  <a:lnTo>
                    <a:pt x="31" y="7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68" y="3"/>
                  </a:lnTo>
                  <a:lnTo>
                    <a:pt x="81" y="7"/>
                  </a:lnTo>
                  <a:lnTo>
                    <a:pt x="91" y="14"/>
                  </a:lnTo>
                  <a:lnTo>
                    <a:pt x="100" y="23"/>
                  </a:lnTo>
                  <a:lnTo>
                    <a:pt x="106" y="33"/>
                  </a:lnTo>
                  <a:lnTo>
                    <a:pt x="111" y="45"/>
                  </a:lnTo>
                  <a:lnTo>
                    <a:pt x="113" y="57"/>
                  </a:lnTo>
                  <a:lnTo>
                    <a:pt x="56" y="5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49" name="Freeform 400">
              <a:extLst>
                <a:ext uri="{FF2B5EF4-FFF2-40B4-BE49-F238E27FC236}">
                  <a16:creationId xmlns:a16="http://schemas.microsoft.com/office/drawing/2014/main" id="{07EE5051-79C6-E305-E8FE-9D4F758F2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785"/>
              <a:ext cx="22" cy="12"/>
            </a:xfrm>
            <a:custGeom>
              <a:avLst/>
              <a:gdLst>
                <a:gd name="T0" fmla="*/ 0 w 113"/>
                <a:gd name="T1" fmla="*/ 1 h 57"/>
                <a:gd name="T2" fmla="*/ 0 w 113"/>
                <a:gd name="T3" fmla="*/ 0 h 57"/>
                <a:gd name="T4" fmla="*/ 0 w 113"/>
                <a:gd name="T5" fmla="*/ 0 h 57"/>
                <a:gd name="T6" fmla="*/ 0 w 113"/>
                <a:gd name="T7" fmla="*/ 0 h 57"/>
                <a:gd name="T8" fmla="*/ 0 w 113"/>
                <a:gd name="T9" fmla="*/ 0 h 57"/>
                <a:gd name="T10" fmla="*/ 0 w 113"/>
                <a:gd name="T11" fmla="*/ 0 h 57"/>
                <a:gd name="T12" fmla="*/ 0 w 113"/>
                <a:gd name="T13" fmla="*/ 0 h 57"/>
                <a:gd name="T14" fmla="*/ 0 w 113"/>
                <a:gd name="T15" fmla="*/ 0 h 57"/>
                <a:gd name="T16" fmla="*/ 1 w 113"/>
                <a:gd name="T17" fmla="*/ 0 h 57"/>
                <a:gd name="T18" fmla="*/ 1 w 113"/>
                <a:gd name="T19" fmla="*/ 0 h 57"/>
                <a:gd name="T20" fmla="*/ 1 w 113"/>
                <a:gd name="T21" fmla="*/ 0 h 57"/>
                <a:gd name="T22" fmla="*/ 1 w 113"/>
                <a:gd name="T23" fmla="*/ 0 h 57"/>
                <a:gd name="T24" fmla="*/ 1 w 113"/>
                <a:gd name="T25" fmla="*/ 0 h 57"/>
                <a:gd name="T26" fmla="*/ 1 w 113"/>
                <a:gd name="T27" fmla="*/ 0 h 57"/>
                <a:gd name="T28" fmla="*/ 1 w 113"/>
                <a:gd name="T29" fmla="*/ 1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3"/>
                <a:gd name="T46" fmla="*/ 0 h 57"/>
                <a:gd name="T47" fmla="*/ 113 w 113"/>
                <a:gd name="T48" fmla="*/ 57 h 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3" h="57">
                  <a:moveTo>
                    <a:pt x="0" y="57"/>
                  </a:moveTo>
                  <a:lnTo>
                    <a:pt x="1" y="45"/>
                  </a:lnTo>
                  <a:lnTo>
                    <a:pt x="6" y="33"/>
                  </a:lnTo>
                  <a:lnTo>
                    <a:pt x="12" y="23"/>
                  </a:lnTo>
                  <a:lnTo>
                    <a:pt x="21" y="14"/>
                  </a:lnTo>
                  <a:lnTo>
                    <a:pt x="31" y="7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68" y="3"/>
                  </a:lnTo>
                  <a:lnTo>
                    <a:pt x="81" y="7"/>
                  </a:lnTo>
                  <a:lnTo>
                    <a:pt x="91" y="14"/>
                  </a:lnTo>
                  <a:lnTo>
                    <a:pt x="100" y="23"/>
                  </a:lnTo>
                  <a:lnTo>
                    <a:pt x="106" y="33"/>
                  </a:lnTo>
                  <a:lnTo>
                    <a:pt x="111" y="45"/>
                  </a:lnTo>
                  <a:lnTo>
                    <a:pt x="113" y="57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50" name="Freeform 401">
              <a:extLst>
                <a:ext uri="{FF2B5EF4-FFF2-40B4-BE49-F238E27FC236}">
                  <a16:creationId xmlns:a16="http://schemas.microsoft.com/office/drawing/2014/main" id="{3CC353D4-08E9-C12C-497F-539B55F73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797"/>
              <a:ext cx="22" cy="1453"/>
            </a:xfrm>
            <a:custGeom>
              <a:avLst/>
              <a:gdLst>
                <a:gd name="T0" fmla="*/ 1 w 113"/>
                <a:gd name="T1" fmla="*/ 0 h 7266"/>
                <a:gd name="T2" fmla="*/ 0 w 113"/>
                <a:gd name="T3" fmla="*/ 0 h 7266"/>
                <a:gd name="T4" fmla="*/ 0 w 113"/>
                <a:gd name="T5" fmla="*/ 0 h 7266"/>
                <a:gd name="T6" fmla="*/ 0 w 113"/>
                <a:gd name="T7" fmla="*/ 58 h 7266"/>
                <a:gd name="T8" fmla="*/ 0 w 113"/>
                <a:gd name="T9" fmla="*/ 58 h 7266"/>
                <a:gd name="T10" fmla="*/ 1 w 113"/>
                <a:gd name="T11" fmla="*/ 58 h 7266"/>
                <a:gd name="T12" fmla="*/ 1 w 113"/>
                <a:gd name="T13" fmla="*/ 0 h 72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"/>
                <a:gd name="T22" fmla="*/ 0 h 7266"/>
                <a:gd name="T23" fmla="*/ 113 w 113"/>
                <a:gd name="T24" fmla="*/ 7266 h 72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" h="7266">
                  <a:moveTo>
                    <a:pt x="113" y="0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7266"/>
                  </a:lnTo>
                  <a:lnTo>
                    <a:pt x="56" y="7266"/>
                  </a:lnTo>
                  <a:lnTo>
                    <a:pt x="113" y="726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51" name="Freeform 402">
              <a:extLst>
                <a:ext uri="{FF2B5EF4-FFF2-40B4-BE49-F238E27FC236}">
                  <a16:creationId xmlns:a16="http://schemas.microsoft.com/office/drawing/2014/main" id="{2C8D2C4C-8F33-794D-A3AC-BF01CD6B5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797"/>
              <a:ext cx="22" cy="1453"/>
            </a:xfrm>
            <a:custGeom>
              <a:avLst/>
              <a:gdLst>
                <a:gd name="T0" fmla="*/ 1 w 113"/>
                <a:gd name="T1" fmla="*/ 0 h 7266"/>
                <a:gd name="T2" fmla="*/ 0 w 113"/>
                <a:gd name="T3" fmla="*/ 0 h 7266"/>
                <a:gd name="T4" fmla="*/ 0 w 113"/>
                <a:gd name="T5" fmla="*/ 0 h 7266"/>
                <a:gd name="T6" fmla="*/ 0 w 113"/>
                <a:gd name="T7" fmla="*/ 58 h 7266"/>
                <a:gd name="T8" fmla="*/ 0 w 113"/>
                <a:gd name="T9" fmla="*/ 58 h 7266"/>
                <a:gd name="T10" fmla="*/ 1 w 113"/>
                <a:gd name="T11" fmla="*/ 58 h 7266"/>
                <a:gd name="T12" fmla="*/ 1 w 113"/>
                <a:gd name="T13" fmla="*/ 0 h 72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"/>
                <a:gd name="T22" fmla="*/ 0 h 7266"/>
                <a:gd name="T23" fmla="*/ 113 w 113"/>
                <a:gd name="T24" fmla="*/ 7266 h 72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" h="7266">
                  <a:moveTo>
                    <a:pt x="113" y="0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7266"/>
                  </a:lnTo>
                  <a:lnTo>
                    <a:pt x="56" y="7266"/>
                  </a:lnTo>
                  <a:lnTo>
                    <a:pt x="113" y="7266"/>
                  </a:lnTo>
                  <a:lnTo>
                    <a:pt x="113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52" name="Freeform 403">
              <a:extLst>
                <a:ext uri="{FF2B5EF4-FFF2-40B4-BE49-F238E27FC236}">
                  <a16:creationId xmlns:a16="http://schemas.microsoft.com/office/drawing/2014/main" id="{1B0E12C4-7FA3-2008-3071-83446E26A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2250"/>
              <a:ext cx="22" cy="11"/>
            </a:xfrm>
            <a:custGeom>
              <a:avLst/>
              <a:gdLst>
                <a:gd name="T0" fmla="*/ 0 w 113"/>
                <a:gd name="T1" fmla="*/ 0 h 56"/>
                <a:gd name="T2" fmla="*/ 1 w 113"/>
                <a:gd name="T3" fmla="*/ 0 h 56"/>
                <a:gd name="T4" fmla="*/ 1 w 113"/>
                <a:gd name="T5" fmla="*/ 0 h 56"/>
                <a:gd name="T6" fmla="*/ 1 w 113"/>
                <a:gd name="T7" fmla="*/ 0 h 56"/>
                <a:gd name="T8" fmla="*/ 1 w 113"/>
                <a:gd name="T9" fmla="*/ 0 h 56"/>
                <a:gd name="T10" fmla="*/ 1 w 113"/>
                <a:gd name="T11" fmla="*/ 0 h 56"/>
                <a:gd name="T12" fmla="*/ 1 w 113"/>
                <a:gd name="T13" fmla="*/ 0 h 56"/>
                <a:gd name="T14" fmla="*/ 1 w 113"/>
                <a:gd name="T15" fmla="*/ 0 h 56"/>
                <a:gd name="T16" fmla="*/ 0 w 113"/>
                <a:gd name="T17" fmla="*/ 0 h 56"/>
                <a:gd name="T18" fmla="*/ 0 w 113"/>
                <a:gd name="T19" fmla="*/ 0 h 56"/>
                <a:gd name="T20" fmla="*/ 0 w 113"/>
                <a:gd name="T21" fmla="*/ 0 h 56"/>
                <a:gd name="T22" fmla="*/ 0 w 113"/>
                <a:gd name="T23" fmla="*/ 0 h 56"/>
                <a:gd name="T24" fmla="*/ 0 w 113"/>
                <a:gd name="T25" fmla="*/ 0 h 56"/>
                <a:gd name="T26" fmla="*/ 0 w 113"/>
                <a:gd name="T27" fmla="*/ 0 h 56"/>
                <a:gd name="T28" fmla="*/ 0 w 113"/>
                <a:gd name="T29" fmla="*/ 0 h 56"/>
                <a:gd name="T30" fmla="*/ 0 w 113"/>
                <a:gd name="T31" fmla="*/ 0 h 56"/>
                <a:gd name="T32" fmla="*/ 0 w 113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56"/>
                <a:gd name="T53" fmla="*/ 113 w 113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56">
                  <a:moveTo>
                    <a:pt x="56" y="0"/>
                  </a:moveTo>
                  <a:lnTo>
                    <a:pt x="113" y="0"/>
                  </a:lnTo>
                  <a:lnTo>
                    <a:pt x="111" y="12"/>
                  </a:lnTo>
                  <a:lnTo>
                    <a:pt x="106" y="24"/>
                  </a:lnTo>
                  <a:lnTo>
                    <a:pt x="100" y="34"/>
                  </a:lnTo>
                  <a:lnTo>
                    <a:pt x="91" y="43"/>
                  </a:lnTo>
                  <a:lnTo>
                    <a:pt x="81" y="50"/>
                  </a:lnTo>
                  <a:lnTo>
                    <a:pt x="68" y="55"/>
                  </a:lnTo>
                  <a:lnTo>
                    <a:pt x="56" y="56"/>
                  </a:lnTo>
                  <a:lnTo>
                    <a:pt x="44" y="55"/>
                  </a:lnTo>
                  <a:lnTo>
                    <a:pt x="31" y="50"/>
                  </a:lnTo>
                  <a:lnTo>
                    <a:pt x="21" y="43"/>
                  </a:lnTo>
                  <a:lnTo>
                    <a:pt x="12" y="34"/>
                  </a:lnTo>
                  <a:lnTo>
                    <a:pt x="6" y="24"/>
                  </a:lnTo>
                  <a:lnTo>
                    <a:pt x="1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53" name="Freeform 404">
              <a:extLst>
                <a:ext uri="{FF2B5EF4-FFF2-40B4-BE49-F238E27FC236}">
                  <a16:creationId xmlns:a16="http://schemas.microsoft.com/office/drawing/2014/main" id="{F32D12D0-2E13-B73D-C4D3-A2D76A926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2250"/>
              <a:ext cx="22" cy="11"/>
            </a:xfrm>
            <a:custGeom>
              <a:avLst/>
              <a:gdLst>
                <a:gd name="T0" fmla="*/ 1 w 113"/>
                <a:gd name="T1" fmla="*/ 0 h 56"/>
                <a:gd name="T2" fmla="*/ 1 w 113"/>
                <a:gd name="T3" fmla="*/ 0 h 56"/>
                <a:gd name="T4" fmla="*/ 1 w 113"/>
                <a:gd name="T5" fmla="*/ 0 h 56"/>
                <a:gd name="T6" fmla="*/ 1 w 113"/>
                <a:gd name="T7" fmla="*/ 0 h 56"/>
                <a:gd name="T8" fmla="*/ 1 w 113"/>
                <a:gd name="T9" fmla="*/ 0 h 56"/>
                <a:gd name="T10" fmla="*/ 1 w 113"/>
                <a:gd name="T11" fmla="*/ 0 h 56"/>
                <a:gd name="T12" fmla="*/ 1 w 113"/>
                <a:gd name="T13" fmla="*/ 0 h 56"/>
                <a:gd name="T14" fmla="*/ 0 w 113"/>
                <a:gd name="T15" fmla="*/ 0 h 56"/>
                <a:gd name="T16" fmla="*/ 0 w 113"/>
                <a:gd name="T17" fmla="*/ 0 h 56"/>
                <a:gd name="T18" fmla="*/ 0 w 113"/>
                <a:gd name="T19" fmla="*/ 0 h 56"/>
                <a:gd name="T20" fmla="*/ 0 w 113"/>
                <a:gd name="T21" fmla="*/ 0 h 56"/>
                <a:gd name="T22" fmla="*/ 0 w 113"/>
                <a:gd name="T23" fmla="*/ 0 h 56"/>
                <a:gd name="T24" fmla="*/ 0 w 113"/>
                <a:gd name="T25" fmla="*/ 0 h 56"/>
                <a:gd name="T26" fmla="*/ 0 w 113"/>
                <a:gd name="T27" fmla="*/ 0 h 56"/>
                <a:gd name="T28" fmla="*/ 0 w 113"/>
                <a:gd name="T29" fmla="*/ 0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3"/>
                <a:gd name="T46" fmla="*/ 0 h 56"/>
                <a:gd name="T47" fmla="*/ 113 w 113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3" h="56">
                  <a:moveTo>
                    <a:pt x="113" y="0"/>
                  </a:moveTo>
                  <a:lnTo>
                    <a:pt x="111" y="12"/>
                  </a:lnTo>
                  <a:lnTo>
                    <a:pt x="106" y="24"/>
                  </a:lnTo>
                  <a:lnTo>
                    <a:pt x="100" y="34"/>
                  </a:lnTo>
                  <a:lnTo>
                    <a:pt x="91" y="43"/>
                  </a:lnTo>
                  <a:lnTo>
                    <a:pt x="81" y="50"/>
                  </a:lnTo>
                  <a:lnTo>
                    <a:pt x="68" y="55"/>
                  </a:lnTo>
                  <a:lnTo>
                    <a:pt x="56" y="56"/>
                  </a:lnTo>
                  <a:lnTo>
                    <a:pt x="44" y="55"/>
                  </a:lnTo>
                  <a:lnTo>
                    <a:pt x="31" y="50"/>
                  </a:lnTo>
                  <a:lnTo>
                    <a:pt x="21" y="43"/>
                  </a:lnTo>
                  <a:lnTo>
                    <a:pt x="12" y="34"/>
                  </a:lnTo>
                  <a:lnTo>
                    <a:pt x="6" y="24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54" name="Line 405">
              <a:extLst>
                <a:ext uri="{FF2B5EF4-FFF2-40B4-BE49-F238E27FC236}">
                  <a16:creationId xmlns:a16="http://schemas.microsoft.com/office/drawing/2014/main" id="{9C73CD82-8ACF-0153-C84B-FD4FB6E54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72" y="2789"/>
              <a:ext cx="1262" cy="1262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55" name="Line 406">
              <a:extLst>
                <a:ext uri="{FF2B5EF4-FFF2-40B4-BE49-F238E27FC236}">
                  <a16:creationId xmlns:a16="http://schemas.microsoft.com/office/drawing/2014/main" id="{69238D3C-DD3C-3AA0-667A-EB7AF662E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3" y="3776"/>
              <a:ext cx="2156" cy="1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56" name="Line 407">
              <a:extLst>
                <a:ext uri="{FF2B5EF4-FFF2-40B4-BE49-F238E27FC236}">
                  <a16:creationId xmlns:a16="http://schemas.microsoft.com/office/drawing/2014/main" id="{F5DE8592-5583-C9ED-87C0-9885FA32E9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59" y="2250"/>
              <a:ext cx="1" cy="1526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57" name="Freeform 408">
              <a:extLst>
                <a:ext uri="{FF2B5EF4-FFF2-40B4-BE49-F238E27FC236}">
                  <a16:creationId xmlns:a16="http://schemas.microsoft.com/office/drawing/2014/main" id="{00491AA6-0C8D-19BE-D532-E085FEBEA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238"/>
              <a:ext cx="987" cy="23"/>
            </a:xfrm>
            <a:custGeom>
              <a:avLst/>
              <a:gdLst>
                <a:gd name="T0" fmla="*/ 0 w 4932"/>
                <a:gd name="T1" fmla="*/ 0 h 113"/>
                <a:gd name="T2" fmla="*/ 0 w 4932"/>
                <a:gd name="T3" fmla="*/ 0 h 113"/>
                <a:gd name="T4" fmla="*/ 0 w 4932"/>
                <a:gd name="T5" fmla="*/ 1 h 113"/>
                <a:gd name="T6" fmla="*/ 40 w 4932"/>
                <a:gd name="T7" fmla="*/ 1 h 113"/>
                <a:gd name="T8" fmla="*/ 40 w 4932"/>
                <a:gd name="T9" fmla="*/ 0 h 113"/>
                <a:gd name="T10" fmla="*/ 40 w 4932"/>
                <a:gd name="T11" fmla="*/ 0 h 113"/>
                <a:gd name="T12" fmla="*/ 0 w 4932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32"/>
                <a:gd name="T22" fmla="*/ 0 h 113"/>
                <a:gd name="T23" fmla="*/ 4932 w 4932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32" h="113">
                  <a:moveTo>
                    <a:pt x="0" y="0"/>
                  </a:moveTo>
                  <a:lnTo>
                    <a:pt x="0" y="57"/>
                  </a:lnTo>
                  <a:lnTo>
                    <a:pt x="0" y="113"/>
                  </a:lnTo>
                  <a:lnTo>
                    <a:pt x="4932" y="113"/>
                  </a:lnTo>
                  <a:lnTo>
                    <a:pt x="4932" y="57"/>
                  </a:lnTo>
                  <a:lnTo>
                    <a:pt x="49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58" name="Freeform 409">
              <a:extLst>
                <a:ext uri="{FF2B5EF4-FFF2-40B4-BE49-F238E27FC236}">
                  <a16:creationId xmlns:a16="http://schemas.microsoft.com/office/drawing/2014/main" id="{474B2138-39E0-B27B-0BE1-9F5336170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238"/>
              <a:ext cx="987" cy="23"/>
            </a:xfrm>
            <a:custGeom>
              <a:avLst/>
              <a:gdLst>
                <a:gd name="T0" fmla="*/ 0 w 4932"/>
                <a:gd name="T1" fmla="*/ 0 h 113"/>
                <a:gd name="T2" fmla="*/ 0 w 4932"/>
                <a:gd name="T3" fmla="*/ 0 h 113"/>
                <a:gd name="T4" fmla="*/ 0 w 4932"/>
                <a:gd name="T5" fmla="*/ 1 h 113"/>
                <a:gd name="T6" fmla="*/ 40 w 4932"/>
                <a:gd name="T7" fmla="*/ 1 h 113"/>
                <a:gd name="T8" fmla="*/ 40 w 4932"/>
                <a:gd name="T9" fmla="*/ 0 h 113"/>
                <a:gd name="T10" fmla="*/ 40 w 4932"/>
                <a:gd name="T11" fmla="*/ 0 h 113"/>
                <a:gd name="T12" fmla="*/ 0 w 4932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32"/>
                <a:gd name="T22" fmla="*/ 0 h 113"/>
                <a:gd name="T23" fmla="*/ 4932 w 4932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32" h="113">
                  <a:moveTo>
                    <a:pt x="0" y="0"/>
                  </a:moveTo>
                  <a:lnTo>
                    <a:pt x="0" y="57"/>
                  </a:lnTo>
                  <a:lnTo>
                    <a:pt x="0" y="113"/>
                  </a:lnTo>
                  <a:lnTo>
                    <a:pt x="4932" y="113"/>
                  </a:lnTo>
                  <a:lnTo>
                    <a:pt x="4932" y="57"/>
                  </a:lnTo>
                  <a:lnTo>
                    <a:pt x="4932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59" name="Freeform 410">
              <a:extLst>
                <a:ext uri="{FF2B5EF4-FFF2-40B4-BE49-F238E27FC236}">
                  <a16:creationId xmlns:a16="http://schemas.microsoft.com/office/drawing/2014/main" id="{FAC877A2-F830-5374-CD9F-8FD0C36B0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2238"/>
              <a:ext cx="11" cy="23"/>
            </a:xfrm>
            <a:custGeom>
              <a:avLst/>
              <a:gdLst>
                <a:gd name="T0" fmla="*/ 0 w 57"/>
                <a:gd name="T1" fmla="*/ 0 h 113"/>
                <a:gd name="T2" fmla="*/ 0 w 57"/>
                <a:gd name="T3" fmla="*/ 0 h 113"/>
                <a:gd name="T4" fmla="*/ 0 w 57"/>
                <a:gd name="T5" fmla="*/ 0 h 113"/>
                <a:gd name="T6" fmla="*/ 0 w 57"/>
                <a:gd name="T7" fmla="*/ 0 h 113"/>
                <a:gd name="T8" fmla="*/ 0 w 57"/>
                <a:gd name="T9" fmla="*/ 0 h 113"/>
                <a:gd name="T10" fmla="*/ 0 w 57"/>
                <a:gd name="T11" fmla="*/ 0 h 113"/>
                <a:gd name="T12" fmla="*/ 0 w 57"/>
                <a:gd name="T13" fmla="*/ 0 h 113"/>
                <a:gd name="T14" fmla="*/ 0 w 57"/>
                <a:gd name="T15" fmla="*/ 0 h 113"/>
                <a:gd name="T16" fmla="*/ 0 w 57"/>
                <a:gd name="T17" fmla="*/ 0 h 113"/>
                <a:gd name="T18" fmla="*/ 0 w 57"/>
                <a:gd name="T19" fmla="*/ 1 h 113"/>
                <a:gd name="T20" fmla="*/ 0 w 57"/>
                <a:gd name="T21" fmla="*/ 1 h 113"/>
                <a:gd name="T22" fmla="*/ 0 w 57"/>
                <a:gd name="T23" fmla="*/ 1 h 113"/>
                <a:gd name="T24" fmla="*/ 0 w 57"/>
                <a:gd name="T25" fmla="*/ 1 h 113"/>
                <a:gd name="T26" fmla="*/ 0 w 57"/>
                <a:gd name="T27" fmla="*/ 1 h 113"/>
                <a:gd name="T28" fmla="*/ 0 w 57"/>
                <a:gd name="T29" fmla="*/ 1 h 113"/>
                <a:gd name="T30" fmla="*/ 0 w 57"/>
                <a:gd name="T31" fmla="*/ 1 h 113"/>
                <a:gd name="T32" fmla="*/ 0 w 57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113"/>
                <a:gd name="T53" fmla="*/ 57 w 57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113">
                  <a:moveTo>
                    <a:pt x="0" y="57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24" y="6"/>
                  </a:lnTo>
                  <a:lnTo>
                    <a:pt x="34" y="13"/>
                  </a:lnTo>
                  <a:lnTo>
                    <a:pt x="43" y="22"/>
                  </a:lnTo>
                  <a:lnTo>
                    <a:pt x="50" y="32"/>
                  </a:lnTo>
                  <a:lnTo>
                    <a:pt x="54" y="44"/>
                  </a:lnTo>
                  <a:lnTo>
                    <a:pt x="57" y="57"/>
                  </a:lnTo>
                  <a:lnTo>
                    <a:pt x="54" y="69"/>
                  </a:lnTo>
                  <a:lnTo>
                    <a:pt x="50" y="81"/>
                  </a:lnTo>
                  <a:lnTo>
                    <a:pt x="43" y="91"/>
                  </a:lnTo>
                  <a:lnTo>
                    <a:pt x="34" y="100"/>
                  </a:lnTo>
                  <a:lnTo>
                    <a:pt x="24" y="107"/>
                  </a:lnTo>
                  <a:lnTo>
                    <a:pt x="12" y="112"/>
                  </a:lnTo>
                  <a:lnTo>
                    <a:pt x="0" y="113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60" name="Freeform 411">
              <a:extLst>
                <a:ext uri="{FF2B5EF4-FFF2-40B4-BE49-F238E27FC236}">
                  <a16:creationId xmlns:a16="http://schemas.microsoft.com/office/drawing/2014/main" id="{BFE3FB3B-BACE-3339-D260-9FC94DA86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2238"/>
              <a:ext cx="11" cy="23"/>
            </a:xfrm>
            <a:custGeom>
              <a:avLst/>
              <a:gdLst>
                <a:gd name="T0" fmla="*/ 0 w 57"/>
                <a:gd name="T1" fmla="*/ 0 h 113"/>
                <a:gd name="T2" fmla="*/ 0 w 57"/>
                <a:gd name="T3" fmla="*/ 0 h 113"/>
                <a:gd name="T4" fmla="*/ 0 w 57"/>
                <a:gd name="T5" fmla="*/ 0 h 113"/>
                <a:gd name="T6" fmla="*/ 0 w 57"/>
                <a:gd name="T7" fmla="*/ 0 h 113"/>
                <a:gd name="T8" fmla="*/ 0 w 57"/>
                <a:gd name="T9" fmla="*/ 0 h 113"/>
                <a:gd name="T10" fmla="*/ 0 w 57"/>
                <a:gd name="T11" fmla="*/ 0 h 113"/>
                <a:gd name="T12" fmla="*/ 0 w 57"/>
                <a:gd name="T13" fmla="*/ 0 h 113"/>
                <a:gd name="T14" fmla="*/ 0 w 57"/>
                <a:gd name="T15" fmla="*/ 0 h 113"/>
                <a:gd name="T16" fmla="*/ 0 w 57"/>
                <a:gd name="T17" fmla="*/ 1 h 113"/>
                <a:gd name="T18" fmla="*/ 0 w 57"/>
                <a:gd name="T19" fmla="*/ 1 h 113"/>
                <a:gd name="T20" fmla="*/ 0 w 57"/>
                <a:gd name="T21" fmla="*/ 1 h 113"/>
                <a:gd name="T22" fmla="*/ 0 w 57"/>
                <a:gd name="T23" fmla="*/ 1 h 113"/>
                <a:gd name="T24" fmla="*/ 0 w 57"/>
                <a:gd name="T25" fmla="*/ 1 h 113"/>
                <a:gd name="T26" fmla="*/ 0 w 57"/>
                <a:gd name="T27" fmla="*/ 1 h 113"/>
                <a:gd name="T28" fmla="*/ 0 w 57"/>
                <a:gd name="T29" fmla="*/ 1 h 1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113"/>
                <a:gd name="T47" fmla="*/ 57 w 57"/>
                <a:gd name="T48" fmla="*/ 113 h 1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113">
                  <a:moveTo>
                    <a:pt x="0" y="0"/>
                  </a:moveTo>
                  <a:lnTo>
                    <a:pt x="12" y="2"/>
                  </a:lnTo>
                  <a:lnTo>
                    <a:pt x="24" y="6"/>
                  </a:lnTo>
                  <a:lnTo>
                    <a:pt x="34" y="13"/>
                  </a:lnTo>
                  <a:lnTo>
                    <a:pt x="43" y="22"/>
                  </a:lnTo>
                  <a:lnTo>
                    <a:pt x="50" y="32"/>
                  </a:lnTo>
                  <a:lnTo>
                    <a:pt x="54" y="44"/>
                  </a:lnTo>
                  <a:lnTo>
                    <a:pt x="57" y="57"/>
                  </a:lnTo>
                  <a:lnTo>
                    <a:pt x="54" y="69"/>
                  </a:lnTo>
                  <a:lnTo>
                    <a:pt x="50" y="81"/>
                  </a:lnTo>
                  <a:lnTo>
                    <a:pt x="43" y="91"/>
                  </a:lnTo>
                  <a:lnTo>
                    <a:pt x="34" y="100"/>
                  </a:lnTo>
                  <a:lnTo>
                    <a:pt x="24" y="107"/>
                  </a:lnTo>
                  <a:lnTo>
                    <a:pt x="12" y="112"/>
                  </a:lnTo>
                  <a:lnTo>
                    <a:pt x="0" y="113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61" name="Freeform 412">
              <a:extLst>
                <a:ext uri="{FF2B5EF4-FFF2-40B4-BE49-F238E27FC236}">
                  <a16:creationId xmlns:a16="http://schemas.microsoft.com/office/drawing/2014/main" id="{9569661F-115F-CB62-0ED7-F10B59EFF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" y="794"/>
              <a:ext cx="350" cy="1458"/>
            </a:xfrm>
            <a:custGeom>
              <a:avLst/>
              <a:gdLst>
                <a:gd name="T0" fmla="*/ 14 w 1752"/>
                <a:gd name="T1" fmla="*/ 0 h 7290"/>
                <a:gd name="T2" fmla="*/ 14 w 1752"/>
                <a:gd name="T3" fmla="*/ 0 h 7290"/>
                <a:gd name="T4" fmla="*/ 13 w 1752"/>
                <a:gd name="T5" fmla="*/ 0 h 7290"/>
                <a:gd name="T6" fmla="*/ 0 w 1752"/>
                <a:gd name="T7" fmla="*/ 58 h 7290"/>
                <a:gd name="T8" fmla="*/ 0 w 1752"/>
                <a:gd name="T9" fmla="*/ 58 h 7290"/>
                <a:gd name="T10" fmla="*/ 1 w 1752"/>
                <a:gd name="T11" fmla="*/ 58 h 7290"/>
                <a:gd name="T12" fmla="*/ 14 w 1752"/>
                <a:gd name="T13" fmla="*/ 0 h 72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2"/>
                <a:gd name="T22" fmla="*/ 0 h 7290"/>
                <a:gd name="T23" fmla="*/ 1752 w 1752"/>
                <a:gd name="T24" fmla="*/ 7290 h 72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2" h="7290">
                  <a:moveTo>
                    <a:pt x="1752" y="25"/>
                  </a:moveTo>
                  <a:lnTo>
                    <a:pt x="1697" y="12"/>
                  </a:lnTo>
                  <a:lnTo>
                    <a:pt x="1643" y="0"/>
                  </a:lnTo>
                  <a:lnTo>
                    <a:pt x="0" y="7265"/>
                  </a:lnTo>
                  <a:lnTo>
                    <a:pt x="54" y="7278"/>
                  </a:lnTo>
                  <a:lnTo>
                    <a:pt x="109" y="7290"/>
                  </a:lnTo>
                  <a:lnTo>
                    <a:pt x="1752" y="2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62" name="Freeform 413">
              <a:extLst>
                <a:ext uri="{FF2B5EF4-FFF2-40B4-BE49-F238E27FC236}">
                  <a16:creationId xmlns:a16="http://schemas.microsoft.com/office/drawing/2014/main" id="{FC2095EF-7ECE-42F4-F91B-A44343ADC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" y="794"/>
              <a:ext cx="350" cy="1458"/>
            </a:xfrm>
            <a:custGeom>
              <a:avLst/>
              <a:gdLst>
                <a:gd name="T0" fmla="*/ 14 w 1752"/>
                <a:gd name="T1" fmla="*/ 0 h 7290"/>
                <a:gd name="T2" fmla="*/ 14 w 1752"/>
                <a:gd name="T3" fmla="*/ 0 h 7290"/>
                <a:gd name="T4" fmla="*/ 13 w 1752"/>
                <a:gd name="T5" fmla="*/ 0 h 7290"/>
                <a:gd name="T6" fmla="*/ 0 w 1752"/>
                <a:gd name="T7" fmla="*/ 58 h 7290"/>
                <a:gd name="T8" fmla="*/ 0 w 1752"/>
                <a:gd name="T9" fmla="*/ 58 h 7290"/>
                <a:gd name="T10" fmla="*/ 1 w 1752"/>
                <a:gd name="T11" fmla="*/ 58 h 7290"/>
                <a:gd name="T12" fmla="*/ 14 w 1752"/>
                <a:gd name="T13" fmla="*/ 0 h 72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2"/>
                <a:gd name="T22" fmla="*/ 0 h 7290"/>
                <a:gd name="T23" fmla="*/ 1752 w 1752"/>
                <a:gd name="T24" fmla="*/ 7290 h 72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2" h="7290">
                  <a:moveTo>
                    <a:pt x="1752" y="25"/>
                  </a:moveTo>
                  <a:lnTo>
                    <a:pt x="1697" y="12"/>
                  </a:lnTo>
                  <a:lnTo>
                    <a:pt x="1643" y="0"/>
                  </a:lnTo>
                  <a:lnTo>
                    <a:pt x="0" y="7265"/>
                  </a:lnTo>
                  <a:lnTo>
                    <a:pt x="54" y="7278"/>
                  </a:lnTo>
                  <a:lnTo>
                    <a:pt x="109" y="7290"/>
                  </a:lnTo>
                  <a:lnTo>
                    <a:pt x="1752" y="25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63" name="Freeform 414">
              <a:extLst>
                <a:ext uri="{FF2B5EF4-FFF2-40B4-BE49-F238E27FC236}">
                  <a16:creationId xmlns:a16="http://schemas.microsoft.com/office/drawing/2014/main" id="{9446763E-902A-B8D6-8594-28FCEEAA7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" y="792"/>
              <a:ext cx="678" cy="1462"/>
            </a:xfrm>
            <a:custGeom>
              <a:avLst/>
              <a:gdLst>
                <a:gd name="T0" fmla="*/ 1 w 3391"/>
                <a:gd name="T1" fmla="*/ 0 h 7312"/>
                <a:gd name="T2" fmla="*/ 0 w 3391"/>
                <a:gd name="T3" fmla="*/ 0 h 7312"/>
                <a:gd name="T4" fmla="*/ 0 w 3391"/>
                <a:gd name="T5" fmla="*/ 0 h 7312"/>
                <a:gd name="T6" fmla="*/ 26 w 3391"/>
                <a:gd name="T7" fmla="*/ 58 h 7312"/>
                <a:gd name="T8" fmla="*/ 27 w 3391"/>
                <a:gd name="T9" fmla="*/ 58 h 7312"/>
                <a:gd name="T10" fmla="*/ 27 w 3391"/>
                <a:gd name="T11" fmla="*/ 58 h 7312"/>
                <a:gd name="T12" fmla="*/ 1 w 3391"/>
                <a:gd name="T13" fmla="*/ 0 h 73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91"/>
                <a:gd name="T22" fmla="*/ 0 h 7312"/>
                <a:gd name="T23" fmla="*/ 3391 w 3391"/>
                <a:gd name="T24" fmla="*/ 7312 h 73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91" h="7312">
                  <a:moveTo>
                    <a:pt x="103" y="0"/>
                  </a:moveTo>
                  <a:lnTo>
                    <a:pt x="51" y="23"/>
                  </a:lnTo>
                  <a:lnTo>
                    <a:pt x="0" y="47"/>
                  </a:lnTo>
                  <a:lnTo>
                    <a:pt x="3288" y="7312"/>
                  </a:lnTo>
                  <a:lnTo>
                    <a:pt x="3340" y="7289"/>
                  </a:lnTo>
                  <a:lnTo>
                    <a:pt x="3391" y="726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64" name="Freeform 415">
              <a:extLst>
                <a:ext uri="{FF2B5EF4-FFF2-40B4-BE49-F238E27FC236}">
                  <a16:creationId xmlns:a16="http://schemas.microsoft.com/office/drawing/2014/main" id="{1AA0285B-A44E-89D2-B736-1E016DC43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" y="792"/>
              <a:ext cx="678" cy="1462"/>
            </a:xfrm>
            <a:custGeom>
              <a:avLst/>
              <a:gdLst>
                <a:gd name="T0" fmla="*/ 1 w 3391"/>
                <a:gd name="T1" fmla="*/ 0 h 7312"/>
                <a:gd name="T2" fmla="*/ 0 w 3391"/>
                <a:gd name="T3" fmla="*/ 0 h 7312"/>
                <a:gd name="T4" fmla="*/ 0 w 3391"/>
                <a:gd name="T5" fmla="*/ 0 h 7312"/>
                <a:gd name="T6" fmla="*/ 26 w 3391"/>
                <a:gd name="T7" fmla="*/ 58 h 7312"/>
                <a:gd name="T8" fmla="*/ 27 w 3391"/>
                <a:gd name="T9" fmla="*/ 58 h 7312"/>
                <a:gd name="T10" fmla="*/ 27 w 3391"/>
                <a:gd name="T11" fmla="*/ 58 h 7312"/>
                <a:gd name="T12" fmla="*/ 1 w 3391"/>
                <a:gd name="T13" fmla="*/ 0 h 73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91"/>
                <a:gd name="T22" fmla="*/ 0 h 7312"/>
                <a:gd name="T23" fmla="*/ 3391 w 3391"/>
                <a:gd name="T24" fmla="*/ 7312 h 73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91" h="7312">
                  <a:moveTo>
                    <a:pt x="103" y="0"/>
                  </a:moveTo>
                  <a:lnTo>
                    <a:pt x="51" y="23"/>
                  </a:lnTo>
                  <a:lnTo>
                    <a:pt x="0" y="47"/>
                  </a:lnTo>
                  <a:lnTo>
                    <a:pt x="3288" y="7312"/>
                  </a:lnTo>
                  <a:lnTo>
                    <a:pt x="3340" y="7289"/>
                  </a:lnTo>
                  <a:lnTo>
                    <a:pt x="3391" y="7265"/>
                  </a:lnTo>
                  <a:lnTo>
                    <a:pt x="103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65" name="Freeform 416">
              <a:extLst>
                <a:ext uri="{FF2B5EF4-FFF2-40B4-BE49-F238E27FC236}">
                  <a16:creationId xmlns:a16="http://schemas.microsoft.com/office/drawing/2014/main" id="{0AB04EFF-7044-23A5-FF7E-6774022EB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2245"/>
              <a:ext cx="22" cy="16"/>
            </a:xfrm>
            <a:custGeom>
              <a:avLst/>
              <a:gdLst>
                <a:gd name="T0" fmla="*/ 0 w 108"/>
                <a:gd name="T1" fmla="*/ 0 h 80"/>
                <a:gd name="T2" fmla="*/ 1 w 108"/>
                <a:gd name="T3" fmla="*/ 0 h 80"/>
                <a:gd name="T4" fmla="*/ 1 w 108"/>
                <a:gd name="T5" fmla="*/ 0 h 80"/>
                <a:gd name="T6" fmla="*/ 1 w 108"/>
                <a:gd name="T7" fmla="*/ 0 h 80"/>
                <a:gd name="T8" fmla="*/ 1 w 108"/>
                <a:gd name="T9" fmla="*/ 0 h 80"/>
                <a:gd name="T10" fmla="*/ 1 w 108"/>
                <a:gd name="T11" fmla="*/ 0 h 80"/>
                <a:gd name="T12" fmla="*/ 1 w 108"/>
                <a:gd name="T13" fmla="*/ 0 h 80"/>
                <a:gd name="T14" fmla="*/ 1 w 108"/>
                <a:gd name="T15" fmla="*/ 1 h 80"/>
                <a:gd name="T16" fmla="*/ 1 w 108"/>
                <a:gd name="T17" fmla="*/ 1 h 80"/>
                <a:gd name="T18" fmla="*/ 1 w 108"/>
                <a:gd name="T19" fmla="*/ 1 h 80"/>
                <a:gd name="T20" fmla="*/ 0 w 108"/>
                <a:gd name="T21" fmla="*/ 1 h 80"/>
                <a:gd name="T22" fmla="*/ 0 w 108"/>
                <a:gd name="T23" fmla="*/ 1 h 80"/>
                <a:gd name="T24" fmla="*/ 0 w 108"/>
                <a:gd name="T25" fmla="*/ 1 h 80"/>
                <a:gd name="T26" fmla="*/ 0 w 108"/>
                <a:gd name="T27" fmla="*/ 1 h 80"/>
                <a:gd name="T28" fmla="*/ 0 w 108"/>
                <a:gd name="T29" fmla="*/ 0 h 80"/>
                <a:gd name="T30" fmla="*/ 0 w 108"/>
                <a:gd name="T31" fmla="*/ 0 h 80"/>
                <a:gd name="T32" fmla="*/ 0 w 108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80"/>
                <a:gd name="T53" fmla="*/ 108 w 108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80">
                  <a:moveTo>
                    <a:pt x="52" y="24"/>
                  </a:moveTo>
                  <a:lnTo>
                    <a:pt x="103" y="0"/>
                  </a:lnTo>
                  <a:lnTo>
                    <a:pt x="106" y="13"/>
                  </a:lnTo>
                  <a:lnTo>
                    <a:pt x="108" y="25"/>
                  </a:lnTo>
                  <a:lnTo>
                    <a:pt x="106" y="37"/>
                  </a:lnTo>
                  <a:lnTo>
                    <a:pt x="102" y="49"/>
                  </a:lnTo>
                  <a:lnTo>
                    <a:pt x="95" y="60"/>
                  </a:lnTo>
                  <a:lnTo>
                    <a:pt x="86" y="69"/>
                  </a:lnTo>
                  <a:lnTo>
                    <a:pt x="75" y="75"/>
                  </a:lnTo>
                  <a:lnTo>
                    <a:pt x="63" y="79"/>
                  </a:lnTo>
                  <a:lnTo>
                    <a:pt x="50" y="80"/>
                  </a:lnTo>
                  <a:lnTo>
                    <a:pt x="38" y="79"/>
                  </a:lnTo>
                  <a:lnTo>
                    <a:pt x="26" y="74"/>
                  </a:lnTo>
                  <a:lnTo>
                    <a:pt x="16" y="67"/>
                  </a:lnTo>
                  <a:lnTo>
                    <a:pt x="7" y="58"/>
                  </a:lnTo>
                  <a:lnTo>
                    <a:pt x="0" y="4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66" name="Freeform 417">
              <a:extLst>
                <a:ext uri="{FF2B5EF4-FFF2-40B4-BE49-F238E27FC236}">
                  <a16:creationId xmlns:a16="http://schemas.microsoft.com/office/drawing/2014/main" id="{7C17B050-32DE-9A32-7100-79813542C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2245"/>
              <a:ext cx="22" cy="16"/>
            </a:xfrm>
            <a:custGeom>
              <a:avLst/>
              <a:gdLst>
                <a:gd name="T0" fmla="*/ 1 w 108"/>
                <a:gd name="T1" fmla="*/ 0 h 80"/>
                <a:gd name="T2" fmla="*/ 1 w 108"/>
                <a:gd name="T3" fmla="*/ 0 h 80"/>
                <a:gd name="T4" fmla="*/ 1 w 108"/>
                <a:gd name="T5" fmla="*/ 0 h 80"/>
                <a:gd name="T6" fmla="*/ 1 w 108"/>
                <a:gd name="T7" fmla="*/ 0 h 80"/>
                <a:gd name="T8" fmla="*/ 1 w 108"/>
                <a:gd name="T9" fmla="*/ 0 h 80"/>
                <a:gd name="T10" fmla="*/ 1 w 108"/>
                <a:gd name="T11" fmla="*/ 0 h 80"/>
                <a:gd name="T12" fmla="*/ 1 w 108"/>
                <a:gd name="T13" fmla="*/ 1 h 80"/>
                <a:gd name="T14" fmla="*/ 1 w 108"/>
                <a:gd name="T15" fmla="*/ 1 h 80"/>
                <a:gd name="T16" fmla="*/ 1 w 108"/>
                <a:gd name="T17" fmla="*/ 1 h 80"/>
                <a:gd name="T18" fmla="*/ 0 w 108"/>
                <a:gd name="T19" fmla="*/ 1 h 80"/>
                <a:gd name="T20" fmla="*/ 0 w 108"/>
                <a:gd name="T21" fmla="*/ 1 h 80"/>
                <a:gd name="T22" fmla="*/ 0 w 108"/>
                <a:gd name="T23" fmla="*/ 1 h 80"/>
                <a:gd name="T24" fmla="*/ 0 w 108"/>
                <a:gd name="T25" fmla="*/ 1 h 80"/>
                <a:gd name="T26" fmla="*/ 0 w 108"/>
                <a:gd name="T27" fmla="*/ 0 h 80"/>
                <a:gd name="T28" fmla="*/ 0 w 108"/>
                <a:gd name="T29" fmla="*/ 0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80"/>
                <a:gd name="T47" fmla="*/ 108 w 108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80">
                  <a:moveTo>
                    <a:pt x="103" y="0"/>
                  </a:moveTo>
                  <a:lnTo>
                    <a:pt x="106" y="13"/>
                  </a:lnTo>
                  <a:lnTo>
                    <a:pt x="108" y="25"/>
                  </a:lnTo>
                  <a:lnTo>
                    <a:pt x="106" y="37"/>
                  </a:lnTo>
                  <a:lnTo>
                    <a:pt x="102" y="49"/>
                  </a:lnTo>
                  <a:lnTo>
                    <a:pt x="95" y="60"/>
                  </a:lnTo>
                  <a:lnTo>
                    <a:pt x="86" y="69"/>
                  </a:lnTo>
                  <a:lnTo>
                    <a:pt x="75" y="75"/>
                  </a:lnTo>
                  <a:lnTo>
                    <a:pt x="63" y="79"/>
                  </a:lnTo>
                  <a:lnTo>
                    <a:pt x="50" y="80"/>
                  </a:lnTo>
                  <a:lnTo>
                    <a:pt x="38" y="79"/>
                  </a:lnTo>
                  <a:lnTo>
                    <a:pt x="26" y="74"/>
                  </a:lnTo>
                  <a:lnTo>
                    <a:pt x="16" y="67"/>
                  </a:lnTo>
                  <a:lnTo>
                    <a:pt x="7" y="58"/>
                  </a:lnTo>
                  <a:lnTo>
                    <a:pt x="0" y="47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67" name="Freeform 418">
              <a:extLst>
                <a:ext uri="{FF2B5EF4-FFF2-40B4-BE49-F238E27FC236}">
                  <a16:creationId xmlns:a16="http://schemas.microsoft.com/office/drawing/2014/main" id="{FF1FE46E-DC58-D9C0-6FBF-1592A3426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2778"/>
              <a:ext cx="17" cy="21"/>
            </a:xfrm>
            <a:custGeom>
              <a:avLst/>
              <a:gdLst>
                <a:gd name="T0" fmla="*/ 0 w 84"/>
                <a:gd name="T1" fmla="*/ 0 h 106"/>
                <a:gd name="T2" fmla="*/ 0 w 84"/>
                <a:gd name="T3" fmla="*/ 1 h 106"/>
                <a:gd name="T4" fmla="*/ 0 w 84"/>
                <a:gd name="T5" fmla="*/ 1 h 106"/>
                <a:gd name="T6" fmla="*/ 0 w 84"/>
                <a:gd name="T7" fmla="*/ 1 h 106"/>
                <a:gd name="T8" fmla="*/ 0 w 84"/>
                <a:gd name="T9" fmla="*/ 1 h 106"/>
                <a:gd name="T10" fmla="*/ 0 w 84"/>
                <a:gd name="T11" fmla="*/ 1 h 106"/>
                <a:gd name="T12" fmla="*/ 0 w 84"/>
                <a:gd name="T13" fmla="*/ 0 h 106"/>
                <a:gd name="T14" fmla="*/ 0 w 84"/>
                <a:gd name="T15" fmla="*/ 0 h 106"/>
                <a:gd name="T16" fmla="*/ 0 w 84"/>
                <a:gd name="T17" fmla="*/ 0 h 106"/>
                <a:gd name="T18" fmla="*/ 0 w 84"/>
                <a:gd name="T19" fmla="*/ 0 h 106"/>
                <a:gd name="T20" fmla="*/ 0 w 84"/>
                <a:gd name="T21" fmla="*/ 0 h 106"/>
                <a:gd name="T22" fmla="*/ 0 w 84"/>
                <a:gd name="T23" fmla="*/ 0 h 106"/>
                <a:gd name="T24" fmla="*/ 0 w 84"/>
                <a:gd name="T25" fmla="*/ 0 h 106"/>
                <a:gd name="T26" fmla="*/ 0 w 84"/>
                <a:gd name="T27" fmla="*/ 0 h 106"/>
                <a:gd name="T28" fmla="*/ 1 w 84"/>
                <a:gd name="T29" fmla="*/ 0 h 106"/>
                <a:gd name="T30" fmla="*/ 1 w 84"/>
                <a:gd name="T31" fmla="*/ 0 h 106"/>
                <a:gd name="T32" fmla="*/ 0 w 84"/>
                <a:gd name="T33" fmla="*/ 0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106"/>
                <a:gd name="T53" fmla="*/ 84 w 84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106">
                  <a:moveTo>
                    <a:pt x="56" y="56"/>
                  </a:moveTo>
                  <a:lnTo>
                    <a:pt x="28" y="106"/>
                  </a:lnTo>
                  <a:lnTo>
                    <a:pt x="18" y="98"/>
                  </a:lnTo>
                  <a:lnTo>
                    <a:pt x="9" y="88"/>
                  </a:lnTo>
                  <a:lnTo>
                    <a:pt x="3" y="77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2" y="40"/>
                  </a:lnTo>
                  <a:lnTo>
                    <a:pt x="7" y="28"/>
                  </a:lnTo>
                  <a:lnTo>
                    <a:pt x="15" y="18"/>
                  </a:lnTo>
                  <a:lnTo>
                    <a:pt x="25" y="9"/>
                  </a:lnTo>
                  <a:lnTo>
                    <a:pt x="36" y="4"/>
                  </a:lnTo>
                  <a:lnTo>
                    <a:pt x="47" y="0"/>
                  </a:lnTo>
                  <a:lnTo>
                    <a:pt x="60" y="0"/>
                  </a:lnTo>
                  <a:lnTo>
                    <a:pt x="73" y="3"/>
                  </a:lnTo>
                  <a:lnTo>
                    <a:pt x="84" y="7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68" name="Freeform 419">
              <a:extLst>
                <a:ext uri="{FF2B5EF4-FFF2-40B4-BE49-F238E27FC236}">
                  <a16:creationId xmlns:a16="http://schemas.microsoft.com/office/drawing/2014/main" id="{4FF83595-E0E6-6F86-CC85-BEAA46F9A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2778"/>
              <a:ext cx="17" cy="21"/>
            </a:xfrm>
            <a:custGeom>
              <a:avLst/>
              <a:gdLst>
                <a:gd name="T0" fmla="*/ 0 w 84"/>
                <a:gd name="T1" fmla="*/ 1 h 106"/>
                <a:gd name="T2" fmla="*/ 0 w 84"/>
                <a:gd name="T3" fmla="*/ 1 h 106"/>
                <a:gd name="T4" fmla="*/ 0 w 84"/>
                <a:gd name="T5" fmla="*/ 1 h 106"/>
                <a:gd name="T6" fmla="*/ 0 w 84"/>
                <a:gd name="T7" fmla="*/ 1 h 106"/>
                <a:gd name="T8" fmla="*/ 0 w 84"/>
                <a:gd name="T9" fmla="*/ 1 h 106"/>
                <a:gd name="T10" fmla="*/ 0 w 84"/>
                <a:gd name="T11" fmla="*/ 0 h 106"/>
                <a:gd name="T12" fmla="*/ 0 w 84"/>
                <a:gd name="T13" fmla="*/ 0 h 106"/>
                <a:gd name="T14" fmla="*/ 0 w 84"/>
                <a:gd name="T15" fmla="*/ 0 h 106"/>
                <a:gd name="T16" fmla="*/ 0 w 84"/>
                <a:gd name="T17" fmla="*/ 0 h 106"/>
                <a:gd name="T18" fmla="*/ 0 w 84"/>
                <a:gd name="T19" fmla="*/ 0 h 106"/>
                <a:gd name="T20" fmla="*/ 0 w 84"/>
                <a:gd name="T21" fmla="*/ 0 h 106"/>
                <a:gd name="T22" fmla="*/ 0 w 84"/>
                <a:gd name="T23" fmla="*/ 0 h 106"/>
                <a:gd name="T24" fmla="*/ 0 w 84"/>
                <a:gd name="T25" fmla="*/ 0 h 106"/>
                <a:gd name="T26" fmla="*/ 1 w 84"/>
                <a:gd name="T27" fmla="*/ 0 h 106"/>
                <a:gd name="T28" fmla="*/ 1 w 84"/>
                <a:gd name="T29" fmla="*/ 0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106"/>
                <a:gd name="T47" fmla="*/ 84 w 84"/>
                <a:gd name="T48" fmla="*/ 106 h 1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106">
                  <a:moveTo>
                    <a:pt x="28" y="106"/>
                  </a:moveTo>
                  <a:lnTo>
                    <a:pt x="18" y="98"/>
                  </a:lnTo>
                  <a:lnTo>
                    <a:pt x="9" y="88"/>
                  </a:lnTo>
                  <a:lnTo>
                    <a:pt x="3" y="77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2" y="40"/>
                  </a:lnTo>
                  <a:lnTo>
                    <a:pt x="7" y="28"/>
                  </a:lnTo>
                  <a:lnTo>
                    <a:pt x="15" y="18"/>
                  </a:lnTo>
                  <a:lnTo>
                    <a:pt x="25" y="9"/>
                  </a:lnTo>
                  <a:lnTo>
                    <a:pt x="36" y="4"/>
                  </a:lnTo>
                  <a:lnTo>
                    <a:pt x="47" y="0"/>
                  </a:lnTo>
                  <a:lnTo>
                    <a:pt x="60" y="0"/>
                  </a:lnTo>
                  <a:lnTo>
                    <a:pt x="73" y="3"/>
                  </a:lnTo>
                  <a:lnTo>
                    <a:pt x="84" y="7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69" name="Freeform 420">
              <a:extLst>
                <a:ext uri="{FF2B5EF4-FFF2-40B4-BE49-F238E27FC236}">
                  <a16:creationId xmlns:a16="http://schemas.microsoft.com/office/drawing/2014/main" id="{56DA40C7-83EF-1386-E763-F96A08B78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2779"/>
              <a:ext cx="580" cy="349"/>
            </a:xfrm>
            <a:custGeom>
              <a:avLst/>
              <a:gdLst>
                <a:gd name="T0" fmla="*/ 0 w 2903"/>
                <a:gd name="T1" fmla="*/ 0 h 1744"/>
                <a:gd name="T2" fmla="*/ 0 w 2903"/>
                <a:gd name="T3" fmla="*/ 0 h 1744"/>
                <a:gd name="T4" fmla="*/ 0 w 2903"/>
                <a:gd name="T5" fmla="*/ 1 h 1744"/>
                <a:gd name="T6" fmla="*/ 23 w 2903"/>
                <a:gd name="T7" fmla="*/ 14 h 1744"/>
                <a:gd name="T8" fmla="*/ 23 w 2903"/>
                <a:gd name="T9" fmla="*/ 14 h 1744"/>
                <a:gd name="T10" fmla="*/ 23 w 2903"/>
                <a:gd name="T11" fmla="*/ 13 h 1744"/>
                <a:gd name="T12" fmla="*/ 0 w 2903"/>
                <a:gd name="T13" fmla="*/ 0 h 17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03"/>
                <a:gd name="T22" fmla="*/ 0 h 1744"/>
                <a:gd name="T23" fmla="*/ 2903 w 2903"/>
                <a:gd name="T24" fmla="*/ 1744 h 17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03" h="1744">
                  <a:moveTo>
                    <a:pt x="56" y="0"/>
                  </a:moveTo>
                  <a:lnTo>
                    <a:pt x="28" y="49"/>
                  </a:lnTo>
                  <a:lnTo>
                    <a:pt x="0" y="99"/>
                  </a:lnTo>
                  <a:lnTo>
                    <a:pt x="2847" y="1744"/>
                  </a:lnTo>
                  <a:lnTo>
                    <a:pt x="2875" y="1695"/>
                  </a:lnTo>
                  <a:lnTo>
                    <a:pt x="2903" y="164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70" name="Freeform 421">
              <a:extLst>
                <a:ext uri="{FF2B5EF4-FFF2-40B4-BE49-F238E27FC236}">
                  <a16:creationId xmlns:a16="http://schemas.microsoft.com/office/drawing/2014/main" id="{D3AB7DE2-C9E9-E9ED-73EE-1EE69E689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2779"/>
              <a:ext cx="580" cy="349"/>
            </a:xfrm>
            <a:custGeom>
              <a:avLst/>
              <a:gdLst>
                <a:gd name="T0" fmla="*/ 0 w 2903"/>
                <a:gd name="T1" fmla="*/ 0 h 1744"/>
                <a:gd name="T2" fmla="*/ 0 w 2903"/>
                <a:gd name="T3" fmla="*/ 0 h 1744"/>
                <a:gd name="T4" fmla="*/ 0 w 2903"/>
                <a:gd name="T5" fmla="*/ 1 h 1744"/>
                <a:gd name="T6" fmla="*/ 23 w 2903"/>
                <a:gd name="T7" fmla="*/ 14 h 1744"/>
                <a:gd name="T8" fmla="*/ 23 w 2903"/>
                <a:gd name="T9" fmla="*/ 14 h 1744"/>
                <a:gd name="T10" fmla="*/ 23 w 2903"/>
                <a:gd name="T11" fmla="*/ 13 h 1744"/>
                <a:gd name="T12" fmla="*/ 0 w 2903"/>
                <a:gd name="T13" fmla="*/ 0 h 17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03"/>
                <a:gd name="T22" fmla="*/ 0 h 1744"/>
                <a:gd name="T23" fmla="*/ 2903 w 2903"/>
                <a:gd name="T24" fmla="*/ 1744 h 17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03" h="1744">
                  <a:moveTo>
                    <a:pt x="56" y="0"/>
                  </a:moveTo>
                  <a:lnTo>
                    <a:pt x="28" y="49"/>
                  </a:lnTo>
                  <a:lnTo>
                    <a:pt x="0" y="99"/>
                  </a:lnTo>
                  <a:lnTo>
                    <a:pt x="2847" y="1744"/>
                  </a:lnTo>
                  <a:lnTo>
                    <a:pt x="2875" y="1695"/>
                  </a:lnTo>
                  <a:lnTo>
                    <a:pt x="2903" y="1645"/>
                  </a:lnTo>
                  <a:lnTo>
                    <a:pt x="56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71" name="Freeform 422">
              <a:extLst>
                <a:ext uri="{FF2B5EF4-FFF2-40B4-BE49-F238E27FC236}">
                  <a16:creationId xmlns:a16="http://schemas.microsoft.com/office/drawing/2014/main" id="{D45222B4-30C1-D1BD-D7B6-0588135F7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3118"/>
              <a:ext cx="22" cy="658"/>
            </a:xfrm>
            <a:custGeom>
              <a:avLst/>
              <a:gdLst>
                <a:gd name="T0" fmla="*/ 1 w 113"/>
                <a:gd name="T1" fmla="*/ 0 h 3289"/>
                <a:gd name="T2" fmla="*/ 0 w 113"/>
                <a:gd name="T3" fmla="*/ 0 h 3289"/>
                <a:gd name="T4" fmla="*/ 0 w 113"/>
                <a:gd name="T5" fmla="*/ 0 h 3289"/>
                <a:gd name="T6" fmla="*/ 0 w 113"/>
                <a:gd name="T7" fmla="*/ 26 h 3289"/>
                <a:gd name="T8" fmla="*/ 0 w 113"/>
                <a:gd name="T9" fmla="*/ 26 h 3289"/>
                <a:gd name="T10" fmla="*/ 1 w 113"/>
                <a:gd name="T11" fmla="*/ 26 h 3289"/>
                <a:gd name="T12" fmla="*/ 1 w 113"/>
                <a:gd name="T13" fmla="*/ 0 h 32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"/>
                <a:gd name="T22" fmla="*/ 0 h 3289"/>
                <a:gd name="T23" fmla="*/ 113 w 113"/>
                <a:gd name="T24" fmla="*/ 3289 h 32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" h="3289">
                  <a:moveTo>
                    <a:pt x="113" y="0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3289"/>
                  </a:lnTo>
                  <a:lnTo>
                    <a:pt x="56" y="3289"/>
                  </a:lnTo>
                  <a:lnTo>
                    <a:pt x="113" y="328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72" name="Freeform 423">
              <a:extLst>
                <a:ext uri="{FF2B5EF4-FFF2-40B4-BE49-F238E27FC236}">
                  <a16:creationId xmlns:a16="http://schemas.microsoft.com/office/drawing/2014/main" id="{C01C87AA-7B7C-3C6C-5354-EF546E11B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3118"/>
              <a:ext cx="22" cy="658"/>
            </a:xfrm>
            <a:custGeom>
              <a:avLst/>
              <a:gdLst>
                <a:gd name="T0" fmla="*/ 1 w 113"/>
                <a:gd name="T1" fmla="*/ 0 h 3289"/>
                <a:gd name="T2" fmla="*/ 0 w 113"/>
                <a:gd name="T3" fmla="*/ 0 h 3289"/>
                <a:gd name="T4" fmla="*/ 0 w 113"/>
                <a:gd name="T5" fmla="*/ 0 h 3289"/>
                <a:gd name="T6" fmla="*/ 0 w 113"/>
                <a:gd name="T7" fmla="*/ 26 h 3289"/>
                <a:gd name="T8" fmla="*/ 0 w 113"/>
                <a:gd name="T9" fmla="*/ 26 h 3289"/>
                <a:gd name="T10" fmla="*/ 1 w 113"/>
                <a:gd name="T11" fmla="*/ 26 h 3289"/>
                <a:gd name="T12" fmla="*/ 1 w 113"/>
                <a:gd name="T13" fmla="*/ 0 h 32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"/>
                <a:gd name="T22" fmla="*/ 0 h 3289"/>
                <a:gd name="T23" fmla="*/ 113 w 113"/>
                <a:gd name="T24" fmla="*/ 3289 h 32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" h="3289">
                  <a:moveTo>
                    <a:pt x="113" y="0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3289"/>
                  </a:lnTo>
                  <a:lnTo>
                    <a:pt x="56" y="3289"/>
                  </a:lnTo>
                  <a:lnTo>
                    <a:pt x="113" y="3289"/>
                  </a:lnTo>
                  <a:lnTo>
                    <a:pt x="113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73" name="Freeform 424">
              <a:extLst>
                <a:ext uri="{FF2B5EF4-FFF2-40B4-BE49-F238E27FC236}">
                  <a16:creationId xmlns:a16="http://schemas.microsoft.com/office/drawing/2014/main" id="{982DD188-4E50-BED3-219B-402DCBA32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3776"/>
              <a:ext cx="22" cy="11"/>
            </a:xfrm>
            <a:custGeom>
              <a:avLst/>
              <a:gdLst>
                <a:gd name="T0" fmla="*/ 0 w 113"/>
                <a:gd name="T1" fmla="*/ 0 h 56"/>
                <a:gd name="T2" fmla="*/ 1 w 113"/>
                <a:gd name="T3" fmla="*/ 0 h 56"/>
                <a:gd name="T4" fmla="*/ 1 w 113"/>
                <a:gd name="T5" fmla="*/ 0 h 56"/>
                <a:gd name="T6" fmla="*/ 1 w 113"/>
                <a:gd name="T7" fmla="*/ 0 h 56"/>
                <a:gd name="T8" fmla="*/ 1 w 113"/>
                <a:gd name="T9" fmla="*/ 0 h 56"/>
                <a:gd name="T10" fmla="*/ 1 w 113"/>
                <a:gd name="T11" fmla="*/ 0 h 56"/>
                <a:gd name="T12" fmla="*/ 1 w 113"/>
                <a:gd name="T13" fmla="*/ 0 h 56"/>
                <a:gd name="T14" fmla="*/ 1 w 113"/>
                <a:gd name="T15" fmla="*/ 0 h 56"/>
                <a:gd name="T16" fmla="*/ 0 w 113"/>
                <a:gd name="T17" fmla="*/ 0 h 56"/>
                <a:gd name="T18" fmla="*/ 0 w 113"/>
                <a:gd name="T19" fmla="*/ 0 h 56"/>
                <a:gd name="T20" fmla="*/ 0 w 113"/>
                <a:gd name="T21" fmla="*/ 0 h 56"/>
                <a:gd name="T22" fmla="*/ 0 w 113"/>
                <a:gd name="T23" fmla="*/ 0 h 56"/>
                <a:gd name="T24" fmla="*/ 0 w 113"/>
                <a:gd name="T25" fmla="*/ 0 h 56"/>
                <a:gd name="T26" fmla="*/ 0 w 113"/>
                <a:gd name="T27" fmla="*/ 0 h 56"/>
                <a:gd name="T28" fmla="*/ 0 w 113"/>
                <a:gd name="T29" fmla="*/ 0 h 56"/>
                <a:gd name="T30" fmla="*/ 0 w 113"/>
                <a:gd name="T31" fmla="*/ 0 h 56"/>
                <a:gd name="T32" fmla="*/ 0 w 113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56"/>
                <a:gd name="T53" fmla="*/ 113 w 113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56">
                  <a:moveTo>
                    <a:pt x="56" y="0"/>
                  </a:moveTo>
                  <a:lnTo>
                    <a:pt x="113" y="0"/>
                  </a:lnTo>
                  <a:lnTo>
                    <a:pt x="111" y="12"/>
                  </a:lnTo>
                  <a:lnTo>
                    <a:pt x="106" y="25"/>
                  </a:lnTo>
                  <a:lnTo>
                    <a:pt x="100" y="35"/>
                  </a:lnTo>
                  <a:lnTo>
                    <a:pt x="91" y="44"/>
                  </a:lnTo>
                  <a:lnTo>
                    <a:pt x="81" y="50"/>
                  </a:lnTo>
                  <a:lnTo>
                    <a:pt x="68" y="55"/>
                  </a:lnTo>
                  <a:lnTo>
                    <a:pt x="56" y="56"/>
                  </a:lnTo>
                  <a:lnTo>
                    <a:pt x="44" y="55"/>
                  </a:lnTo>
                  <a:lnTo>
                    <a:pt x="31" y="50"/>
                  </a:lnTo>
                  <a:lnTo>
                    <a:pt x="21" y="44"/>
                  </a:lnTo>
                  <a:lnTo>
                    <a:pt x="12" y="35"/>
                  </a:lnTo>
                  <a:lnTo>
                    <a:pt x="6" y="25"/>
                  </a:lnTo>
                  <a:lnTo>
                    <a:pt x="1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74" name="Freeform 425">
              <a:extLst>
                <a:ext uri="{FF2B5EF4-FFF2-40B4-BE49-F238E27FC236}">
                  <a16:creationId xmlns:a16="http://schemas.microsoft.com/office/drawing/2014/main" id="{6AD1547B-38D8-699C-F6EC-4A2CD2CB7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3776"/>
              <a:ext cx="22" cy="11"/>
            </a:xfrm>
            <a:custGeom>
              <a:avLst/>
              <a:gdLst>
                <a:gd name="T0" fmla="*/ 1 w 113"/>
                <a:gd name="T1" fmla="*/ 0 h 56"/>
                <a:gd name="T2" fmla="*/ 1 w 113"/>
                <a:gd name="T3" fmla="*/ 0 h 56"/>
                <a:gd name="T4" fmla="*/ 1 w 113"/>
                <a:gd name="T5" fmla="*/ 0 h 56"/>
                <a:gd name="T6" fmla="*/ 1 w 113"/>
                <a:gd name="T7" fmla="*/ 0 h 56"/>
                <a:gd name="T8" fmla="*/ 1 w 113"/>
                <a:gd name="T9" fmla="*/ 0 h 56"/>
                <a:gd name="T10" fmla="*/ 1 w 113"/>
                <a:gd name="T11" fmla="*/ 0 h 56"/>
                <a:gd name="T12" fmla="*/ 1 w 113"/>
                <a:gd name="T13" fmla="*/ 0 h 56"/>
                <a:gd name="T14" fmla="*/ 0 w 113"/>
                <a:gd name="T15" fmla="*/ 0 h 56"/>
                <a:gd name="T16" fmla="*/ 0 w 113"/>
                <a:gd name="T17" fmla="*/ 0 h 56"/>
                <a:gd name="T18" fmla="*/ 0 w 113"/>
                <a:gd name="T19" fmla="*/ 0 h 56"/>
                <a:gd name="T20" fmla="*/ 0 w 113"/>
                <a:gd name="T21" fmla="*/ 0 h 56"/>
                <a:gd name="T22" fmla="*/ 0 w 113"/>
                <a:gd name="T23" fmla="*/ 0 h 56"/>
                <a:gd name="T24" fmla="*/ 0 w 113"/>
                <a:gd name="T25" fmla="*/ 0 h 56"/>
                <a:gd name="T26" fmla="*/ 0 w 113"/>
                <a:gd name="T27" fmla="*/ 0 h 56"/>
                <a:gd name="T28" fmla="*/ 0 w 113"/>
                <a:gd name="T29" fmla="*/ 0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3"/>
                <a:gd name="T46" fmla="*/ 0 h 56"/>
                <a:gd name="T47" fmla="*/ 113 w 113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3" h="56">
                  <a:moveTo>
                    <a:pt x="113" y="0"/>
                  </a:moveTo>
                  <a:lnTo>
                    <a:pt x="111" y="12"/>
                  </a:lnTo>
                  <a:lnTo>
                    <a:pt x="106" y="25"/>
                  </a:lnTo>
                  <a:lnTo>
                    <a:pt x="100" y="35"/>
                  </a:lnTo>
                  <a:lnTo>
                    <a:pt x="91" y="44"/>
                  </a:lnTo>
                  <a:lnTo>
                    <a:pt x="81" y="50"/>
                  </a:lnTo>
                  <a:lnTo>
                    <a:pt x="68" y="55"/>
                  </a:lnTo>
                  <a:lnTo>
                    <a:pt x="56" y="56"/>
                  </a:lnTo>
                  <a:lnTo>
                    <a:pt x="44" y="55"/>
                  </a:lnTo>
                  <a:lnTo>
                    <a:pt x="31" y="50"/>
                  </a:lnTo>
                  <a:lnTo>
                    <a:pt x="21" y="44"/>
                  </a:lnTo>
                  <a:lnTo>
                    <a:pt x="12" y="35"/>
                  </a:lnTo>
                  <a:lnTo>
                    <a:pt x="6" y="25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75" name="Freeform 426">
              <a:extLst>
                <a:ext uri="{FF2B5EF4-FFF2-40B4-BE49-F238E27FC236}">
                  <a16:creationId xmlns:a16="http://schemas.microsoft.com/office/drawing/2014/main" id="{790968CE-48D4-6C70-F694-BF601C24E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2779"/>
              <a:ext cx="581" cy="349"/>
            </a:xfrm>
            <a:custGeom>
              <a:avLst/>
              <a:gdLst>
                <a:gd name="T0" fmla="*/ 0 w 2902"/>
                <a:gd name="T1" fmla="*/ 13 h 1744"/>
                <a:gd name="T2" fmla="*/ 0 w 2902"/>
                <a:gd name="T3" fmla="*/ 14 h 1744"/>
                <a:gd name="T4" fmla="*/ 0 w 2902"/>
                <a:gd name="T5" fmla="*/ 14 h 1744"/>
                <a:gd name="T6" fmla="*/ 23 w 2902"/>
                <a:gd name="T7" fmla="*/ 1 h 1744"/>
                <a:gd name="T8" fmla="*/ 23 w 2902"/>
                <a:gd name="T9" fmla="*/ 0 h 1744"/>
                <a:gd name="T10" fmla="*/ 23 w 2902"/>
                <a:gd name="T11" fmla="*/ 0 h 1744"/>
                <a:gd name="T12" fmla="*/ 0 w 2902"/>
                <a:gd name="T13" fmla="*/ 13 h 17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02"/>
                <a:gd name="T22" fmla="*/ 0 h 1744"/>
                <a:gd name="T23" fmla="*/ 2902 w 2902"/>
                <a:gd name="T24" fmla="*/ 1744 h 17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02" h="1744">
                  <a:moveTo>
                    <a:pt x="0" y="1645"/>
                  </a:moveTo>
                  <a:lnTo>
                    <a:pt x="28" y="1695"/>
                  </a:lnTo>
                  <a:lnTo>
                    <a:pt x="56" y="1744"/>
                  </a:lnTo>
                  <a:lnTo>
                    <a:pt x="2902" y="99"/>
                  </a:lnTo>
                  <a:lnTo>
                    <a:pt x="2874" y="49"/>
                  </a:lnTo>
                  <a:lnTo>
                    <a:pt x="2846" y="0"/>
                  </a:lnTo>
                  <a:lnTo>
                    <a:pt x="0" y="16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76" name="Freeform 427">
              <a:extLst>
                <a:ext uri="{FF2B5EF4-FFF2-40B4-BE49-F238E27FC236}">
                  <a16:creationId xmlns:a16="http://schemas.microsoft.com/office/drawing/2014/main" id="{3E0E6578-3ABF-1E0B-A0C0-4764385E8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2779"/>
              <a:ext cx="581" cy="349"/>
            </a:xfrm>
            <a:custGeom>
              <a:avLst/>
              <a:gdLst>
                <a:gd name="T0" fmla="*/ 0 w 2902"/>
                <a:gd name="T1" fmla="*/ 13 h 1744"/>
                <a:gd name="T2" fmla="*/ 0 w 2902"/>
                <a:gd name="T3" fmla="*/ 14 h 1744"/>
                <a:gd name="T4" fmla="*/ 0 w 2902"/>
                <a:gd name="T5" fmla="*/ 14 h 1744"/>
                <a:gd name="T6" fmla="*/ 23 w 2902"/>
                <a:gd name="T7" fmla="*/ 1 h 1744"/>
                <a:gd name="T8" fmla="*/ 23 w 2902"/>
                <a:gd name="T9" fmla="*/ 0 h 1744"/>
                <a:gd name="T10" fmla="*/ 23 w 2902"/>
                <a:gd name="T11" fmla="*/ 0 h 1744"/>
                <a:gd name="T12" fmla="*/ 0 w 2902"/>
                <a:gd name="T13" fmla="*/ 13 h 17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02"/>
                <a:gd name="T22" fmla="*/ 0 h 1744"/>
                <a:gd name="T23" fmla="*/ 2902 w 2902"/>
                <a:gd name="T24" fmla="*/ 1744 h 17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02" h="1744">
                  <a:moveTo>
                    <a:pt x="0" y="1645"/>
                  </a:moveTo>
                  <a:lnTo>
                    <a:pt x="28" y="1695"/>
                  </a:lnTo>
                  <a:lnTo>
                    <a:pt x="56" y="1744"/>
                  </a:lnTo>
                  <a:lnTo>
                    <a:pt x="2902" y="99"/>
                  </a:lnTo>
                  <a:lnTo>
                    <a:pt x="2874" y="49"/>
                  </a:lnTo>
                  <a:lnTo>
                    <a:pt x="2846" y="0"/>
                  </a:lnTo>
                  <a:lnTo>
                    <a:pt x="0" y="1645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77" name="Rectangle 428">
              <a:extLst>
                <a:ext uri="{FF2B5EF4-FFF2-40B4-BE49-F238E27FC236}">
                  <a16:creationId xmlns:a16="http://schemas.microsoft.com/office/drawing/2014/main" id="{3033DAB9-3BD2-5A7B-094C-6D845B694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528"/>
              <a:ext cx="2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s''</a:t>
              </a:r>
            </a:p>
          </p:txBody>
        </p:sp>
        <p:sp>
          <p:nvSpPr>
            <p:cNvPr id="14578" name="Rectangle 429">
              <a:extLst>
                <a:ext uri="{FF2B5EF4-FFF2-40B4-BE49-F238E27FC236}">
                  <a16:creationId xmlns:a16="http://schemas.microsoft.com/office/drawing/2014/main" id="{281A3142-159D-A315-00FE-79A5D0443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3001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  <p:sp>
          <p:nvSpPr>
            <p:cNvPr id="14579" name="Rectangle 430">
              <a:extLst>
                <a:ext uri="{FF2B5EF4-FFF2-40B4-BE49-F238E27FC236}">
                  <a16:creationId xmlns:a16="http://schemas.microsoft.com/office/drawing/2014/main" id="{3CD1D706-6EE5-9821-1C18-532DDB0D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08"/>
              <a:ext cx="2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a'</a:t>
              </a:r>
            </a:p>
          </p:txBody>
        </p:sp>
        <p:sp>
          <p:nvSpPr>
            <p:cNvPr id="14580" name="Rectangle 431">
              <a:extLst>
                <a:ext uri="{FF2B5EF4-FFF2-40B4-BE49-F238E27FC236}">
                  <a16:creationId xmlns:a16="http://schemas.microsoft.com/office/drawing/2014/main" id="{51742D13-E592-5117-7303-5F4412EE5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54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4581" name="Rectangle 432">
              <a:extLst>
                <a:ext uri="{FF2B5EF4-FFF2-40B4-BE49-F238E27FC236}">
                  <a16:creationId xmlns:a16="http://schemas.microsoft.com/office/drawing/2014/main" id="{1A2E2D93-7DD9-9CFA-5A64-69EFA386E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8"/>
              <a:ext cx="2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s'</a:t>
              </a:r>
            </a:p>
          </p:txBody>
        </p:sp>
        <p:sp>
          <p:nvSpPr>
            <p:cNvPr id="14582" name="Rectangle 433">
              <a:extLst>
                <a:ext uri="{FF2B5EF4-FFF2-40B4-BE49-F238E27FC236}">
                  <a16:creationId xmlns:a16="http://schemas.microsoft.com/office/drawing/2014/main" id="{F9E1A71C-ED61-8933-D290-7EE60B537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" y="2238"/>
              <a:ext cx="2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b'</a:t>
              </a:r>
            </a:p>
          </p:txBody>
        </p:sp>
        <p:sp>
          <p:nvSpPr>
            <p:cNvPr id="14583" name="Rectangle 434">
              <a:extLst>
                <a:ext uri="{FF2B5EF4-FFF2-40B4-BE49-F238E27FC236}">
                  <a16:creationId xmlns:a16="http://schemas.microsoft.com/office/drawing/2014/main" id="{2AB1923C-FA82-D2C3-961A-FFBC74AC3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208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b''</a:t>
              </a:r>
            </a:p>
          </p:txBody>
        </p:sp>
        <p:sp>
          <p:nvSpPr>
            <p:cNvPr id="14584" name="Rectangle 435">
              <a:extLst>
                <a:ext uri="{FF2B5EF4-FFF2-40B4-BE49-F238E27FC236}">
                  <a16:creationId xmlns:a16="http://schemas.microsoft.com/office/drawing/2014/main" id="{A5F58105-4003-A996-4111-49A3B3077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" y="374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14585" name="Freeform 436">
              <a:extLst>
                <a:ext uri="{FF2B5EF4-FFF2-40B4-BE49-F238E27FC236}">
                  <a16:creationId xmlns:a16="http://schemas.microsoft.com/office/drawing/2014/main" id="{ACC4CBA0-4B22-6AC4-B3D4-954C23CF1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2777"/>
              <a:ext cx="11" cy="17"/>
            </a:xfrm>
            <a:custGeom>
              <a:avLst/>
              <a:gdLst>
                <a:gd name="T0" fmla="*/ 0 w 56"/>
                <a:gd name="T1" fmla="*/ 0 h 85"/>
                <a:gd name="T2" fmla="*/ 0 w 56"/>
                <a:gd name="T3" fmla="*/ 1 h 85"/>
                <a:gd name="T4" fmla="*/ 0 w 56"/>
                <a:gd name="T5" fmla="*/ 1 h 85"/>
                <a:gd name="T6" fmla="*/ 0 w 56"/>
                <a:gd name="T7" fmla="*/ 1 h 85"/>
                <a:gd name="T8" fmla="*/ 0 w 56"/>
                <a:gd name="T9" fmla="*/ 1 h 85"/>
                <a:gd name="T10" fmla="*/ 0 w 56"/>
                <a:gd name="T11" fmla="*/ 0 h 85"/>
                <a:gd name="T12" fmla="*/ 0 w 56"/>
                <a:gd name="T13" fmla="*/ 0 h 85"/>
                <a:gd name="T14" fmla="*/ 0 w 56"/>
                <a:gd name="T15" fmla="*/ 0 h 85"/>
                <a:gd name="T16" fmla="*/ 0 w 56"/>
                <a:gd name="T17" fmla="*/ 0 h 85"/>
                <a:gd name="T18" fmla="*/ 0 w 56"/>
                <a:gd name="T19" fmla="*/ 0 h 85"/>
                <a:gd name="T20" fmla="*/ 0 w 56"/>
                <a:gd name="T21" fmla="*/ 0 h 85"/>
                <a:gd name="T22" fmla="*/ 0 w 56"/>
                <a:gd name="T23" fmla="*/ 0 h 85"/>
                <a:gd name="T24" fmla="*/ 0 w 56"/>
                <a:gd name="T25" fmla="*/ 0 h 85"/>
                <a:gd name="T26" fmla="*/ 0 w 56"/>
                <a:gd name="T27" fmla="*/ 0 h 85"/>
                <a:gd name="T28" fmla="*/ 0 w 56"/>
                <a:gd name="T29" fmla="*/ 0 h 85"/>
                <a:gd name="T30" fmla="*/ 0 w 56"/>
                <a:gd name="T31" fmla="*/ 0 h 85"/>
                <a:gd name="T32" fmla="*/ 0 w 56"/>
                <a:gd name="T33" fmla="*/ 0 h 85"/>
                <a:gd name="T34" fmla="*/ 0 w 56"/>
                <a:gd name="T35" fmla="*/ 0 h 85"/>
                <a:gd name="T36" fmla="*/ 0 w 56"/>
                <a:gd name="T37" fmla="*/ 0 h 85"/>
                <a:gd name="T38" fmla="*/ 0 w 56"/>
                <a:gd name="T39" fmla="*/ 0 h 85"/>
                <a:gd name="T40" fmla="*/ 0 w 56"/>
                <a:gd name="T41" fmla="*/ 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5"/>
                <a:gd name="T65" fmla="*/ 56 w 56"/>
                <a:gd name="T66" fmla="*/ 85 h 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5">
                  <a:moveTo>
                    <a:pt x="0" y="57"/>
                  </a:moveTo>
                  <a:lnTo>
                    <a:pt x="49" y="85"/>
                  </a:lnTo>
                  <a:lnTo>
                    <a:pt x="51" y="80"/>
                  </a:lnTo>
                  <a:lnTo>
                    <a:pt x="54" y="74"/>
                  </a:lnTo>
                  <a:lnTo>
                    <a:pt x="56" y="68"/>
                  </a:lnTo>
                  <a:lnTo>
                    <a:pt x="56" y="62"/>
                  </a:lnTo>
                  <a:lnTo>
                    <a:pt x="56" y="55"/>
                  </a:lnTo>
                  <a:lnTo>
                    <a:pt x="56" y="49"/>
                  </a:lnTo>
                  <a:lnTo>
                    <a:pt x="55" y="43"/>
                  </a:lnTo>
                  <a:lnTo>
                    <a:pt x="52" y="37"/>
                  </a:lnTo>
                  <a:lnTo>
                    <a:pt x="50" y="31"/>
                  </a:lnTo>
                  <a:lnTo>
                    <a:pt x="47" y="26"/>
                  </a:lnTo>
                  <a:lnTo>
                    <a:pt x="42" y="21"/>
                  </a:lnTo>
                  <a:lnTo>
                    <a:pt x="38" y="16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22" y="6"/>
                  </a:lnTo>
                  <a:lnTo>
                    <a:pt x="17" y="4"/>
                  </a:lnTo>
                  <a:lnTo>
                    <a:pt x="10" y="1"/>
                  </a:lnTo>
                  <a:lnTo>
                    <a:pt x="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86" name="Freeform 437">
              <a:extLst>
                <a:ext uri="{FF2B5EF4-FFF2-40B4-BE49-F238E27FC236}">
                  <a16:creationId xmlns:a16="http://schemas.microsoft.com/office/drawing/2014/main" id="{21E96316-78F5-CCF6-9614-6F12F9C9D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2777"/>
              <a:ext cx="11" cy="17"/>
            </a:xfrm>
            <a:custGeom>
              <a:avLst/>
              <a:gdLst>
                <a:gd name="T0" fmla="*/ 0 w 56"/>
                <a:gd name="T1" fmla="*/ 1 h 85"/>
                <a:gd name="T2" fmla="*/ 0 w 56"/>
                <a:gd name="T3" fmla="*/ 1 h 85"/>
                <a:gd name="T4" fmla="*/ 0 w 56"/>
                <a:gd name="T5" fmla="*/ 1 h 85"/>
                <a:gd name="T6" fmla="*/ 0 w 56"/>
                <a:gd name="T7" fmla="*/ 1 h 85"/>
                <a:gd name="T8" fmla="*/ 0 w 56"/>
                <a:gd name="T9" fmla="*/ 0 h 85"/>
                <a:gd name="T10" fmla="*/ 0 w 56"/>
                <a:gd name="T11" fmla="*/ 0 h 85"/>
                <a:gd name="T12" fmla="*/ 0 w 56"/>
                <a:gd name="T13" fmla="*/ 0 h 85"/>
                <a:gd name="T14" fmla="*/ 0 w 56"/>
                <a:gd name="T15" fmla="*/ 0 h 85"/>
                <a:gd name="T16" fmla="*/ 0 w 56"/>
                <a:gd name="T17" fmla="*/ 0 h 85"/>
                <a:gd name="T18" fmla="*/ 0 w 56"/>
                <a:gd name="T19" fmla="*/ 0 h 85"/>
                <a:gd name="T20" fmla="*/ 0 w 56"/>
                <a:gd name="T21" fmla="*/ 0 h 85"/>
                <a:gd name="T22" fmla="*/ 0 w 56"/>
                <a:gd name="T23" fmla="*/ 0 h 85"/>
                <a:gd name="T24" fmla="*/ 0 w 56"/>
                <a:gd name="T25" fmla="*/ 0 h 85"/>
                <a:gd name="T26" fmla="*/ 0 w 56"/>
                <a:gd name="T27" fmla="*/ 0 h 85"/>
                <a:gd name="T28" fmla="*/ 0 w 56"/>
                <a:gd name="T29" fmla="*/ 0 h 85"/>
                <a:gd name="T30" fmla="*/ 0 w 56"/>
                <a:gd name="T31" fmla="*/ 0 h 85"/>
                <a:gd name="T32" fmla="*/ 0 w 56"/>
                <a:gd name="T33" fmla="*/ 0 h 85"/>
                <a:gd name="T34" fmla="*/ 0 w 56"/>
                <a:gd name="T35" fmla="*/ 0 h 85"/>
                <a:gd name="T36" fmla="*/ 0 w 56"/>
                <a:gd name="T37" fmla="*/ 0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85"/>
                <a:gd name="T59" fmla="*/ 56 w 56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85">
                  <a:moveTo>
                    <a:pt x="49" y="85"/>
                  </a:moveTo>
                  <a:lnTo>
                    <a:pt x="51" y="80"/>
                  </a:lnTo>
                  <a:lnTo>
                    <a:pt x="54" y="74"/>
                  </a:lnTo>
                  <a:lnTo>
                    <a:pt x="56" y="68"/>
                  </a:lnTo>
                  <a:lnTo>
                    <a:pt x="56" y="62"/>
                  </a:lnTo>
                  <a:lnTo>
                    <a:pt x="56" y="55"/>
                  </a:lnTo>
                  <a:lnTo>
                    <a:pt x="56" y="49"/>
                  </a:lnTo>
                  <a:lnTo>
                    <a:pt x="55" y="43"/>
                  </a:lnTo>
                  <a:lnTo>
                    <a:pt x="52" y="37"/>
                  </a:lnTo>
                  <a:lnTo>
                    <a:pt x="50" y="31"/>
                  </a:lnTo>
                  <a:lnTo>
                    <a:pt x="47" y="26"/>
                  </a:lnTo>
                  <a:lnTo>
                    <a:pt x="42" y="21"/>
                  </a:lnTo>
                  <a:lnTo>
                    <a:pt x="38" y="16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22" y="6"/>
                  </a:lnTo>
                  <a:lnTo>
                    <a:pt x="17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87" name="Freeform 438">
              <a:extLst>
                <a:ext uri="{FF2B5EF4-FFF2-40B4-BE49-F238E27FC236}">
                  <a16:creationId xmlns:a16="http://schemas.microsoft.com/office/drawing/2014/main" id="{87512B43-3FC3-8FE4-5820-AF454BB00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2238"/>
              <a:ext cx="11" cy="23"/>
            </a:xfrm>
            <a:custGeom>
              <a:avLst/>
              <a:gdLst>
                <a:gd name="T0" fmla="*/ 0 w 57"/>
                <a:gd name="T1" fmla="*/ 0 h 113"/>
                <a:gd name="T2" fmla="*/ 0 w 57"/>
                <a:gd name="T3" fmla="*/ 0 h 113"/>
                <a:gd name="T4" fmla="*/ 0 w 57"/>
                <a:gd name="T5" fmla="*/ 0 h 113"/>
                <a:gd name="T6" fmla="*/ 0 w 57"/>
                <a:gd name="T7" fmla="*/ 0 h 113"/>
                <a:gd name="T8" fmla="*/ 0 w 57"/>
                <a:gd name="T9" fmla="*/ 0 h 113"/>
                <a:gd name="T10" fmla="*/ 0 w 57"/>
                <a:gd name="T11" fmla="*/ 0 h 113"/>
                <a:gd name="T12" fmla="*/ 0 w 57"/>
                <a:gd name="T13" fmla="*/ 0 h 113"/>
                <a:gd name="T14" fmla="*/ 0 w 57"/>
                <a:gd name="T15" fmla="*/ 0 h 113"/>
                <a:gd name="T16" fmla="*/ 0 w 57"/>
                <a:gd name="T17" fmla="*/ 0 h 113"/>
                <a:gd name="T18" fmla="*/ 0 w 57"/>
                <a:gd name="T19" fmla="*/ 1 h 113"/>
                <a:gd name="T20" fmla="*/ 0 w 57"/>
                <a:gd name="T21" fmla="*/ 1 h 113"/>
                <a:gd name="T22" fmla="*/ 0 w 57"/>
                <a:gd name="T23" fmla="*/ 1 h 113"/>
                <a:gd name="T24" fmla="*/ 0 w 57"/>
                <a:gd name="T25" fmla="*/ 1 h 113"/>
                <a:gd name="T26" fmla="*/ 0 w 57"/>
                <a:gd name="T27" fmla="*/ 1 h 113"/>
                <a:gd name="T28" fmla="*/ 0 w 57"/>
                <a:gd name="T29" fmla="*/ 1 h 113"/>
                <a:gd name="T30" fmla="*/ 0 w 57"/>
                <a:gd name="T31" fmla="*/ 1 h 113"/>
                <a:gd name="T32" fmla="*/ 0 w 57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113"/>
                <a:gd name="T53" fmla="*/ 57 w 57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113">
                  <a:moveTo>
                    <a:pt x="0" y="57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24" y="6"/>
                  </a:lnTo>
                  <a:lnTo>
                    <a:pt x="34" y="13"/>
                  </a:lnTo>
                  <a:lnTo>
                    <a:pt x="43" y="22"/>
                  </a:lnTo>
                  <a:lnTo>
                    <a:pt x="50" y="32"/>
                  </a:lnTo>
                  <a:lnTo>
                    <a:pt x="55" y="44"/>
                  </a:lnTo>
                  <a:lnTo>
                    <a:pt x="57" y="57"/>
                  </a:lnTo>
                  <a:lnTo>
                    <a:pt x="55" y="69"/>
                  </a:lnTo>
                  <a:lnTo>
                    <a:pt x="50" y="81"/>
                  </a:lnTo>
                  <a:lnTo>
                    <a:pt x="43" y="91"/>
                  </a:lnTo>
                  <a:lnTo>
                    <a:pt x="34" y="100"/>
                  </a:lnTo>
                  <a:lnTo>
                    <a:pt x="24" y="107"/>
                  </a:lnTo>
                  <a:lnTo>
                    <a:pt x="12" y="112"/>
                  </a:lnTo>
                  <a:lnTo>
                    <a:pt x="0" y="113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88" name="Freeform 439">
              <a:extLst>
                <a:ext uri="{FF2B5EF4-FFF2-40B4-BE49-F238E27FC236}">
                  <a16:creationId xmlns:a16="http://schemas.microsoft.com/office/drawing/2014/main" id="{9FF979CF-3C9D-4493-9BA0-6907C9C63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2238"/>
              <a:ext cx="11" cy="23"/>
            </a:xfrm>
            <a:custGeom>
              <a:avLst/>
              <a:gdLst>
                <a:gd name="T0" fmla="*/ 0 w 57"/>
                <a:gd name="T1" fmla="*/ 0 h 113"/>
                <a:gd name="T2" fmla="*/ 0 w 57"/>
                <a:gd name="T3" fmla="*/ 0 h 113"/>
                <a:gd name="T4" fmla="*/ 0 w 57"/>
                <a:gd name="T5" fmla="*/ 0 h 113"/>
                <a:gd name="T6" fmla="*/ 0 w 57"/>
                <a:gd name="T7" fmla="*/ 0 h 113"/>
                <a:gd name="T8" fmla="*/ 0 w 57"/>
                <a:gd name="T9" fmla="*/ 0 h 113"/>
                <a:gd name="T10" fmla="*/ 0 w 57"/>
                <a:gd name="T11" fmla="*/ 0 h 113"/>
                <a:gd name="T12" fmla="*/ 0 w 57"/>
                <a:gd name="T13" fmla="*/ 0 h 113"/>
                <a:gd name="T14" fmla="*/ 0 w 57"/>
                <a:gd name="T15" fmla="*/ 0 h 113"/>
                <a:gd name="T16" fmla="*/ 0 w 57"/>
                <a:gd name="T17" fmla="*/ 1 h 113"/>
                <a:gd name="T18" fmla="*/ 0 w 57"/>
                <a:gd name="T19" fmla="*/ 1 h 113"/>
                <a:gd name="T20" fmla="*/ 0 w 57"/>
                <a:gd name="T21" fmla="*/ 1 h 113"/>
                <a:gd name="T22" fmla="*/ 0 w 57"/>
                <a:gd name="T23" fmla="*/ 1 h 113"/>
                <a:gd name="T24" fmla="*/ 0 w 57"/>
                <a:gd name="T25" fmla="*/ 1 h 113"/>
                <a:gd name="T26" fmla="*/ 0 w 57"/>
                <a:gd name="T27" fmla="*/ 1 h 113"/>
                <a:gd name="T28" fmla="*/ 0 w 57"/>
                <a:gd name="T29" fmla="*/ 1 h 1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113"/>
                <a:gd name="T47" fmla="*/ 57 w 57"/>
                <a:gd name="T48" fmla="*/ 113 h 1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113">
                  <a:moveTo>
                    <a:pt x="0" y="0"/>
                  </a:moveTo>
                  <a:lnTo>
                    <a:pt x="12" y="2"/>
                  </a:lnTo>
                  <a:lnTo>
                    <a:pt x="24" y="6"/>
                  </a:lnTo>
                  <a:lnTo>
                    <a:pt x="34" y="13"/>
                  </a:lnTo>
                  <a:lnTo>
                    <a:pt x="43" y="22"/>
                  </a:lnTo>
                  <a:lnTo>
                    <a:pt x="50" y="32"/>
                  </a:lnTo>
                  <a:lnTo>
                    <a:pt x="55" y="44"/>
                  </a:lnTo>
                  <a:lnTo>
                    <a:pt x="57" y="57"/>
                  </a:lnTo>
                  <a:lnTo>
                    <a:pt x="55" y="69"/>
                  </a:lnTo>
                  <a:lnTo>
                    <a:pt x="50" y="81"/>
                  </a:lnTo>
                  <a:lnTo>
                    <a:pt x="43" y="91"/>
                  </a:lnTo>
                  <a:lnTo>
                    <a:pt x="34" y="100"/>
                  </a:lnTo>
                  <a:lnTo>
                    <a:pt x="24" y="107"/>
                  </a:lnTo>
                  <a:lnTo>
                    <a:pt x="12" y="112"/>
                  </a:lnTo>
                  <a:lnTo>
                    <a:pt x="0" y="113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89" name="Freeform 440">
              <a:extLst>
                <a:ext uri="{FF2B5EF4-FFF2-40B4-BE49-F238E27FC236}">
                  <a16:creationId xmlns:a16="http://schemas.microsoft.com/office/drawing/2014/main" id="{058959D5-634E-554C-1A00-5EFB4ED4C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2246"/>
              <a:ext cx="22" cy="15"/>
            </a:xfrm>
            <a:custGeom>
              <a:avLst/>
              <a:gdLst>
                <a:gd name="T0" fmla="*/ 0 w 109"/>
                <a:gd name="T1" fmla="*/ 0 h 76"/>
                <a:gd name="T2" fmla="*/ 1 w 109"/>
                <a:gd name="T3" fmla="*/ 0 h 76"/>
                <a:gd name="T4" fmla="*/ 1 w 109"/>
                <a:gd name="T5" fmla="*/ 0 h 76"/>
                <a:gd name="T6" fmla="*/ 1 w 109"/>
                <a:gd name="T7" fmla="*/ 0 h 76"/>
                <a:gd name="T8" fmla="*/ 1 w 109"/>
                <a:gd name="T9" fmla="*/ 0 h 76"/>
                <a:gd name="T10" fmla="*/ 1 w 109"/>
                <a:gd name="T11" fmla="*/ 0 h 76"/>
                <a:gd name="T12" fmla="*/ 1 w 109"/>
                <a:gd name="T13" fmla="*/ 0 h 76"/>
                <a:gd name="T14" fmla="*/ 1 w 109"/>
                <a:gd name="T15" fmla="*/ 1 h 76"/>
                <a:gd name="T16" fmla="*/ 1 w 109"/>
                <a:gd name="T17" fmla="*/ 1 h 76"/>
                <a:gd name="T18" fmla="*/ 0 w 109"/>
                <a:gd name="T19" fmla="*/ 1 h 76"/>
                <a:gd name="T20" fmla="*/ 0 w 109"/>
                <a:gd name="T21" fmla="*/ 1 h 76"/>
                <a:gd name="T22" fmla="*/ 0 w 109"/>
                <a:gd name="T23" fmla="*/ 1 h 76"/>
                <a:gd name="T24" fmla="*/ 0 w 109"/>
                <a:gd name="T25" fmla="*/ 1 h 76"/>
                <a:gd name="T26" fmla="*/ 0 w 109"/>
                <a:gd name="T27" fmla="*/ 0 h 76"/>
                <a:gd name="T28" fmla="*/ 0 w 109"/>
                <a:gd name="T29" fmla="*/ 0 h 76"/>
                <a:gd name="T30" fmla="*/ 0 w 109"/>
                <a:gd name="T31" fmla="*/ 0 h 76"/>
                <a:gd name="T32" fmla="*/ 0 w 109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76"/>
                <a:gd name="T53" fmla="*/ 109 w 109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76">
                  <a:moveTo>
                    <a:pt x="53" y="20"/>
                  </a:moveTo>
                  <a:lnTo>
                    <a:pt x="105" y="0"/>
                  </a:lnTo>
                  <a:lnTo>
                    <a:pt x="109" y="12"/>
                  </a:lnTo>
                  <a:lnTo>
                    <a:pt x="109" y="24"/>
                  </a:lnTo>
                  <a:lnTo>
                    <a:pt x="107" y="37"/>
                  </a:lnTo>
                  <a:lnTo>
                    <a:pt x="102" y="48"/>
                  </a:lnTo>
                  <a:lnTo>
                    <a:pt x="94" y="58"/>
                  </a:lnTo>
                  <a:lnTo>
                    <a:pt x="84" y="67"/>
                  </a:lnTo>
                  <a:lnTo>
                    <a:pt x="73" y="72"/>
                  </a:lnTo>
                  <a:lnTo>
                    <a:pt x="61" y="76"/>
                  </a:lnTo>
                  <a:lnTo>
                    <a:pt x="48" y="76"/>
                  </a:lnTo>
                  <a:lnTo>
                    <a:pt x="36" y="73"/>
                  </a:lnTo>
                  <a:lnTo>
                    <a:pt x="25" y="69"/>
                  </a:lnTo>
                  <a:lnTo>
                    <a:pt x="15" y="61"/>
                  </a:lnTo>
                  <a:lnTo>
                    <a:pt x="6" y="51"/>
                  </a:lnTo>
                  <a:lnTo>
                    <a:pt x="0" y="40"/>
                  </a:lnTo>
                  <a:lnTo>
                    <a:pt x="53" y="2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90" name="Freeform 441">
              <a:extLst>
                <a:ext uri="{FF2B5EF4-FFF2-40B4-BE49-F238E27FC236}">
                  <a16:creationId xmlns:a16="http://schemas.microsoft.com/office/drawing/2014/main" id="{A206E83E-D53C-BBBF-53F5-1AA1BA48A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2246"/>
              <a:ext cx="22" cy="15"/>
            </a:xfrm>
            <a:custGeom>
              <a:avLst/>
              <a:gdLst>
                <a:gd name="T0" fmla="*/ 1 w 109"/>
                <a:gd name="T1" fmla="*/ 0 h 76"/>
                <a:gd name="T2" fmla="*/ 1 w 109"/>
                <a:gd name="T3" fmla="*/ 0 h 76"/>
                <a:gd name="T4" fmla="*/ 1 w 109"/>
                <a:gd name="T5" fmla="*/ 0 h 76"/>
                <a:gd name="T6" fmla="*/ 1 w 109"/>
                <a:gd name="T7" fmla="*/ 0 h 76"/>
                <a:gd name="T8" fmla="*/ 1 w 109"/>
                <a:gd name="T9" fmla="*/ 0 h 76"/>
                <a:gd name="T10" fmla="*/ 1 w 109"/>
                <a:gd name="T11" fmla="*/ 0 h 76"/>
                <a:gd name="T12" fmla="*/ 1 w 109"/>
                <a:gd name="T13" fmla="*/ 1 h 76"/>
                <a:gd name="T14" fmla="*/ 1 w 109"/>
                <a:gd name="T15" fmla="*/ 1 h 76"/>
                <a:gd name="T16" fmla="*/ 0 w 109"/>
                <a:gd name="T17" fmla="*/ 1 h 76"/>
                <a:gd name="T18" fmla="*/ 0 w 109"/>
                <a:gd name="T19" fmla="*/ 1 h 76"/>
                <a:gd name="T20" fmla="*/ 0 w 109"/>
                <a:gd name="T21" fmla="*/ 1 h 76"/>
                <a:gd name="T22" fmla="*/ 0 w 109"/>
                <a:gd name="T23" fmla="*/ 1 h 76"/>
                <a:gd name="T24" fmla="*/ 0 w 109"/>
                <a:gd name="T25" fmla="*/ 0 h 76"/>
                <a:gd name="T26" fmla="*/ 0 w 109"/>
                <a:gd name="T27" fmla="*/ 0 h 76"/>
                <a:gd name="T28" fmla="*/ 0 w 109"/>
                <a:gd name="T29" fmla="*/ 0 h 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76"/>
                <a:gd name="T47" fmla="*/ 109 w 109"/>
                <a:gd name="T48" fmla="*/ 76 h 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76">
                  <a:moveTo>
                    <a:pt x="105" y="0"/>
                  </a:moveTo>
                  <a:lnTo>
                    <a:pt x="109" y="12"/>
                  </a:lnTo>
                  <a:lnTo>
                    <a:pt x="109" y="24"/>
                  </a:lnTo>
                  <a:lnTo>
                    <a:pt x="107" y="37"/>
                  </a:lnTo>
                  <a:lnTo>
                    <a:pt x="102" y="48"/>
                  </a:lnTo>
                  <a:lnTo>
                    <a:pt x="94" y="58"/>
                  </a:lnTo>
                  <a:lnTo>
                    <a:pt x="84" y="67"/>
                  </a:lnTo>
                  <a:lnTo>
                    <a:pt x="73" y="72"/>
                  </a:lnTo>
                  <a:lnTo>
                    <a:pt x="61" y="76"/>
                  </a:lnTo>
                  <a:lnTo>
                    <a:pt x="48" y="76"/>
                  </a:lnTo>
                  <a:lnTo>
                    <a:pt x="36" y="73"/>
                  </a:lnTo>
                  <a:lnTo>
                    <a:pt x="25" y="69"/>
                  </a:lnTo>
                  <a:lnTo>
                    <a:pt x="15" y="61"/>
                  </a:lnTo>
                  <a:lnTo>
                    <a:pt x="6" y="51"/>
                  </a:lnTo>
                  <a:lnTo>
                    <a:pt x="0" y="4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91" name="Line 442">
              <a:extLst>
                <a:ext uri="{FF2B5EF4-FFF2-40B4-BE49-F238E27FC236}">
                  <a16:creationId xmlns:a16="http://schemas.microsoft.com/office/drawing/2014/main" id="{BB40385D-F179-00E1-6B31-9CF9435A2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2789"/>
              <a:ext cx="600" cy="1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92" name="Line 443">
              <a:extLst>
                <a:ext uri="{FF2B5EF4-FFF2-40B4-BE49-F238E27FC236}">
                  <a16:creationId xmlns:a16="http://schemas.microsoft.com/office/drawing/2014/main" id="{D0AAC455-C8CC-F9F1-3971-42EFACFD0F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2" y="2250"/>
              <a:ext cx="1" cy="539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93" name="Freeform 444">
              <a:extLst>
                <a:ext uri="{FF2B5EF4-FFF2-40B4-BE49-F238E27FC236}">
                  <a16:creationId xmlns:a16="http://schemas.microsoft.com/office/drawing/2014/main" id="{8C03BE84-CB4C-92B3-AED3-1D33E3114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778"/>
              <a:ext cx="17" cy="21"/>
            </a:xfrm>
            <a:custGeom>
              <a:avLst/>
              <a:gdLst>
                <a:gd name="T0" fmla="*/ 0 w 84"/>
                <a:gd name="T1" fmla="*/ 0 h 106"/>
                <a:gd name="T2" fmla="*/ 0 w 84"/>
                <a:gd name="T3" fmla="*/ 0 h 106"/>
                <a:gd name="T4" fmla="*/ 0 w 84"/>
                <a:gd name="T5" fmla="*/ 0 h 106"/>
                <a:gd name="T6" fmla="*/ 0 w 84"/>
                <a:gd name="T7" fmla="*/ 0 h 106"/>
                <a:gd name="T8" fmla="*/ 0 w 84"/>
                <a:gd name="T9" fmla="*/ 0 h 106"/>
                <a:gd name="T10" fmla="*/ 0 w 84"/>
                <a:gd name="T11" fmla="*/ 0 h 106"/>
                <a:gd name="T12" fmla="*/ 0 w 84"/>
                <a:gd name="T13" fmla="*/ 0 h 106"/>
                <a:gd name="T14" fmla="*/ 1 w 84"/>
                <a:gd name="T15" fmla="*/ 0 h 106"/>
                <a:gd name="T16" fmla="*/ 1 w 84"/>
                <a:gd name="T17" fmla="*/ 0 h 106"/>
                <a:gd name="T18" fmla="*/ 1 w 84"/>
                <a:gd name="T19" fmla="*/ 0 h 106"/>
                <a:gd name="T20" fmla="*/ 1 w 84"/>
                <a:gd name="T21" fmla="*/ 0 h 106"/>
                <a:gd name="T22" fmla="*/ 1 w 84"/>
                <a:gd name="T23" fmla="*/ 1 h 106"/>
                <a:gd name="T24" fmla="*/ 1 w 84"/>
                <a:gd name="T25" fmla="*/ 1 h 106"/>
                <a:gd name="T26" fmla="*/ 1 w 84"/>
                <a:gd name="T27" fmla="*/ 1 h 106"/>
                <a:gd name="T28" fmla="*/ 1 w 84"/>
                <a:gd name="T29" fmla="*/ 1 h 106"/>
                <a:gd name="T30" fmla="*/ 0 w 84"/>
                <a:gd name="T31" fmla="*/ 1 h 106"/>
                <a:gd name="T32" fmla="*/ 0 w 84"/>
                <a:gd name="T33" fmla="*/ 0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106"/>
                <a:gd name="T53" fmla="*/ 84 w 84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106">
                  <a:moveTo>
                    <a:pt x="28" y="56"/>
                  </a:moveTo>
                  <a:lnTo>
                    <a:pt x="0" y="7"/>
                  </a:lnTo>
                  <a:lnTo>
                    <a:pt x="11" y="3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9" y="9"/>
                  </a:lnTo>
                  <a:lnTo>
                    <a:pt x="69" y="18"/>
                  </a:lnTo>
                  <a:lnTo>
                    <a:pt x="77" y="28"/>
                  </a:lnTo>
                  <a:lnTo>
                    <a:pt x="82" y="40"/>
                  </a:lnTo>
                  <a:lnTo>
                    <a:pt x="84" y="52"/>
                  </a:lnTo>
                  <a:lnTo>
                    <a:pt x="84" y="64"/>
                  </a:lnTo>
                  <a:lnTo>
                    <a:pt x="80" y="77"/>
                  </a:lnTo>
                  <a:lnTo>
                    <a:pt x="75" y="88"/>
                  </a:lnTo>
                  <a:lnTo>
                    <a:pt x="66" y="98"/>
                  </a:lnTo>
                  <a:lnTo>
                    <a:pt x="56" y="106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94" name="Freeform 445">
              <a:extLst>
                <a:ext uri="{FF2B5EF4-FFF2-40B4-BE49-F238E27FC236}">
                  <a16:creationId xmlns:a16="http://schemas.microsoft.com/office/drawing/2014/main" id="{1DD4DA77-857D-2B87-7381-E4B1F94A2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778"/>
              <a:ext cx="17" cy="21"/>
            </a:xfrm>
            <a:custGeom>
              <a:avLst/>
              <a:gdLst>
                <a:gd name="T0" fmla="*/ 0 w 84"/>
                <a:gd name="T1" fmla="*/ 0 h 106"/>
                <a:gd name="T2" fmla="*/ 0 w 84"/>
                <a:gd name="T3" fmla="*/ 0 h 106"/>
                <a:gd name="T4" fmla="*/ 0 w 84"/>
                <a:gd name="T5" fmla="*/ 0 h 106"/>
                <a:gd name="T6" fmla="*/ 0 w 84"/>
                <a:gd name="T7" fmla="*/ 0 h 106"/>
                <a:gd name="T8" fmla="*/ 0 w 84"/>
                <a:gd name="T9" fmla="*/ 0 h 106"/>
                <a:gd name="T10" fmla="*/ 0 w 84"/>
                <a:gd name="T11" fmla="*/ 0 h 106"/>
                <a:gd name="T12" fmla="*/ 1 w 84"/>
                <a:gd name="T13" fmla="*/ 0 h 106"/>
                <a:gd name="T14" fmla="*/ 1 w 84"/>
                <a:gd name="T15" fmla="*/ 0 h 106"/>
                <a:gd name="T16" fmla="*/ 1 w 84"/>
                <a:gd name="T17" fmla="*/ 0 h 106"/>
                <a:gd name="T18" fmla="*/ 1 w 84"/>
                <a:gd name="T19" fmla="*/ 0 h 106"/>
                <a:gd name="T20" fmla="*/ 1 w 84"/>
                <a:gd name="T21" fmla="*/ 1 h 106"/>
                <a:gd name="T22" fmla="*/ 1 w 84"/>
                <a:gd name="T23" fmla="*/ 1 h 106"/>
                <a:gd name="T24" fmla="*/ 1 w 84"/>
                <a:gd name="T25" fmla="*/ 1 h 106"/>
                <a:gd name="T26" fmla="*/ 1 w 84"/>
                <a:gd name="T27" fmla="*/ 1 h 106"/>
                <a:gd name="T28" fmla="*/ 0 w 84"/>
                <a:gd name="T29" fmla="*/ 1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106"/>
                <a:gd name="T47" fmla="*/ 84 w 84"/>
                <a:gd name="T48" fmla="*/ 106 h 1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106">
                  <a:moveTo>
                    <a:pt x="0" y="7"/>
                  </a:moveTo>
                  <a:lnTo>
                    <a:pt x="11" y="3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9" y="9"/>
                  </a:lnTo>
                  <a:lnTo>
                    <a:pt x="69" y="18"/>
                  </a:lnTo>
                  <a:lnTo>
                    <a:pt x="77" y="28"/>
                  </a:lnTo>
                  <a:lnTo>
                    <a:pt x="82" y="40"/>
                  </a:lnTo>
                  <a:lnTo>
                    <a:pt x="84" y="52"/>
                  </a:lnTo>
                  <a:lnTo>
                    <a:pt x="84" y="64"/>
                  </a:lnTo>
                  <a:lnTo>
                    <a:pt x="80" y="77"/>
                  </a:lnTo>
                  <a:lnTo>
                    <a:pt x="75" y="88"/>
                  </a:lnTo>
                  <a:lnTo>
                    <a:pt x="66" y="98"/>
                  </a:lnTo>
                  <a:lnTo>
                    <a:pt x="56" y="106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95" name="Rectangle 446">
              <a:extLst>
                <a:ext uri="{FF2B5EF4-FFF2-40B4-BE49-F238E27FC236}">
                  <a16:creationId xmlns:a16="http://schemas.microsoft.com/office/drawing/2014/main" id="{3F079A14-5F62-DE20-AFB7-A91DFBDE1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208"/>
              <a:ext cx="4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a'' c''</a:t>
              </a:r>
            </a:p>
          </p:txBody>
        </p:sp>
        <p:sp>
          <p:nvSpPr>
            <p:cNvPr id="14596" name="Rectangle 447">
              <a:extLst>
                <a:ext uri="{FF2B5EF4-FFF2-40B4-BE49-F238E27FC236}">
                  <a16:creationId xmlns:a16="http://schemas.microsoft.com/office/drawing/2014/main" id="{3C59175C-D4C6-36FD-4184-A360EFB09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54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14597" name="Rectangle 448">
              <a:extLst>
                <a:ext uri="{FF2B5EF4-FFF2-40B4-BE49-F238E27FC236}">
                  <a16:creationId xmlns:a16="http://schemas.microsoft.com/office/drawing/2014/main" id="{E541CD46-912D-54D7-8B29-98DD2607E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208"/>
              <a:ext cx="2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c'</a:t>
              </a:r>
            </a:p>
          </p:txBody>
        </p:sp>
      </p:grpSp>
      <p:grpSp>
        <p:nvGrpSpPr>
          <p:cNvPr id="9" name="Group 449">
            <a:extLst>
              <a:ext uri="{FF2B5EF4-FFF2-40B4-BE49-F238E27FC236}">
                <a16:creationId xmlns:a16="http://schemas.microsoft.com/office/drawing/2014/main" id="{0F6F477C-6CF7-919B-F5FC-7E1A289F3985}"/>
              </a:ext>
            </a:extLst>
          </p:cNvPr>
          <p:cNvGrpSpPr>
            <a:grpSpLocks/>
          </p:cNvGrpSpPr>
          <p:nvPr/>
        </p:nvGrpSpPr>
        <p:grpSpPr bwMode="auto">
          <a:xfrm>
            <a:off x="3600451" y="2312988"/>
            <a:ext cx="449263" cy="576262"/>
            <a:chOff x="1308" y="-2784"/>
            <a:chExt cx="283" cy="363"/>
          </a:xfrm>
        </p:grpSpPr>
        <p:sp>
          <p:nvSpPr>
            <p:cNvPr id="14491" name="Freeform 450">
              <a:extLst>
                <a:ext uri="{FF2B5EF4-FFF2-40B4-BE49-F238E27FC236}">
                  <a16:creationId xmlns:a16="http://schemas.microsoft.com/office/drawing/2014/main" id="{D07CAA11-2F71-ADE9-4ACC-658874E07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-2511"/>
              <a:ext cx="33" cy="40"/>
            </a:xfrm>
            <a:custGeom>
              <a:avLst/>
              <a:gdLst>
                <a:gd name="T0" fmla="*/ 0 w 169"/>
                <a:gd name="T1" fmla="*/ 2 h 197"/>
                <a:gd name="T2" fmla="*/ 1 w 169"/>
                <a:gd name="T3" fmla="*/ 1 h 197"/>
                <a:gd name="T4" fmla="*/ 1 w 169"/>
                <a:gd name="T5" fmla="*/ 1 h 197"/>
                <a:gd name="T6" fmla="*/ 1 w 169"/>
                <a:gd name="T7" fmla="*/ 0 h 197"/>
                <a:gd name="T8" fmla="*/ 0 w 169"/>
                <a:gd name="T9" fmla="*/ 0 h 197"/>
                <a:gd name="T10" fmla="*/ 0 w 169"/>
                <a:gd name="T11" fmla="*/ 0 h 197"/>
                <a:gd name="T12" fmla="*/ 0 w 169"/>
                <a:gd name="T13" fmla="*/ 2 h 1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"/>
                <a:gd name="T22" fmla="*/ 0 h 197"/>
                <a:gd name="T23" fmla="*/ 169 w 169"/>
                <a:gd name="T24" fmla="*/ 197 h 1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" h="197">
                  <a:moveTo>
                    <a:pt x="64" y="197"/>
                  </a:moveTo>
                  <a:lnTo>
                    <a:pt x="116" y="175"/>
                  </a:lnTo>
                  <a:lnTo>
                    <a:pt x="169" y="153"/>
                  </a:lnTo>
                  <a:lnTo>
                    <a:pt x="105" y="0"/>
                  </a:lnTo>
                  <a:lnTo>
                    <a:pt x="52" y="23"/>
                  </a:lnTo>
                  <a:lnTo>
                    <a:pt x="0" y="45"/>
                  </a:lnTo>
                  <a:lnTo>
                    <a:pt x="64" y="19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92" name="Freeform 451">
              <a:extLst>
                <a:ext uri="{FF2B5EF4-FFF2-40B4-BE49-F238E27FC236}">
                  <a16:creationId xmlns:a16="http://schemas.microsoft.com/office/drawing/2014/main" id="{A374D871-5191-8960-EEA9-8BAA3D46B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-2511"/>
              <a:ext cx="33" cy="40"/>
            </a:xfrm>
            <a:custGeom>
              <a:avLst/>
              <a:gdLst>
                <a:gd name="T0" fmla="*/ 0 w 169"/>
                <a:gd name="T1" fmla="*/ 2 h 197"/>
                <a:gd name="T2" fmla="*/ 1 w 169"/>
                <a:gd name="T3" fmla="*/ 1 h 197"/>
                <a:gd name="T4" fmla="*/ 1 w 169"/>
                <a:gd name="T5" fmla="*/ 1 h 197"/>
                <a:gd name="T6" fmla="*/ 1 w 169"/>
                <a:gd name="T7" fmla="*/ 0 h 197"/>
                <a:gd name="T8" fmla="*/ 0 w 169"/>
                <a:gd name="T9" fmla="*/ 0 h 197"/>
                <a:gd name="T10" fmla="*/ 0 w 169"/>
                <a:gd name="T11" fmla="*/ 0 h 197"/>
                <a:gd name="T12" fmla="*/ 0 w 169"/>
                <a:gd name="T13" fmla="*/ 2 h 1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"/>
                <a:gd name="T22" fmla="*/ 0 h 197"/>
                <a:gd name="T23" fmla="*/ 169 w 169"/>
                <a:gd name="T24" fmla="*/ 197 h 1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" h="197">
                  <a:moveTo>
                    <a:pt x="64" y="197"/>
                  </a:moveTo>
                  <a:lnTo>
                    <a:pt x="116" y="175"/>
                  </a:lnTo>
                  <a:lnTo>
                    <a:pt x="169" y="153"/>
                  </a:lnTo>
                  <a:lnTo>
                    <a:pt x="105" y="0"/>
                  </a:lnTo>
                  <a:lnTo>
                    <a:pt x="52" y="23"/>
                  </a:lnTo>
                  <a:lnTo>
                    <a:pt x="0" y="45"/>
                  </a:lnTo>
                  <a:lnTo>
                    <a:pt x="64" y="197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93" name="Freeform 452">
              <a:extLst>
                <a:ext uri="{FF2B5EF4-FFF2-40B4-BE49-F238E27FC236}">
                  <a16:creationId xmlns:a16="http://schemas.microsoft.com/office/drawing/2014/main" id="{3999BFFF-07A5-982A-101D-7FC3CF93E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" y="-2517"/>
              <a:ext cx="11" cy="11"/>
            </a:xfrm>
            <a:custGeom>
              <a:avLst/>
              <a:gdLst>
                <a:gd name="T0" fmla="*/ 0 w 53"/>
                <a:gd name="T1" fmla="*/ 0 h 53"/>
                <a:gd name="T2" fmla="*/ 0 w 53"/>
                <a:gd name="T3" fmla="*/ 0 h 53"/>
                <a:gd name="T4" fmla="*/ 0 w 53"/>
                <a:gd name="T5" fmla="*/ 0 h 53"/>
                <a:gd name="T6" fmla="*/ 0 w 53"/>
                <a:gd name="T7" fmla="*/ 0 h 53"/>
                <a:gd name="T8" fmla="*/ 0 w 53"/>
                <a:gd name="T9" fmla="*/ 0 h 53"/>
                <a:gd name="T10" fmla="*/ 0 w 53"/>
                <a:gd name="T11" fmla="*/ 0 h 53"/>
                <a:gd name="T12" fmla="*/ 0 w 53"/>
                <a:gd name="T13" fmla="*/ 0 h 53"/>
                <a:gd name="T14" fmla="*/ 0 w 53"/>
                <a:gd name="T15" fmla="*/ 0 h 53"/>
                <a:gd name="T16" fmla="*/ 0 w 53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53"/>
                <a:gd name="T29" fmla="*/ 53 w 5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53">
                  <a:moveTo>
                    <a:pt x="0" y="53"/>
                  </a:moveTo>
                  <a:lnTo>
                    <a:pt x="53" y="30"/>
                  </a:lnTo>
                  <a:lnTo>
                    <a:pt x="50" y="25"/>
                  </a:lnTo>
                  <a:lnTo>
                    <a:pt x="46" y="20"/>
                  </a:lnTo>
                  <a:lnTo>
                    <a:pt x="43" y="15"/>
                  </a:lnTo>
                  <a:lnTo>
                    <a:pt x="37" y="10"/>
                  </a:lnTo>
                  <a:lnTo>
                    <a:pt x="33" y="7"/>
                  </a:lnTo>
                  <a:lnTo>
                    <a:pt x="2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94" name="Freeform 453">
              <a:extLst>
                <a:ext uri="{FF2B5EF4-FFF2-40B4-BE49-F238E27FC236}">
                  <a16:creationId xmlns:a16="http://schemas.microsoft.com/office/drawing/2014/main" id="{A3E560C7-61D4-6A80-5AF1-925D69264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-2517"/>
              <a:ext cx="6" cy="6"/>
            </a:xfrm>
            <a:custGeom>
              <a:avLst/>
              <a:gdLst>
                <a:gd name="T0" fmla="*/ 0 w 30"/>
                <a:gd name="T1" fmla="*/ 0 h 30"/>
                <a:gd name="T2" fmla="*/ 0 w 30"/>
                <a:gd name="T3" fmla="*/ 0 h 30"/>
                <a:gd name="T4" fmla="*/ 0 w 30"/>
                <a:gd name="T5" fmla="*/ 0 h 30"/>
                <a:gd name="T6" fmla="*/ 0 w 30"/>
                <a:gd name="T7" fmla="*/ 0 h 30"/>
                <a:gd name="T8" fmla="*/ 0 w 30"/>
                <a:gd name="T9" fmla="*/ 0 h 30"/>
                <a:gd name="T10" fmla="*/ 0 w 30"/>
                <a:gd name="T11" fmla="*/ 0 h 30"/>
                <a:gd name="T12" fmla="*/ 0 w 30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30"/>
                <a:gd name="T23" fmla="*/ 30 w 30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30">
                  <a:moveTo>
                    <a:pt x="30" y="30"/>
                  </a:moveTo>
                  <a:lnTo>
                    <a:pt x="27" y="25"/>
                  </a:lnTo>
                  <a:lnTo>
                    <a:pt x="23" y="20"/>
                  </a:lnTo>
                  <a:lnTo>
                    <a:pt x="20" y="15"/>
                  </a:lnTo>
                  <a:lnTo>
                    <a:pt x="14" y="10"/>
                  </a:lnTo>
                  <a:lnTo>
                    <a:pt x="10" y="7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95" name="Freeform 454">
              <a:extLst>
                <a:ext uri="{FF2B5EF4-FFF2-40B4-BE49-F238E27FC236}">
                  <a16:creationId xmlns:a16="http://schemas.microsoft.com/office/drawing/2014/main" id="{43F4453C-F497-5E32-FE99-1F04A805F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-2529"/>
              <a:ext cx="40" cy="33"/>
            </a:xfrm>
            <a:custGeom>
              <a:avLst/>
              <a:gdLst>
                <a:gd name="T0" fmla="*/ 1 w 197"/>
                <a:gd name="T1" fmla="*/ 1 h 169"/>
                <a:gd name="T2" fmla="*/ 1 w 197"/>
                <a:gd name="T3" fmla="*/ 1 h 169"/>
                <a:gd name="T4" fmla="*/ 2 w 197"/>
                <a:gd name="T5" fmla="*/ 0 h 169"/>
                <a:gd name="T6" fmla="*/ 0 w 197"/>
                <a:gd name="T7" fmla="*/ 0 h 169"/>
                <a:gd name="T8" fmla="*/ 0 w 197"/>
                <a:gd name="T9" fmla="*/ 0 h 169"/>
                <a:gd name="T10" fmla="*/ 0 w 197"/>
                <a:gd name="T11" fmla="*/ 1 h 169"/>
                <a:gd name="T12" fmla="*/ 1 w 197"/>
                <a:gd name="T13" fmla="*/ 1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7"/>
                <a:gd name="T22" fmla="*/ 0 h 169"/>
                <a:gd name="T23" fmla="*/ 197 w 197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7" h="169">
                  <a:moveTo>
                    <a:pt x="152" y="169"/>
                  </a:moveTo>
                  <a:lnTo>
                    <a:pt x="174" y="117"/>
                  </a:lnTo>
                  <a:lnTo>
                    <a:pt x="197" y="64"/>
                  </a:lnTo>
                  <a:lnTo>
                    <a:pt x="44" y="0"/>
                  </a:lnTo>
                  <a:lnTo>
                    <a:pt x="22" y="53"/>
                  </a:lnTo>
                  <a:lnTo>
                    <a:pt x="0" y="105"/>
                  </a:lnTo>
                  <a:lnTo>
                    <a:pt x="152" y="16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96" name="Freeform 455">
              <a:extLst>
                <a:ext uri="{FF2B5EF4-FFF2-40B4-BE49-F238E27FC236}">
                  <a16:creationId xmlns:a16="http://schemas.microsoft.com/office/drawing/2014/main" id="{32B52DD7-608E-2C93-ED24-A94A14EE3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-2529"/>
              <a:ext cx="40" cy="33"/>
            </a:xfrm>
            <a:custGeom>
              <a:avLst/>
              <a:gdLst>
                <a:gd name="T0" fmla="*/ 1 w 197"/>
                <a:gd name="T1" fmla="*/ 1 h 169"/>
                <a:gd name="T2" fmla="*/ 1 w 197"/>
                <a:gd name="T3" fmla="*/ 1 h 169"/>
                <a:gd name="T4" fmla="*/ 2 w 197"/>
                <a:gd name="T5" fmla="*/ 0 h 169"/>
                <a:gd name="T6" fmla="*/ 0 w 197"/>
                <a:gd name="T7" fmla="*/ 0 h 169"/>
                <a:gd name="T8" fmla="*/ 0 w 197"/>
                <a:gd name="T9" fmla="*/ 0 h 169"/>
                <a:gd name="T10" fmla="*/ 0 w 197"/>
                <a:gd name="T11" fmla="*/ 1 h 169"/>
                <a:gd name="T12" fmla="*/ 1 w 197"/>
                <a:gd name="T13" fmla="*/ 1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7"/>
                <a:gd name="T22" fmla="*/ 0 h 169"/>
                <a:gd name="T23" fmla="*/ 197 w 197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7" h="169">
                  <a:moveTo>
                    <a:pt x="152" y="169"/>
                  </a:moveTo>
                  <a:lnTo>
                    <a:pt x="174" y="117"/>
                  </a:lnTo>
                  <a:lnTo>
                    <a:pt x="197" y="64"/>
                  </a:lnTo>
                  <a:lnTo>
                    <a:pt x="44" y="0"/>
                  </a:lnTo>
                  <a:lnTo>
                    <a:pt x="22" y="53"/>
                  </a:lnTo>
                  <a:lnTo>
                    <a:pt x="0" y="105"/>
                  </a:lnTo>
                  <a:lnTo>
                    <a:pt x="152" y="169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97" name="Freeform 456">
              <a:extLst>
                <a:ext uri="{FF2B5EF4-FFF2-40B4-BE49-F238E27FC236}">
                  <a16:creationId xmlns:a16="http://schemas.microsoft.com/office/drawing/2014/main" id="{AC4779E4-EF5D-3BC3-BF13-E100B961B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-2530"/>
              <a:ext cx="9" cy="11"/>
            </a:xfrm>
            <a:custGeom>
              <a:avLst/>
              <a:gdLst>
                <a:gd name="T0" fmla="*/ 0 w 44"/>
                <a:gd name="T1" fmla="*/ 0 h 56"/>
                <a:gd name="T2" fmla="*/ 0 w 44"/>
                <a:gd name="T3" fmla="*/ 0 h 56"/>
                <a:gd name="T4" fmla="*/ 0 w 44"/>
                <a:gd name="T5" fmla="*/ 0 h 56"/>
                <a:gd name="T6" fmla="*/ 0 w 44"/>
                <a:gd name="T7" fmla="*/ 0 h 56"/>
                <a:gd name="T8" fmla="*/ 0 w 44"/>
                <a:gd name="T9" fmla="*/ 0 h 56"/>
                <a:gd name="T10" fmla="*/ 0 w 44"/>
                <a:gd name="T11" fmla="*/ 0 h 56"/>
                <a:gd name="T12" fmla="*/ 0 w 44"/>
                <a:gd name="T13" fmla="*/ 0 h 56"/>
                <a:gd name="T14" fmla="*/ 0 w 44"/>
                <a:gd name="T15" fmla="*/ 0 h 56"/>
                <a:gd name="T16" fmla="*/ 0 w 44"/>
                <a:gd name="T17" fmla="*/ 0 h 56"/>
                <a:gd name="T18" fmla="*/ 0 w 44"/>
                <a:gd name="T19" fmla="*/ 0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56"/>
                <a:gd name="T32" fmla="*/ 44 w 44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56">
                  <a:moveTo>
                    <a:pt x="22" y="56"/>
                  </a:moveTo>
                  <a:lnTo>
                    <a:pt x="44" y="3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98" name="Freeform 457">
              <a:extLst>
                <a:ext uri="{FF2B5EF4-FFF2-40B4-BE49-F238E27FC236}">
                  <a16:creationId xmlns:a16="http://schemas.microsoft.com/office/drawing/2014/main" id="{D29993F3-54BD-EF29-68D0-C7E4571C4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-2530"/>
              <a:ext cx="9" cy="1"/>
            </a:xfrm>
            <a:custGeom>
              <a:avLst/>
              <a:gdLst>
                <a:gd name="T0" fmla="*/ 0 w 44"/>
                <a:gd name="T1" fmla="*/ 0 h 3"/>
                <a:gd name="T2" fmla="*/ 0 w 44"/>
                <a:gd name="T3" fmla="*/ 0 h 3"/>
                <a:gd name="T4" fmla="*/ 0 w 44"/>
                <a:gd name="T5" fmla="*/ 0 h 3"/>
                <a:gd name="T6" fmla="*/ 0 w 44"/>
                <a:gd name="T7" fmla="*/ 0 h 3"/>
                <a:gd name="T8" fmla="*/ 0 w 44"/>
                <a:gd name="T9" fmla="*/ 0 h 3"/>
                <a:gd name="T10" fmla="*/ 0 w 44"/>
                <a:gd name="T11" fmla="*/ 0 h 3"/>
                <a:gd name="T12" fmla="*/ 0 w 44"/>
                <a:gd name="T13" fmla="*/ 0 h 3"/>
                <a:gd name="T14" fmla="*/ 0 w 4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3"/>
                <a:gd name="T26" fmla="*/ 44 w 4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3">
                  <a:moveTo>
                    <a:pt x="44" y="3"/>
                  </a:moveTo>
                  <a:lnTo>
                    <a:pt x="38" y="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99" name="Freeform 458">
              <a:extLst>
                <a:ext uri="{FF2B5EF4-FFF2-40B4-BE49-F238E27FC236}">
                  <a16:creationId xmlns:a16="http://schemas.microsoft.com/office/drawing/2014/main" id="{DB1C33C4-2418-DB26-9E31-FA0B2DF2C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-2529"/>
              <a:ext cx="39" cy="33"/>
            </a:xfrm>
            <a:custGeom>
              <a:avLst/>
              <a:gdLst>
                <a:gd name="T0" fmla="*/ 2 w 196"/>
                <a:gd name="T1" fmla="*/ 1 h 169"/>
                <a:gd name="T2" fmla="*/ 1 w 196"/>
                <a:gd name="T3" fmla="*/ 0 h 169"/>
                <a:gd name="T4" fmla="*/ 1 w 196"/>
                <a:gd name="T5" fmla="*/ 0 h 169"/>
                <a:gd name="T6" fmla="*/ 0 w 196"/>
                <a:gd name="T7" fmla="*/ 0 h 169"/>
                <a:gd name="T8" fmla="*/ 0 w 196"/>
                <a:gd name="T9" fmla="*/ 1 h 169"/>
                <a:gd name="T10" fmla="*/ 0 w 196"/>
                <a:gd name="T11" fmla="*/ 1 h 169"/>
                <a:gd name="T12" fmla="*/ 2 w 196"/>
                <a:gd name="T13" fmla="*/ 1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6"/>
                <a:gd name="T22" fmla="*/ 0 h 169"/>
                <a:gd name="T23" fmla="*/ 196 w 196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6" h="169">
                  <a:moveTo>
                    <a:pt x="196" y="105"/>
                  </a:moveTo>
                  <a:lnTo>
                    <a:pt x="174" y="53"/>
                  </a:lnTo>
                  <a:lnTo>
                    <a:pt x="152" y="0"/>
                  </a:lnTo>
                  <a:lnTo>
                    <a:pt x="0" y="64"/>
                  </a:lnTo>
                  <a:lnTo>
                    <a:pt x="23" y="117"/>
                  </a:lnTo>
                  <a:lnTo>
                    <a:pt x="45" y="169"/>
                  </a:lnTo>
                  <a:lnTo>
                    <a:pt x="196" y="10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00" name="Freeform 459">
              <a:extLst>
                <a:ext uri="{FF2B5EF4-FFF2-40B4-BE49-F238E27FC236}">
                  <a16:creationId xmlns:a16="http://schemas.microsoft.com/office/drawing/2014/main" id="{8A6C8347-AB0D-9A22-87D9-2587A0851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-2529"/>
              <a:ext cx="39" cy="33"/>
            </a:xfrm>
            <a:custGeom>
              <a:avLst/>
              <a:gdLst>
                <a:gd name="T0" fmla="*/ 2 w 196"/>
                <a:gd name="T1" fmla="*/ 1 h 169"/>
                <a:gd name="T2" fmla="*/ 1 w 196"/>
                <a:gd name="T3" fmla="*/ 0 h 169"/>
                <a:gd name="T4" fmla="*/ 1 w 196"/>
                <a:gd name="T5" fmla="*/ 0 h 169"/>
                <a:gd name="T6" fmla="*/ 0 w 196"/>
                <a:gd name="T7" fmla="*/ 0 h 169"/>
                <a:gd name="T8" fmla="*/ 0 w 196"/>
                <a:gd name="T9" fmla="*/ 1 h 169"/>
                <a:gd name="T10" fmla="*/ 0 w 196"/>
                <a:gd name="T11" fmla="*/ 1 h 169"/>
                <a:gd name="T12" fmla="*/ 2 w 196"/>
                <a:gd name="T13" fmla="*/ 1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6"/>
                <a:gd name="T22" fmla="*/ 0 h 169"/>
                <a:gd name="T23" fmla="*/ 196 w 196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6" h="169">
                  <a:moveTo>
                    <a:pt x="196" y="105"/>
                  </a:moveTo>
                  <a:lnTo>
                    <a:pt x="174" y="53"/>
                  </a:lnTo>
                  <a:lnTo>
                    <a:pt x="152" y="0"/>
                  </a:lnTo>
                  <a:lnTo>
                    <a:pt x="0" y="64"/>
                  </a:lnTo>
                  <a:lnTo>
                    <a:pt x="23" y="117"/>
                  </a:lnTo>
                  <a:lnTo>
                    <a:pt x="45" y="169"/>
                  </a:lnTo>
                  <a:lnTo>
                    <a:pt x="196" y="105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01" name="Freeform 460">
              <a:extLst>
                <a:ext uri="{FF2B5EF4-FFF2-40B4-BE49-F238E27FC236}">
                  <a16:creationId xmlns:a16="http://schemas.microsoft.com/office/drawing/2014/main" id="{D19BD303-0AF0-205D-7C20-C659CA26A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" y="-2517"/>
              <a:ext cx="10" cy="11"/>
            </a:xfrm>
            <a:custGeom>
              <a:avLst/>
              <a:gdLst>
                <a:gd name="T0" fmla="*/ 0 w 53"/>
                <a:gd name="T1" fmla="*/ 0 h 53"/>
                <a:gd name="T2" fmla="*/ 0 w 53"/>
                <a:gd name="T3" fmla="*/ 0 h 53"/>
                <a:gd name="T4" fmla="*/ 0 w 53"/>
                <a:gd name="T5" fmla="*/ 0 h 53"/>
                <a:gd name="T6" fmla="*/ 0 w 53"/>
                <a:gd name="T7" fmla="*/ 0 h 53"/>
                <a:gd name="T8" fmla="*/ 0 w 53"/>
                <a:gd name="T9" fmla="*/ 0 h 53"/>
                <a:gd name="T10" fmla="*/ 0 w 53"/>
                <a:gd name="T11" fmla="*/ 0 h 53"/>
                <a:gd name="T12" fmla="*/ 0 w 53"/>
                <a:gd name="T13" fmla="*/ 0 h 53"/>
                <a:gd name="T14" fmla="*/ 0 w 53"/>
                <a:gd name="T15" fmla="*/ 0 h 53"/>
                <a:gd name="T16" fmla="*/ 0 w 53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53"/>
                <a:gd name="T29" fmla="*/ 53 w 5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53">
                  <a:moveTo>
                    <a:pt x="53" y="53"/>
                  </a:moveTo>
                  <a:lnTo>
                    <a:pt x="30" y="0"/>
                  </a:lnTo>
                  <a:lnTo>
                    <a:pt x="25" y="3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0" y="16"/>
                  </a:lnTo>
                  <a:lnTo>
                    <a:pt x="7" y="20"/>
                  </a:lnTo>
                  <a:lnTo>
                    <a:pt x="0" y="30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02" name="Freeform 461">
              <a:extLst>
                <a:ext uri="{FF2B5EF4-FFF2-40B4-BE49-F238E27FC236}">
                  <a16:creationId xmlns:a16="http://schemas.microsoft.com/office/drawing/2014/main" id="{2A5AD034-823B-8551-1233-6FC5F21AE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" y="-2517"/>
              <a:ext cx="6" cy="6"/>
            </a:xfrm>
            <a:custGeom>
              <a:avLst/>
              <a:gdLst>
                <a:gd name="T0" fmla="*/ 0 w 30"/>
                <a:gd name="T1" fmla="*/ 0 h 30"/>
                <a:gd name="T2" fmla="*/ 0 w 30"/>
                <a:gd name="T3" fmla="*/ 0 h 30"/>
                <a:gd name="T4" fmla="*/ 0 w 30"/>
                <a:gd name="T5" fmla="*/ 0 h 30"/>
                <a:gd name="T6" fmla="*/ 0 w 30"/>
                <a:gd name="T7" fmla="*/ 0 h 30"/>
                <a:gd name="T8" fmla="*/ 0 w 30"/>
                <a:gd name="T9" fmla="*/ 0 h 30"/>
                <a:gd name="T10" fmla="*/ 0 w 30"/>
                <a:gd name="T11" fmla="*/ 0 h 30"/>
                <a:gd name="T12" fmla="*/ 0 w 30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30"/>
                <a:gd name="T23" fmla="*/ 30 w 30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30">
                  <a:moveTo>
                    <a:pt x="30" y="0"/>
                  </a:moveTo>
                  <a:lnTo>
                    <a:pt x="25" y="3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0" y="16"/>
                  </a:lnTo>
                  <a:lnTo>
                    <a:pt x="7" y="20"/>
                  </a:lnTo>
                  <a:lnTo>
                    <a:pt x="0" y="3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03" name="Freeform 462">
              <a:extLst>
                <a:ext uri="{FF2B5EF4-FFF2-40B4-BE49-F238E27FC236}">
                  <a16:creationId xmlns:a16="http://schemas.microsoft.com/office/drawing/2014/main" id="{C233F413-8789-2174-2857-346C3DCDC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-2511"/>
              <a:ext cx="34" cy="40"/>
            </a:xfrm>
            <a:custGeom>
              <a:avLst/>
              <a:gdLst>
                <a:gd name="T0" fmla="*/ 1 w 170"/>
                <a:gd name="T1" fmla="*/ 0 h 197"/>
                <a:gd name="T2" fmla="*/ 1 w 170"/>
                <a:gd name="T3" fmla="*/ 0 h 197"/>
                <a:gd name="T4" fmla="*/ 1 w 170"/>
                <a:gd name="T5" fmla="*/ 0 h 197"/>
                <a:gd name="T6" fmla="*/ 0 w 170"/>
                <a:gd name="T7" fmla="*/ 1 h 197"/>
                <a:gd name="T8" fmla="*/ 0 w 170"/>
                <a:gd name="T9" fmla="*/ 1 h 197"/>
                <a:gd name="T10" fmla="*/ 1 w 170"/>
                <a:gd name="T11" fmla="*/ 2 h 197"/>
                <a:gd name="T12" fmla="*/ 1 w 170"/>
                <a:gd name="T13" fmla="*/ 0 h 1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"/>
                <a:gd name="T22" fmla="*/ 0 h 197"/>
                <a:gd name="T23" fmla="*/ 170 w 170"/>
                <a:gd name="T24" fmla="*/ 197 h 1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" h="197">
                  <a:moveTo>
                    <a:pt x="170" y="45"/>
                  </a:moveTo>
                  <a:lnTo>
                    <a:pt x="117" y="23"/>
                  </a:lnTo>
                  <a:lnTo>
                    <a:pt x="64" y="0"/>
                  </a:lnTo>
                  <a:lnTo>
                    <a:pt x="0" y="153"/>
                  </a:lnTo>
                  <a:lnTo>
                    <a:pt x="53" y="175"/>
                  </a:lnTo>
                  <a:lnTo>
                    <a:pt x="106" y="197"/>
                  </a:lnTo>
                  <a:lnTo>
                    <a:pt x="170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04" name="Freeform 463">
              <a:extLst>
                <a:ext uri="{FF2B5EF4-FFF2-40B4-BE49-F238E27FC236}">
                  <a16:creationId xmlns:a16="http://schemas.microsoft.com/office/drawing/2014/main" id="{2F0E6355-EDFF-E706-409D-97ADB833D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-2511"/>
              <a:ext cx="34" cy="40"/>
            </a:xfrm>
            <a:custGeom>
              <a:avLst/>
              <a:gdLst>
                <a:gd name="T0" fmla="*/ 1 w 170"/>
                <a:gd name="T1" fmla="*/ 0 h 197"/>
                <a:gd name="T2" fmla="*/ 1 w 170"/>
                <a:gd name="T3" fmla="*/ 0 h 197"/>
                <a:gd name="T4" fmla="*/ 1 w 170"/>
                <a:gd name="T5" fmla="*/ 0 h 197"/>
                <a:gd name="T6" fmla="*/ 0 w 170"/>
                <a:gd name="T7" fmla="*/ 1 h 197"/>
                <a:gd name="T8" fmla="*/ 0 w 170"/>
                <a:gd name="T9" fmla="*/ 1 h 197"/>
                <a:gd name="T10" fmla="*/ 1 w 170"/>
                <a:gd name="T11" fmla="*/ 2 h 197"/>
                <a:gd name="T12" fmla="*/ 1 w 170"/>
                <a:gd name="T13" fmla="*/ 0 h 1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"/>
                <a:gd name="T22" fmla="*/ 0 h 197"/>
                <a:gd name="T23" fmla="*/ 170 w 170"/>
                <a:gd name="T24" fmla="*/ 197 h 1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" h="197">
                  <a:moveTo>
                    <a:pt x="170" y="45"/>
                  </a:moveTo>
                  <a:lnTo>
                    <a:pt x="117" y="23"/>
                  </a:lnTo>
                  <a:lnTo>
                    <a:pt x="64" y="0"/>
                  </a:lnTo>
                  <a:lnTo>
                    <a:pt x="0" y="153"/>
                  </a:lnTo>
                  <a:lnTo>
                    <a:pt x="53" y="175"/>
                  </a:lnTo>
                  <a:lnTo>
                    <a:pt x="106" y="197"/>
                  </a:lnTo>
                  <a:lnTo>
                    <a:pt x="170" y="45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05" name="Freeform 464">
              <a:extLst>
                <a:ext uri="{FF2B5EF4-FFF2-40B4-BE49-F238E27FC236}">
                  <a16:creationId xmlns:a16="http://schemas.microsoft.com/office/drawing/2014/main" id="{72389347-BB60-E4C5-DD4C-47E644389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" y="-2480"/>
              <a:ext cx="12" cy="9"/>
            </a:xfrm>
            <a:custGeom>
              <a:avLst/>
              <a:gdLst>
                <a:gd name="T0" fmla="*/ 1 w 56"/>
                <a:gd name="T1" fmla="*/ 0 h 44"/>
                <a:gd name="T2" fmla="*/ 0 w 56"/>
                <a:gd name="T3" fmla="*/ 0 h 44"/>
                <a:gd name="T4" fmla="*/ 0 w 56"/>
                <a:gd name="T5" fmla="*/ 0 h 44"/>
                <a:gd name="T6" fmla="*/ 0 w 56"/>
                <a:gd name="T7" fmla="*/ 0 h 44"/>
                <a:gd name="T8" fmla="*/ 0 w 56"/>
                <a:gd name="T9" fmla="*/ 0 h 44"/>
                <a:gd name="T10" fmla="*/ 0 w 56"/>
                <a:gd name="T11" fmla="*/ 0 h 44"/>
                <a:gd name="T12" fmla="*/ 0 w 56"/>
                <a:gd name="T13" fmla="*/ 0 h 44"/>
                <a:gd name="T14" fmla="*/ 0 w 56"/>
                <a:gd name="T15" fmla="*/ 0 h 44"/>
                <a:gd name="T16" fmla="*/ 0 w 56"/>
                <a:gd name="T17" fmla="*/ 0 h 44"/>
                <a:gd name="T18" fmla="*/ 1 w 56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4"/>
                <a:gd name="T32" fmla="*/ 56 w 56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4">
                  <a:moveTo>
                    <a:pt x="56" y="22"/>
                  </a:moveTo>
                  <a:lnTo>
                    <a:pt x="3" y="0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1" y="38"/>
                  </a:lnTo>
                  <a:lnTo>
                    <a:pt x="3" y="44"/>
                  </a:lnTo>
                  <a:lnTo>
                    <a:pt x="56" y="2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06" name="Freeform 465">
              <a:extLst>
                <a:ext uri="{FF2B5EF4-FFF2-40B4-BE49-F238E27FC236}">
                  <a16:creationId xmlns:a16="http://schemas.microsoft.com/office/drawing/2014/main" id="{85D3FF77-B274-1E99-928F-28DC0F9C2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" y="-2480"/>
              <a:ext cx="1" cy="9"/>
            </a:xfrm>
            <a:custGeom>
              <a:avLst/>
              <a:gdLst>
                <a:gd name="T0" fmla="*/ 0 w 3"/>
                <a:gd name="T1" fmla="*/ 0 h 44"/>
                <a:gd name="T2" fmla="*/ 0 w 3"/>
                <a:gd name="T3" fmla="*/ 0 h 44"/>
                <a:gd name="T4" fmla="*/ 0 w 3"/>
                <a:gd name="T5" fmla="*/ 0 h 44"/>
                <a:gd name="T6" fmla="*/ 0 w 3"/>
                <a:gd name="T7" fmla="*/ 0 h 44"/>
                <a:gd name="T8" fmla="*/ 0 w 3"/>
                <a:gd name="T9" fmla="*/ 0 h 44"/>
                <a:gd name="T10" fmla="*/ 0 w 3"/>
                <a:gd name="T11" fmla="*/ 0 h 44"/>
                <a:gd name="T12" fmla="*/ 0 w 3"/>
                <a:gd name="T13" fmla="*/ 0 h 44"/>
                <a:gd name="T14" fmla="*/ 0 w 3"/>
                <a:gd name="T15" fmla="*/ 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4"/>
                <a:gd name="T26" fmla="*/ 3 w 3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4">
                  <a:moveTo>
                    <a:pt x="3" y="0"/>
                  </a:moveTo>
                  <a:lnTo>
                    <a:pt x="2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1" y="38"/>
                  </a:lnTo>
                  <a:lnTo>
                    <a:pt x="3" y="44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07" name="Freeform 466">
              <a:extLst>
                <a:ext uri="{FF2B5EF4-FFF2-40B4-BE49-F238E27FC236}">
                  <a16:creationId xmlns:a16="http://schemas.microsoft.com/office/drawing/2014/main" id="{870787F2-0B36-2A0A-F667-1E3F84936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-2480"/>
              <a:ext cx="34" cy="39"/>
            </a:xfrm>
            <a:custGeom>
              <a:avLst/>
              <a:gdLst>
                <a:gd name="T0" fmla="*/ 1 w 170"/>
                <a:gd name="T1" fmla="*/ 0 h 197"/>
                <a:gd name="T2" fmla="*/ 0 w 170"/>
                <a:gd name="T3" fmla="*/ 0 h 197"/>
                <a:gd name="T4" fmla="*/ 0 w 170"/>
                <a:gd name="T5" fmla="*/ 0 h 197"/>
                <a:gd name="T6" fmla="*/ 1 w 170"/>
                <a:gd name="T7" fmla="*/ 2 h 197"/>
                <a:gd name="T8" fmla="*/ 1 w 170"/>
                <a:gd name="T9" fmla="*/ 1 h 197"/>
                <a:gd name="T10" fmla="*/ 1 w 170"/>
                <a:gd name="T11" fmla="*/ 1 h 197"/>
                <a:gd name="T12" fmla="*/ 1 w 170"/>
                <a:gd name="T13" fmla="*/ 0 h 1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"/>
                <a:gd name="T22" fmla="*/ 0 h 197"/>
                <a:gd name="T23" fmla="*/ 170 w 170"/>
                <a:gd name="T24" fmla="*/ 197 h 1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" h="197">
                  <a:moveTo>
                    <a:pt x="106" y="0"/>
                  </a:moveTo>
                  <a:lnTo>
                    <a:pt x="53" y="22"/>
                  </a:lnTo>
                  <a:lnTo>
                    <a:pt x="0" y="44"/>
                  </a:lnTo>
                  <a:lnTo>
                    <a:pt x="64" y="197"/>
                  </a:lnTo>
                  <a:lnTo>
                    <a:pt x="117" y="174"/>
                  </a:lnTo>
                  <a:lnTo>
                    <a:pt x="170" y="15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08" name="Freeform 467">
              <a:extLst>
                <a:ext uri="{FF2B5EF4-FFF2-40B4-BE49-F238E27FC236}">
                  <a16:creationId xmlns:a16="http://schemas.microsoft.com/office/drawing/2014/main" id="{01B3BABF-FC5D-EF1E-1BE0-2F67E0508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-2480"/>
              <a:ext cx="34" cy="39"/>
            </a:xfrm>
            <a:custGeom>
              <a:avLst/>
              <a:gdLst>
                <a:gd name="T0" fmla="*/ 1 w 170"/>
                <a:gd name="T1" fmla="*/ 0 h 197"/>
                <a:gd name="T2" fmla="*/ 0 w 170"/>
                <a:gd name="T3" fmla="*/ 0 h 197"/>
                <a:gd name="T4" fmla="*/ 0 w 170"/>
                <a:gd name="T5" fmla="*/ 0 h 197"/>
                <a:gd name="T6" fmla="*/ 1 w 170"/>
                <a:gd name="T7" fmla="*/ 2 h 197"/>
                <a:gd name="T8" fmla="*/ 1 w 170"/>
                <a:gd name="T9" fmla="*/ 1 h 197"/>
                <a:gd name="T10" fmla="*/ 1 w 170"/>
                <a:gd name="T11" fmla="*/ 1 h 197"/>
                <a:gd name="T12" fmla="*/ 1 w 170"/>
                <a:gd name="T13" fmla="*/ 0 h 1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"/>
                <a:gd name="T22" fmla="*/ 0 h 197"/>
                <a:gd name="T23" fmla="*/ 170 w 170"/>
                <a:gd name="T24" fmla="*/ 197 h 1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" h="197">
                  <a:moveTo>
                    <a:pt x="106" y="0"/>
                  </a:moveTo>
                  <a:lnTo>
                    <a:pt x="53" y="22"/>
                  </a:lnTo>
                  <a:lnTo>
                    <a:pt x="0" y="44"/>
                  </a:lnTo>
                  <a:lnTo>
                    <a:pt x="64" y="197"/>
                  </a:lnTo>
                  <a:lnTo>
                    <a:pt x="117" y="174"/>
                  </a:lnTo>
                  <a:lnTo>
                    <a:pt x="170" y="152"/>
                  </a:lnTo>
                  <a:lnTo>
                    <a:pt x="106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09" name="Freeform 468">
              <a:extLst>
                <a:ext uri="{FF2B5EF4-FFF2-40B4-BE49-F238E27FC236}">
                  <a16:creationId xmlns:a16="http://schemas.microsoft.com/office/drawing/2014/main" id="{C289AEB0-6494-25FE-3DA6-041A7C8F6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" y="-2445"/>
              <a:ext cx="10" cy="10"/>
            </a:xfrm>
            <a:custGeom>
              <a:avLst/>
              <a:gdLst>
                <a:gd name="T0" fmla="*/ 0 w 53"/>
                <a:gd name="T1" fmla="*/ 0 h 53"/>
                <a:gd name="T2" fmla="*/ 0 w 53"/>
                <a:gd name="T3" fmla="*/ 0 h 53"/>
                <a:gd name="T4" fmla="*/ 0 w 53"/>
                <a:gd name="T5" fmla="*/ 0 h 53"/>
                <a:gd name="T6" fmla="*/ 0 w 53"/>
                <a:gd name="T7" fmla="*/ 0 h 53"/>
                <a:gd name="T8" fmla="*/ 0 w 53"/>
                <a:gd name="T9" fmla="*/ 0 h 53"/>
                <a:gd name="T10" fmla="*/ 0 w 53"/>
                <a:gd name="T11" fmla="*/ 0 h 53"/>
                <a:gd name="T12" fmla="*/ 0 w 53"/>
                <a:gd name="T13" fmla="*/ 0 h 53"/>
                <a:gd name="T14" fmla="*/ 0 w 53"/>
                <a:gd name="T15" fmla="*/ 0 h 53"/>
                <a:gd name="T16" fmla="*/ 0 w 53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53"/>
                <a:gd name="T29" fmla="*/ 53 w 5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53">
                  <a:moveTo>
                    <a:pt x="53" y="0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7" y="33"/>
                  </a:lnTo>
                  <a:lnTo>
                    <a:pt x="10" y="38"/>
                  </a:lnTo>
                  <a:lnTo>
                    <a:pt x="16" y="43"/>
                  </a:lnTo>
                  <a:lnTo>
                    <a:pt x="20" y="46"/>
                  </a:lnTo>
                  <a:lnTo>
                    <a:pt x="32" y="5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10" name="Freeform 469">
              <a:extLst>
                <a:ext uri="{FF2B5EF4-FFF2-40B4-BE49-F238E27FC236}">
                  <a16:creationId xmlns:a16="http://schemas.microsoft.com/office/drawing/2014/main" id="{3268CB84-1E6D-36B4-5046-09EC1A62C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" y="-2441"/>
              <a:ext cx="6" cy="6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0 h 30"/>
                <a:gd name="T4" fmla="*/ 0 w 32"/>
                <a:gd name="T5" fmla="*/ 0 h 30"/>
                <a:gd name="T6" fmla="*/ 0 w 32"/>
                <a:gd name="T7" fmla="*/ 0 h 30"/>
                <a:gd name="T8" fmla="*/ 0 w 32"/>
                <a:gd name="T9" fmla="*/ 0 h 30"/>
                <a:gd name="T10" fmla="*/ 0 w 32"/>
                <a:gd name="T11" fmla="*/ 0 h 30"/>
                <a:gd name="T12" fmla="*/ 0 w 3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30"/>
                <a:gd name="T23" fmla="*/ 32 w 32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30">
                  <a:moveTo>
                    <a:pt x="0" y="0"/>
                  </a:moveTo>
                  <a:lnTo>
                    <a:pt x="4" y="5"/>
                  </a:lnTo>
                  <a:lnTo>
                    <a:pt x="7" y="10"/>
                  </a:lnTo>
                  <a:lnTo>
                    <a:pt x="10" y="15"/>
                  </a:lnTo>
                  <a:lnTo>
                    <a:pt x="16" y="20"/>
                  </a:lnTo>
                  <a:lnTo>
                    <a:pt x="20" y="23"/>
                  </a:lnTo>
                  <a:lnTo>
                    <a:pt x="32" y="3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11" name="Freeform 470">
              <a:extLst>
                <a:ext uri="{FF2B5EF4-FFF2-40B4-BE49-F238E27FC236}">
                  <a16:creationId xmlns:a16="http://schemas.microsoft.com/office/drawing/2014/main" id="{98122F7B-13D1-3D88-B791-7DD97D8C2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-2456"/>
              <a:ext cx="39" cy="34"/>
            </a:xfrm>
            <a:custGeom>
              <a:avLst/>
              <a:gdLst>
                <a:gd name="T0" fmla="*/ 0 w 193"/>
                <a:gd name="T1" fmla="*/ 0 h 168"/>
                <a:gd name="T2" fmla="*/ 0 w 193"/>
                <a:gd name="T3" fmla="*/ 0 h 168"/>
                <a:gd name="T4" fmla="*/ 0 w 193"/>
                <a:gd name="T5" fmla="*/ 1 h 168"/>
                <a:gd name="T6" fmla="*/ 1 w 193"/>
                <a:gd name="T7" fmla="*/ 1 h 168"/>
                <a:gd name="T8" fmla="*/ 1 w 193"/>
                <a:gd name="T9" fmla="*/ 1 h 168"/>
                <a:gd name="T10" fmla="*/ 2 w 193"/>
                <a:gd name="T11" fmla="*/ 1 h 168"/>
                <a:gd name="T12" fmla="*/ 0 w 193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3"/>
                <a:gd name="T22" fmla="*/ 0 h 168"/>
                <a:gd name="T23" fmla="*/ 193 w 193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3" h="168">
                  <a:moveTo>
                    <a:pt x="42" y="0"/>
                  </a:moveTo>
                  <a:lnTo>
                    <a:pt x="21" y="52"/>
                  </a:lnTo>
                  <a:lnTo>
                    <a:pt x="0" y="105"/>
                  </a:lnTo>
                  <a:lnTo>
                    <a:pt x="151" y="168"/>
                  </a:lnTo>
                  <a:lnTo>
                    <a:pt x="172" y="115"/>
                  </a:lnTo>
                  <a:lnTo>
                    <a:pt x="193" y="6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12" name="Freeform 471">
              <a:extLst>
                <a:ext uri="{FF2B5EF4-FFF2-40B4-BE49-F238E27FC236}">
                  <a16:creationId xmlns:a16="http://schemas.microsoft.com/office/drawing/2014/main" id="{20768A0F-3FBE-ABCF-8EB3-D0A08A3F9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-2456"/>
              <a:ext cx="39" cy="34"/>
            </a:xfrm>
            <a:custGeom>
              <a:avLst/>
              <a:gdLst>
                <a:gd name="T0" fmla="*/ 0 w 193"/>
                <a:gd name="T1" fmla="*/ 0 h 168"/>
                <a:gd name="T2" fmla="*/ 0 w 193"/>
                <a:gd name="T3" fmla="*/ 0 h 168"/>
                <a:gd name="T4" fmla="*/ 0 w 193"/>
                <a:gd name="T5" fmla="*/ 1 h 168"/>
                <a:gd name="T6" fmla="*/ 1 w 193"/>
                <a:gd name="T7" fmla="*/ 1 h 168"/>
                <a:gd name="T8" fmla="*/ 1 w 193"/>
                <a:gd name="T9" fmla="*/ 1 h 168"/>
                <a:gd name="T10" fmla="*/ 2 w 193"/>
                <a:gd name="T11" fmla="*/ 1 h 168"/>
                <a:gd name="T12" fmla="*/ 0 w 193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3"/>
                <a:gd name="T22" fmla="*/ 0 h 168"/>
                <a:gd name="T23" fmla="*/ 193 w 193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3" h="168">
                  <a:moveTo>
                    <a:pt x="42" y="0"/>
                  </a:moveTo>
                  <a:lnTo>
                    <a:pt x="21" y="52"/>
                  </a:lnTo>
                  <a:lnTo>
                    <a:pt x="0" y="105"/>
                  </a:lnTo>
                  <a:lnTo>
                    <a:pt x="151" y="168"/>
                  </a:lnTo>
                  <a:lnTo>
                    <a:pt x="172" y="115"/>
                  </a:lnTo>
                  <a:lnTo>
                    <a:pt x="193" y="62"/>
                  </a:lnTo>
                  <a:lnTo>
                    <a:pt x="42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13" name="Freeform 472">
              <a:extLst>
                <a:ext uri="{FF2B5EF4-FFF2-40B4-BE49-F238E27FC236}">
                  <a16:creationId xmlns:a16="http://schemas.microsoft.com/office/drawing/2014/main" id="{95095DAA-8892-56CC-F7F5-16536BD4B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-2433"/>
              <a:ext cx="9" cy="12"/>
            </a:xfrm>
            <a:custGeom>
              <a:avLst/>
              <a:gdLst>
                <a:gd name="T0" fmla="*/ 0 w 42"/>
                <a:gd name="T1" fmla="*/ 0 h 56"/>
                <a:gd name="T2" fmla="*/ 0 w 42"/>
                <a:gd name="T3" fmla="*/ 0 h 56"/>
                <a:gd name="T4" fmla="*/ 0 w 42"/>
                <a:gd name="T5" fmla="*/ 1 h 56"/>
                <a:gd name="T6" fmla="*/ 0 w 42"/>
                <a:gd name="T7" fmla="*/ 1 h 56"/>
                <a:gd name="T8" fmla="*/ 0 w 42"/>
                <a:gd name="T9" fmla="*/ 1 h 56"/>
                <a:gd name="T10" fmla="*/ 0 w 42"/>
                <a:gd name="T11" fmla="*/ 1 h 56"/>
                <a:gd name="T12" fmla="*/ 0 w 42"/>
                <a:gd name="T13" fmla="*/ 1 h 56"/>
                <a:gd name="T14" fmla="*/ 0 w 42"/>
                <a:gd name="T15" fmla="*/ 0 h 56"/>
                <a:gd name="T16" fmla="*/ 0 w 42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56"/>
                <a:gd name="T29" fmla="*/ 42 w 42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56">
                  <a:moveTo>
                    <a:pt x="21" y="0"/>
                  </a:moveTo>
                  <a:lnTo>
                    <a:pt x="0" y="53"/>
                  </a:lnTo>
                  <a:lnTo>
                    <a:pt x="5" y="55"/>
                  </a:lnTo>
                  <a:lnTo>
                    <a:pt x="12" y="56"/>
                  </a:lnTo>
                  <a:lnTo>
                    <a:pt x="18" y="56"/>
                  </a:lnTo>
                  <a:lnTo>
                    <a:pt x="24" y="56"/>
                  </a:lnTo>
                  <a:lnTo>
                    <a:pt x="30" y="56"/>
                  </a:lnTo>
                  <a:lnTo>
                    <a:pt x="42" y="5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14" name="Freeform 473">
              <a:extLst>
                <a:ext uri="{FF2B5EF4-FFF2-40B4-BE49-F238E27FC236}">
                  <a16:creationId xmlns:a16="http://schemas.microsoft.com/office/drawing/2014/main" id="{7546B8A8-A659-1980-3692-9C00A8188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-2422"/>
              <a:ext cx="9" cy="1"/>
            </a:xfrm>
            <a:custGeom>
              <a:avLst/>
              <a:gdLst>
                <a:gd name="T0" fmla="*/ 0 w 42"/>
                <a:gd name="T1" fmla="*/ 0 h 3"/>
                <a:gd name="T2" fmla="*/ 0 w 42"/>
                <a:gd name="T3" fmla="*/ 0 h 3"/>
                <a:gd name="T4" fmla="*/ 0 w 42"/>
                <a:gd name="T5" fmla="*/ 0 h 3"/>
                <a:gd name="T6" fmla="*/ 0 w 42"/>
                <a:gd name="T7" fmla="*/ 0 h 3"/>
                <a:gd name="T8" fmla="*/ 0 w 42"/>
                <a:gd name="T9" fmla="*/ 0 h 3"/>
                <a:gd name="T10" fmla="*/ 0 w 42"/>
                <a:gd name="T11" fmla="*/ 0 h 3"/>
                <a:gd name="T12" fmla="*/ 0 w 42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"/>
                <a:gd name="T23" fmla="*/ 42 w 4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">
                  <a:moveTo>
                    <a:pt x="0" y="0"/>
                  </a:moveTo>
                  <a:lnTo>
                    <a:pt x="5" y="2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30" y="3"/>
                  </a:lnTo>
                  <a:lnTo>
                    <a:pt x="42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15" name="Freeform 474">
              <a:extLst>
                <a:ext uri="{FF2B5EF4-FFF2-40B4-BE49-F238E27FC236}">
                  <a16:creationId xmlns:a16="http://schemas.microsoft.com/office/drawing/2014/main" id="{1D0D425B-3A84-AA5F-3ADC-CC1F2F463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-2456"/>
              <a:ext cx="39" cy="34"/>
            </a:xfrm>
            <a:custGeom>
              <a:avLst/>
              <a:gdLst>
                <a:gd name="T0" fmla="*/ 0 w 195"/>
                <a:gd name="T1" fmla="*/ 1 h 168"/>
                <a:gd name="T2" fmla="*/ 0 w 195"/>
                <a:gd name="T3" fmla="*/ 1 h 168"/>
                <a:gd name="T4" fmla="*/ 0 w 195"/>
                <a:gd name="T5" fmla="*/ 1 h 168"/>
                <a:gd name="T6" fmla="*/ 2 w 195"/>
                <a:gd name="T7" fmla="*/ 1 h 168"/>
                <a:gd name="T8" fmla="*/ 1 w 195"/>
                <a:gd name="T9" fmla="*/ 0 h 168"/>
                <a:gd name="T10" fmla="*/ 1 w 195"/>
                <a:gd name="T11" fmla="*/ 0 h 168"/>
                <a:gd name="T12" fmla="*/ 0 w 195"/>
                <a:gd name="T13" fmla="*/ 1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8"/>
                <a:gd name="T23" fmla="*/ 195 w 19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8">
                  <a:moveTo>
                    <a:pt x="0" y="62"/>
                  </a:moveTo>
                  <a:lnTo>
                    <a:pt x="21" y="115"/>
                  </a:lnTo>
                  <a:lnTo>
                    <a:pt x="42" y="168"/>
                  </a:lnTo>
                  <a:lnTo>
                    <a:pt x="195" y="105"/>
                  </a:lnTo>
                  <a:lnTo>
                    <a:pt x="173" y="52"/>
                  </a:lnTo>
                  <a:lnTo>
                    <a:pt x="152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16" name="Freeform 475">
              <a:extLst>
                <a:ext uri="{FF2B5EF4-FFF2-40B4-BE49-F238E27FC236}">
                  <a16:creationId xmlns:a16="http://schemas.microsoft.com/office/drawing/2014/main" id="{AEFAE10A-A93A-F35A-2B34-BB31AF51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-2456"/>
              <a:ext cx="39" cy="34"/>
            </a:xfrm>
            <a:custGeom>
              <a:avLst/>
              <a:gdLst>
                <a:gd name="T0" fmla="*/ 0 w 195"/>
                <a:gd name="T1" fmla="*/ 1 h 168"/>
                <a:gd name="T2" fmla="*/ 0 w 195"/>
                <a:gd name="T3" fmla="*/ 1 h 168"/>
                <a:gd name="T4" fmla="*/ 0 w 195"/>
                <a:gd name="T5" fmla="*/ 1 h 168"/>
                <a:gd name="T6" fmla="*/ 2 w 195"/>
                <a:gd name="T7" fmla="*/ 1 h 168"/>
                <a:gd name="T8" fmla="*/ 1 w 195"/>
                <a:gd name="T9" fmla="*/ 0 h 168"/>
                <a:gd name="T10" fmla="*/ 1 w 195"/>
                <a:gd name="T11" fmla="*/ 0 h 168"/>
                <a:gd name="T12" fmla="*/ 0 w 195"/>
                <a:gd name="T13" fmla="*/ 1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8"/>
                <a:gd name="T23" fmla="*/ 195 w 19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8">
                  <a:moveTo>
                    <a:pt x="0" y="62"/>
                  </a:moveTo>
                  <a:lnTo>
                    <a:pt x="21" y="115"/>
                  </a:lnTo>
                  <a:lnTo>
                    <a:pt x="42" y="168"/>
                  </a:lnTo>
                  <a:lnTo>
                    <a:pt x="195" y="105"/>
                  </a:lnTo>
                  <a:lnTo>
                    <a:pt x="173" y="52"/>
                  </a:lnTo>
                  <a:lnTo>
                    <a:pt x="152" y="0"/>
                  </a:lnTo>
                  <a:lnTo>
                    <a:pt x="0" y="62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17" name="Freeform 476">
              <a:extLst>
                <a:ext uri="{FF2B5EF4-FFF2-40B4-BE49-F238E27FC236}">
                  <a16:creationId xmlns:a16="http://schemas.microsoft.com/office/drawing/2014/main" id="{E13DA0B3-87A0-7A89-F5C3-DB3501098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" y="-2445"/>
              <a:ext cx="11" cy="10"/>
            </a:xfrm>
            <a:custGeom>
              <a:avLst/>
              <a:gdLst>
                <a:gd name="T0" fmla="*/ 0 w 53"/>
                <a:gd name="T1" fmla="*/ 0 h 53"/>
                <a:gd name="T2" fmla="*/ 0 w 53"/>
                <a:gd name="T3" fmla="*/ 0 h 53"/>
                <a:gd name="T4" fmla="*/ 0 w 53"/>
                <a:gd name="T5" fmla="*/ 0 h 53"/>
                <a:gd name="T6" fmla="*/ 0 w 53"/>
                <a:gd name="T7" fmla="*/ 0 h 53"/>
                <a:gd name="T8" fmla="*/ 0 w 53"/>
                <a:gd name="T9" fmla="*/ 0 h 53"/>
                <a:gd name="T10" fmla="*/ 0 w 53"/>
                <a:gd name="T11" fmla="*/ 0 h 53"/>
                <a:gd name="T12" fmla="*/ 0 w 53"/>
                <a:gd name="T13" fmla="*/ 0 h 53"/>
                <a:gd name="T14" fmla="*/ 0 w 53"/>
                <a:gd name="T15" fmla="*/ 0 h 53"/>
                <a:gd name="T16" fmla="*/ 0 w 53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53"/>
                <a:gd name="T29" fmla="*/ 53 w 5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53">
                  <a:moveTo>
                    <a:pt x="0" y="0"/>
                  </a:moveTo>
                  <a:lnTo>
                    <a:pt x="22" y="53"/>
                  </a:lnTo>
                  <a:lnTo>
                    <a:pt x="27" y="50"/>
                  </a:lnTo>
                  <a:lnTo>
                    <a:pt x="33" y="46"/>
                  </a:lnTo>
                  <a:lnTo>
                    <a:pt x="38" y="43"/>
                  </a:lnTo>
                  <a:lnTo>
                    <a:pt x="43" y="38"/>
                  </a:lnTo>
                  <a:lnTo>
                    <a:pt x="46" y="33"/>
                  </a:lnTo>
                  <a:lnTo>
                    <a:pt x="5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18" name="Freeform 477">
              <a:extLst>
                <a:ext uri="{FF2B5EF4-FFF2-40B4-BE49-F238E27FC236}">
                  <a16:creationId xmlns:a16="http://schemas.microsoft.com/office/drawing/2014/main" id="{CA327AC2-3116-CB9E-2A77-FC1D37848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-2441"/>
              <a:ext cx="7" cy="6"/>
            </a:xfrm>
            <a:custGeom>
              <a:avLst/>
              <a:gdLst>
                <a:gd name="T0" fmla="*/ 0 w 31"/>
                <a:gd name="T1" fmla="*/ 0 h 30"/>
                <a:gd name="T2" fmla="*/ 0 w 31"/>
                <a:gd name="T3" fmla="*/ 0 h 30"/>
                <a:gd name="T4" fmla="*/ 0 w 31"/>
                <a:gd name="T5" fmla="*/ 0 h 30"/>
                <a:gd name="T6" fmla="*/ 0 w 31"/>
                <a:gd name="T7" fmla="*/ 0 h 30"/>
                <a:gd name="T8" fmla="*/ 0 w 31"/>
                <a:gd name="T9" fmla="*/ 0 h 30"/>
                <a:gd name="T10" fmla="*/ 0 w 31"/>
                <a:gd name="T11" fmla="*/ 0 h 30"/>
                <a:gd name="T12" fmla="*/ 0 w 31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30"/>
                <a:gd name="T23" fmla="*/ 31 w 31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30">
                  <a:moveTo>
                    <a:pt x="0" y="30"/>
                  </a:moveTo>
                  <a:lnTo>
                    <a:pt x="5" y="27"/>
                  </a:lnTo>
                  <a:lnTo>
                    <a:pt x="11" y="23"/>
                  </a:lnTo>
                  <a:lnTo>
                    <a:pt x="16" y="20"/>
                  </a:lnTo>
                  <a:lnTo>
                    <a:pt x="21" y="15"/>
                  </a:lnTo>
                  <a:lnTo>
                    <a:pt x="24" y="10"/>
                  </a:lnTo>
                  <a:lnTo>
                    <a:pt x="31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19" name="Freeform 478">
              <a:extLst>
                <a:ext uri="{FF2B5EF4-FFF2-40B4-BE49-F238E27FC236}">
                  <a16:creationId xmlns:a16="http://schemas.microsoft.com/office/drawing/2014/main" id="{CCB6DD66-B417-7EDD-9F54-CEDF7FFAD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-2480"/>
              <a:ext cx="33" cy="39"/>
            </a:xfrm>
            <a:custGeom>
              <a:avLst/>
              <a:gdLst>
                <a:gd name="T0" fmla="*/ 0 w 169"/>
                <a:gd name="T1" fmla="*/ 1 h 197"/>
                <a:gd name="T2" fmla="*/ 0 w 169"/>
                <a:gd name="T3" fmla="*/ 1 h 197"/>
                <a:gd name="T4" fmla="*/ 1 w 169"/>
                <a:gd name="T5" fmla="*/ 2 h 197"/>
                <a:gd name="T6" fmla="*/ 1 w 169"/>
                <a:gd name="T7" fmla="*/ 0 h 197"/>
                <a:gd name="T8" fmla="*/ 1 w 169"/>
                <a:gd name="T9" fmla="*/ 0 h 197"/>
                <a:gd name="T10" fmla="*/ 0 w 169"/>
                <a:gd name="T11" fmla="*/ 0 h 197"/>
                <a:gd name="T12" fmla="*/ 0 w 169"/>
                <a:gd name="T13" fmla="*/ 1 h 1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"/>
                <a:gd name="T22" fmla="*/ 0 h 197"/>
                <a:gd name="T23" fmla="*/ 169 w 169"/>
                <a:gd name="T24" fmla="*/ 197 h 1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" h="197">
                  <a:moveTo>
                    <a:pt x="0" y="152"/>
                  </a:moveTo>
                  <a:lnTo>
                    <a:pt x="52" y="174"/>
                  </a:lnTo>
                  <a:lnTo>
                    <a:pt x="105" y="197"/>
                  </a:lnTo>
                  <a:lnTo>
                    <a:pt x="169" y="44"/>
                  </a:lnTo>
                  <a:lnTo>
                    <a:pt x="116" y="22"/>
                  </a:lnTo>
                  <a:lnTo>
                    <a:pt x="64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20" name="Freeform 479">
              <a:extLst>
                <a:ext uri="{FF2B5EF4-FFF2-40B4-BE49-F238E27FC236}">
                  <a16:creationId xmlns:a16="http://schemas.microsoft.com/office/drawing/2014/main" id="{3C56484F-99C7-CFDD-4B6F-815B5CA36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-2480"/>
              <a:ext cx="33" cy="39"/>
            </a:xfrm>
            <a:custGeom>
              <a:avLst/>
              <a:gdLst>
                <a:gd name="T0" fmla="*/ 0 w 169"/>
                <a:gd name="T1" fmla="*/ 1 h 197"/>
                <a:gd name="T2" fmla="*/ 0 w 169"/>
                <a:gd name="T3" fmla="*/ 1 h 197"/>
                <a:gd name="T4" fmla="*/ 1 w 169"/>
                <a:gd name="T5" fmla="*/ 2 h 197"/>
                <a:gd name="T6" fmla="*/ 1 w 169"/>
                <a:gd name="T7" fmla="*/ 0 h 197"/>
                <a:gd name="T8" fmla="*/ 1 w 169"/>
                <a:gd name="T9" fmla="*/ 0 h 197"/>
                <a:gd name="T10" fmla="*/ 0 w 169"/>
                <a:gd name="T11" fmla="*/ 0 h 197"/>
                <a:gd name="T12" fmla="*/ 0 w 169"/>
                <a:gd name="T13" fmla="*/ 1 h 1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"/>
                <a:gd name="T22" fmla="*/ 0 h 197"/>
                <a:gd name="T23" fmla="*/ 169 w 169"/>
                <a:gd name="T24" fmla="*/ 197 h 1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" h="197">
                  <a:moveTo>
                    <a:pt x="0" y="152"/>
                  </a:moveTo>
                  <a:lnTo>
                    <a:pt x="52" y="174"/>
                  </a:lnTo>
                  <a:lnTo>
                    <a:pt x="105" y="197"/>
                  </a:lnTo>
                  <a:lnTo>
                    <a:pt x="169" y="44"/>
                  </a:lnTo>
                  <a:lnTo>
                    <a:pt x="116" y="22"/>
                  </a:lnTo>
                  <a:lnTo>
                    <a:pt x="64" y="0"/>
                  </a:lnTo>
                  <a:lnTo>
                    <a:pt x="0" y="152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21" name="Freeform 480">
              <a:extLst>
                <a:ext uri="{FF2B5EF4-FFF2-40B4-BE49-F238E27FC236}">
                  <a16:creationId xmlns:a16="http://schemas.microsoft.com/office/drawing/2014/main" id="{3BC821FD-00C2-8340-E824-EC209454F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-2480"/>
              <a:ext cx="11" cy="9"/>
            </a:xfrm>
            <a:custGeom>
              <a:avLst/>
              <a:gdLst>
                <a:gd name="T0" fmla="*/ 0 w 56"/>
                <a:gd name="T1" fmla="*/ 0 h 44"/>
                <a:gd name="T2" fmla="*/ 0 w 56"/>
                <a:gd name="T3" fmla="*/ 0 h 44"/>
                <a:gd name="T4" fmla="*/ 0 w 56"/>
                <a:gd name="T5" fmla="*/ 0 h 44"/>
                <a:gd name="T6" fmla="*/ 0 w 56"/>
                <a:gd name="T7" fmla="*/ 0 h 44"/>
                <a:gd name="T8" fmla="*/ 0 w 56"/>
                <a:gd name="T9" fmla="*/ 0 h 44"/>
                <a:gd name="T10" fmla="*/ 0 w 56"/>
                <a:gd name="T11" fmla="*/ 0 h 44"/>
                <a:gd name="T12" fmla="*/ 0 w 56"/>
                <a:gd name="T13" fmla="*/ 0 h 44"/>
                <a:gd name="T14" fmla="*/ 0 w 56"/>
                <a:gd name="T15" fmla="*/ 0 h 44"/>
                <a:gd name="T16" fmla="*/ 0 w 56"/>
                <a:gd name="T17" fmla="*/ 0 h 44"/>
                <a:gd name="T18" fmla="*/ 0 w 56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4"/>
                <a:gd name="T32" fmla="*/ 56 w 56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4">
                  <a:moveTo>
                    <a:pt x="0" y="22"/>
                  </a:moveTo>
                  <a:lnTo>
                    <a:pt x="53" y="44"/>
                  </a:lnTo>
                  <a:lnTo>
                    <a:pt x="54" y="38"/>
                  </a:lnTo>
                  <a:lnTo>
                    <a:pt x="56" y="32"/>
                  </a:lnTo>
                  <a:lnTo>
                    <a:pt x="56" y="25"/>
                  </a:lnTo>
                  <a:lnTo>
                    <a:pt x="56" y="19"/>
                  </a:lnTo>
                  <a:lnTo>
                    <a:pt x="56" y="13"/>
                  </a:lnTo>
                  <a:lnTo>
                    <a:pt x="55" y="6"/>
                  </a:lnTo>
                  <a:lnTo>
                    <a:pt x="5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22" name="Freeform 481">
              <a:extLst>
                <a:ext uri="{FF2B5EF4-FFF2-40B4-BE49-F238E27FC236}">
                  <a16:creationId xmlns:a16="http://schemas.microsoft.com/office/drawing/2014/main" id="{EC915C0E-E5C3-8F05-61DB-CA80066FF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-2480"/>
              <a:ext cx="1" cy="9"/>
            </a:xfrm>
            <a:custGeom>
              <a:avLst/>
              <a:gdLst>
                <a:gd name="T0" fmla="*/ 0 w 3"/>
                <a:gd name="T1" fmla="*/ 0 h 44"/>
                <a:gd name="T2" fmla="*/ 0 w 3"/>
                <a:gd name="T3" fmla="*/ 0 h 44"/>
                <a:gd name="T4" fmla="*/ 0 w 3"/>
                <a:gd name="T5" fmla="*/ 0 h 44"/>
                <a:gd name="T6" fmla="*/ 0 w 3"/>
                <a:gd name="T7" fmla="*/ 0 h 44"/>
                <a:gd name="T8" fmla="*/ 0 w 3"/>
                <a:gd name="T9" fmla="*/ 0 h 44"/>
                <a:gd name="T10" fmla="*/ 0 w 3"/>
                <a:gd name="T11" fmla="*/ 0 h 44"/>
                <a:gd name="T12" fmla="*/ 0 w 3"/>
                <a:gd name="T13" fmla="*/ 0 h 44"/>
                <a:gd name="T14" fmla="*/ 0 w 3"/>
                <a:gd name="T15" fmla="*/ 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4"/>
                <a:gd name="T26" fmla="*/ 3 w 3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4">
                  <a:moveTo>
                    <a:pt x="0" y="44"/>
                  </a:moveTo>
                  <a:lnTo>
                    <a:pt x="1" y="38"/>
                  </a:lnTo>
                  <a:lnTo>
                    <a:pt x="3" y="32"/>
                  </a:lnTo>
                  <a:lnTo>
                    <a:pt x="3" y="25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6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23" name="Rectangle 482">
              <a:extLst>
                <a:ext uri="{FF2B5EF4-FFF2-40B4-BE49-F238E27FC236}">
                  <a16:creationId xmlns:a16="http://schemas.microsoft.com/office/drawing/2014/main" id="{AD2BBFDB-E8C0-3877-0F28-1A41A783A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-2784"/>
              <a:ext cx="2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n'</a:t>
              </a:r>
            </a:p>
          </p:txBody>
        </p:sp>
      </p:grpSp>
      <p:grpSp>
        <p:nvGrpSpPr>
          <p:cNvPr id="10" name="Group 483">
            <a:extLst>
              <a:ext uri="{FF2B5EF4-FFF2-40B4-BE49-F238E27FC236}">
                <a16:creationId xmlns:a16="http://schemas.microsoft.com/office/drawing/2014/main" id="{5608BC01-E469-9278-354D-843DC04AEFA9}"/>
              </a:ext>
            </a:extLst>
          </p:cNvPr>
          <p:cNvGrpSpPr>
            <a:grpSpLocks/>
          </p:cNvGrpSpPr>
          <p:nvPr/>
        </p:nvGrpSpPr>
        <p:grpSpPr bwMode="auto">
          <a:xfrm>
            <a:off x="5029201" y="2312988"/>
            <a:ext cx="473075" cy="576262"/>
            <a:chOff x="2208" y="-2784"/>
            <a:chExt cx="298" cy="363"/>
          </a:xfrm>
        </p:grpSpPr>
        <p:sp>
          <p:nvSpPr>
            <p:cNvPr id="14458" name="Freeform 484">
              <a:extLst>
                <a:ext uri="{FF2B5EF4-FFF2-40B4-BE49-F238E27FC236}">
                  <a16:creationId xmlns:a16="http://schemas.microsoft.com/office/drawing/2014/main" id="{F665D3A5-5097-E111-9E21-F782B1734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-2510"/>
              <a:ext cx="34" cy="39"/>
            </a:xfrm>
            <a:custGeom>
              <a:avLst/>
              <a:gdLst>
                <a:gd name="T0" fmla="*/ 1 w 168"/>
                <a:gd name="T1" fmla="*/ 2 h 195"/>
                <a:gd name="T2" fmla="*/ 1 w 168"/>
                <a:gd name="T3" fmla="*/ 1 h 195"/>
                <a:gd name="T4" fmla="*/ 1 w 168"/>
                <a:gd name="T5" fmla="*/ 1 h 195"/>
                <a:gd name="T6" fmla="*/ 1 w 168"/>
                <a:gd name="T7" fmla="*/ 0 h 195"/>
                <a:gd name="T8" fmla="*/ 0 w 168"/>
                <a:gd name="T9" fmla="*/ 0 h 195"/>
                <a:gd name="T10" fmla="*/ 0 w 168"/>
                <a:gd name="T11" fmla="*/ 0 h 195"/>
                <a:gd name="T12" fmla="*/ 1 w 168"/>
                <a:gd name="T13" fmla="*/ 2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95"/>
                <a:gd name="T23" fmla="*/ 168 w 168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95">
                  <a:moveTo>
                    <a:pt x="62" y="195"/>
                  </a:moveTo>
                  <a:lnTo>
                    <a:pt x="115" y="174"/>
                  </a:lnTo>
                  <a:lnTo>
                    <a:pt x="168" y="153"/>
                  </a:lnTo>
                  <a:lnTo>
                    <a:pt x="105" y="0"/>
                  </a:lnTo>
                  <a:lnTo>
                    <a:pt x="52" y="22"/>
                  </a:lnTo>
                  <a:lnTo>
                    <a:pt x="0" y="43"/>
                  </a:lnTo>
                  <a:lnTo>
                    <a:pt x="62" y="19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9" name="Freeform 485">
              <a:extLst>
                <a:ext uri="{FF2B5EF4-FFF2-40B4-BE49-F238E27FC236}">
                  <a16:creationId xmlns:a16="http://schemas.microsoft.com/office/drawing/2014/main" id="{F7EA4CF7-FBEF-3DE5-3801-0D95FAE28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-2510"/>
              <a:ext cx="34" cy="39"/>
            </a:xfrm>
            <a:custGeom>
              <a:avLst/>
              <a:gdLst>
                <a:gd name="T0" fmla="*/ 1 w 168"/>
                <a:gd name="T1" fmla="*/ 2 h 195"/>
                <a:gd name="T2" fmla="*/ 1 w 168"/>
                <a:gd name="T3" fmla="*/ 1 h 195"/>
                <a:gd name="T4" fmla="*/ 1 w 168"/>
                <a:gd name="T5" fmla="*/ 1 h 195"/>
                <a:gd name="T6" fmla="*/ 1 w 168"/>
                <a:gd name="T7" fmla="*/ 0 h 195"/>
                <a:gd name="T8" fmla="*/ 0 w 168"/>
                <a:gd name="T9" fmla="*/ 0 h 195"/>
                <a:gd name="T10" fmla="*/ 0 w 168"/>
                <a:gd name="T11" fmla="*/ 0 h 195"/>
                <a:gd name="T12" fmla="*/ 1 w 168"/>
                <a:gd name="T13" fmla="*/ 2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95"/>
                <a:gd name="T23" fmla="*/ 168 w 168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95">
                  <a:moveTo>
                    <a:pt x="62" y="195"/>
                  </a:moveTo>
                  <a:lnTo>
                    <a:pt x="115" y="174"/>
                  </a:lnTo>
                  <a:lnTo>
                    <a:pt x="168" y="153"/>
                  </a:lnTo>
                  <a:lnTo>
                    <a:pt x="105" y="0"/>
                  </a:lnTo>
                  <a:lnTo>
                    <a:pt x="52" y="22"/>
                  </a:lnTo>
                  <a:lnTo>
                    <a:pt x="0" y="43"/>
                  </a:lnTo>
                  <a:lnTo>
                    <a:pt x="62" y="195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60" name="Freeform 486">
              <a:extLst>
                <a:ext uri="{FF2B5EF4-FFF2-40B4-BE49-F238E27FC236}">
                  <a16:creationId xmlns:a16="http://schemas.microsoft.com/office/drawing/2014/main" id="{1B1EA695-B4D6-0364-DE5E-6730FF34F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-2517"/>
              <a:ext cx="11" cy="11"/>
            </a:xfrm>
            <a:custGeom>
              <a:avLst/>
              <a:gdLst>
                <a:gd name="T0" fmla="*/ 0 w 53"/>
                <a:gd name="T1" fmla="*/ 0 h 53"/>
                <a:gd name="T2" fmla="*/ 0 w 53"/>
                <a:gd name="T3" fmla="*/ 0 h 53"/>
                <a:gd name="T4" fmla="*/ 0 w 53"/>
                <a:gd name="T5" fmla="*/ 0 h 53"/>
                <a:gd name="T6" fmla="*/ 0 w 53"/>
                <a:gd name="T7" fmla="*/ 0 h 53"/>
                <a:gd name="T8" fmla="*/ 0 w 53"/>
                <a:gd name="T9" fmla="*/ 0 h 53"/>
                <a:gd name="T10" fmla="*/ 0 w 53"/>
                <a:gd name="T11" fmla="*/ 0 h 53"/>
                <a:gd name="T12" fmla="*/ 0 w 53"/>
                <a:gd name="T13" fmla="*/ 0 h 53"/>
                <a:gd name="T14" fmla="*/ 0 w 53"/>
                <a:gd name="T15" fmla="*/ 0 h 53"/>
                <a:gd name="T16" fmla="*/ 0 w 53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53"/>
                <a:gd name="T29" fmla="*/ 53 w 5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53">
                  <a:moveTo>
                    <a:pt x="0" y="53"/>
                  </a:moveTo>
                  <a:lnTo>
                    <a:pt x="53" y="31"/>
                  </a:lnTo>
                  <a:lnTo>
                    <a:pt x="50" y="26"/>
                  </a:lnTo>
                  <a:lnTo>
                    <a:pt x="46" y="20"/>
                  </a:lnTo>
                  <a:lnTo>
                    <a:pt x="43" y="15"/>
                  </a:lnTo>
                  <a:lnTo>
                    <a:pt x="38" y="10"/>
                  </a:lnTo>
                  <a:lnTo>
                    <a:pt x="33" y="7"/>
                  </a:lnTo>
                  <a:lnTo>
                    <a:pt x="2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61" name="Freeform 487">
              <a:extLst>
                <a:ext uri="{FF2B5EF4-FFF2-40B4-BE49-F238E27FC236}">
                  <a16:creationId xmlns:a16="http://schemas.microsoft.com/office/drawing/2014/main" id="{4C8A3F3B-6EF1-0CCB-BA18-8CDAE5C58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-2517"/>
              <a:ext cx="6" cy="7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31"/>
                <a:gd name="T23" fmla="*/ 30 w 30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31">
                  <a:moveTo>
                    <a:pt x="30" y="31"/>
                  </a:moveTo>
                  <a:lnTo>
                    <a:pt x="27" y="26"/>
                  </a:lnTo>
                  <a:lnTo>
                    <a:pt x="23" y="20"/>
                  </a:lnTo>
                  <a:lnTo>
                    <a:pt x="20" y="15"/>
                  </a:lnTo>
                  <a:lnTo>
                    <a:pt x="15" y="10"/>
                  </a:lnTo>
                  <a:lnTo>
                    <a:pt x="10" y="7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62" name="Freeform 488">
              <a:extLst>
                <a:ext uri="{FF2B5EF4-FFF2-40B4-BE49-F238E27FC236}">
                  <a16:creationId xmlns:a16="http://schemas.microsoft.com/office/drawing/2014/main" id="{7E49E278-0DB8-8B82-A3F9-6A402132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-2529"/>
              <a:ext cx="39" cy="33"/>
            </a:xfrm>
            <a:custGeom>
              <a:avLst/>
              <a:gdLst>
                <a:gd name="T0" fmla="*/ 1 w 197"/>
                <a:gd name="T1" fmla="*/ 1 h 169"/>
                <a:gd name="T2" fmla="*/ 1 w 197"/>
                <a:gd name="T3" fmla="*/ 1 h 169"/>
                <a:gd name="T4" fmla="*/ 2 w 197"/>
                <a:gd name="T5" fmla="*/ 0 h 169"/>
                <a:gd name="T6" fmla="*/ 0 w 197"/>
                <a:gd name="T7" fmla="*/ 0 h 169"/>
                <a:gd name="T8" fmla="*/ 0 w 197"/>
                <a:gd name="T9" fmla="*/ 0 h 169"/>
                <a:gd name="T10" fmla="*/ 0 w 197"/>
                <a:gd name="T11" fmla="*/ 1 h 169"/>
                <a:gd name="T12" fmla="*/ 1 w 197"/>
                <a:gd name="T13" fmla="*/ 1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7"/>
                <a:gd name="T22" fmla="*/ 0 h 169"/>
                <a:gd name="T23" fmla="*/ 197 w 197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7" h="169">
                  <a:moveTo>
                    <a:pt x="152" y="169"/>
                  </a:moveTo>
                  <a:lnTo>
                    <a:pt x="174" y="117"/>
                  </a:lnTo>
                  <a:lnTo>
                    <a:pt x="197" y="64"/>
                  </a:lnTo>
                  <a:lnTo>
                    <a:pt x="44" y="0"/>
                  </a:lnTo>
                  <a:lnTo>
                    <a:pt x="22" y="53"/>
                  </a:lnTo>
                  <a:lnTo>
                    <a:pt x="0" y="105"/>
                  </a:lnTo>
                  <a:lnTo>
                    <a:pt x="152" y="16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63" name="Freeform 489">
              <a:extLst>
                <a:ext uri="{FF2B5EF4-FFF2-40B4-BE49-F238E27FC236}">
                  <a16:creationId xmlns:a16="http://schemas.microsoft.com/office/drawing/2014/main" id="{BEF0CE74-3D86-C388-CDA1-F27F13D53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-2529"/>
              <a:ext cx="39" cy="33"/>
            </a:xfrm>
            <a:custGeom>
              <a:avLst/>
              <a:gdLst>
                <a:gd name="T0" fmla="*/ 1 w 197"/>
                <a:gd name="T1" fmla="*/ 1 h 169"/>
                <a:gd name="T2" fmla="*/ 1 w 197"/>
                <a:gd name="T3" fmla="*/ 1 h 169"/>
                <a:gd name="T4" fmla="*/ 2 w 197"/>
                <a:gd name="T5" fmla="*/ 0 h 169"/>
                <a:gd name="T6" fmla="*/ 0 w 197"/>
                <a:gd name="T7" fmla="*/ 0 h 169"/>
                <a:gd name="T8" fmla="*/ 0 w 197"/>
                <a:gd name="T9" fmla="*/ 0 h 169"/>
                <a:gd name="T10" fmla="*/ 0 w 197"/>
                <a:gd name="T11" fmla="*/ 1 h 169"/>
                <a:gd name="T12" fmla="*/ 1 w 197"/>
                <a:gd name="T13" fmla="*/ 1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7"/>
                <a:gd name="T22" fmla="*/ 0 h 169"/>
                <a:gd name="T23" fmla="*/ 197 w 197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7" h="169">
                  <a:moveTo>
                    <a:pt x="152" y="169"/>
                  </a:moveTo>
                  <a:lnTo>
                    <a:pt x="174" y="117"/>
                  </a:lnTo>
                  <a:lnTo>
                    <a:pt x="197" y="64"/>
                  </a:lnTo>
                  <a:lnTo>
                    <a:pt x="44" y="0"/>
                  </a:lnTo>
                  <a:lnTo>
                    <a:pt x="22" y="53"/>
                  </a:lnTo>
                  <a:lnTo>
                    <a:pt x="0" y="105"/>
                  </a:lnTo>
                  <a:lnTo>
                    <a:pt x="152" y="169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64" name="Freeform 490">
              <a:extLst>
                <a:ext uri="{FF2B5EF4-FFF2-40B4-BE49-F238E27FC236}">
                  <a16:creationId xmlns:a16="http://schemas.microsoft.com/office/drawing/2014/main" id="{F235E423-7C23-61F0-DBD6-174EE2DA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-2530"/>
              <a:ext cx="8" cy="11"/>
            </a:xfrm>
            <a:custGeom>
              <a:avLst/>
              <a:gdLst>
                <a:gd name="T0" fmla="*/ 0 w 44"/>
                <a:gd name="T1" fmla="*/ 0 h 56"/>
                <a:gd name="T2" fmla="*/ 0 w 44"/>
                <a:gd name="T3" fmla="*/ 0 h 56"/>
                <a:gd name="T4" fmla="*/ 0 w 44"/>
                <a:gd name="T5" fmla="*/ 0 h 56"/>
                <a:gd name="T6" fmla="*/ 0 w 44"/>
                <a:gd name="T7" fmla="*/ 0 h 56"/>
                <a:gd name="T8" fmla="*/ 0 w 44"/>
                <a:gd name="T9" fmla="*/ 0 h 56"/>
                <a:gd name="T10" fmla="*/ 0 w 44"/>
                <a:gd name="T11" fmla="*/ 0 h 56"/>
                <a:gd name="T12" fmla="*/ 0 w 44"/>
                <a:gd name="T13" fmla="*/ 0 h 56"/>
                <a:gd name="T14" fmla="*/ 0 w 44"/>
                <a:gd name="T15" fmla="*/ 0 h 56"/>
                <a:gd name="T16" fmla="*/ 0 w 44"/>
                <a:gd name="T17" fmla="*/ 0 h 56"/>
                <a:gd name="T18" fmla="*/ 0 w 44"/>
                <a:gd name="T19" fmla="*/ 0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56"/>
                <a:gd name="T32" fmla="*/ 44 w 44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56">
                  <a:moveTo>
                    <a:pt x="22" y="56"/>
                  </a:moveTo>
                  <a:lnTo>
                    <a:pt x="44" y="3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65" name="Freeform 491">
              <a:extLst>
                <a:ext uri="{FF2B5EF4-FFF2-40B4-BE49-F238E27FC236}">
                  <a16:creationId xmlns:a16="http://schemas.microsoft.com/office/drawing/2014/main" id="{969D5BF9-DB72-1CC8-62E4-E1B2A86A7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-2530"/>
              <a:ext cx="8" cy="1"/>
            </a:xfrm>
            <a:custGeom>
              <a:avLst/>
              <a:gdLst>
                <a:gd name="T0" fmla="*/ 0 w 44"/>
                <a:gd name="T1" fmla="*/ 0 h 3"/>
                <a:gd name="T2" fmla="*/ 0 w 44"/>
                <a:gd name="T3" fmla="*/ 0 h 3"/>
                <a:gd name="T4" fmla="*/ 0 w 44"/>
                <a:gd name="T5" fmla="*/ 0 h 3"/>
                <a:gd name="T6" fmla="*/ 0 w 44"/>
                <a:gd name="T7" fmla="*/ 0 h 3"/>
                <a:gd name="T8" fmla="*/ 0 w 44"/>
                <a:gd name="T9" fmla="*/ 0 h 3"/>
                <a:gd name="T10" fmla="*/ 0 w 44"/>
                <a:gd name="T11" fmla="*/ 0 h 3"/>
                <a:gd name="T12" fmla="*/ 0 w 44"/>
                <a:gd name="T13" fmla="*/ 0 h 3"/>
                <a:gd name="T14" fmla="*/ 0 w 4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3"/>
                <a:gd name="T26" fmla="*/ 44 w 4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3">
                  <a:moveTo>
                    <a:pt x="44" y="3"/>
                  </a:moveTo>
                  <a:lnTo>
                    <a:pt x="38" y="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66" name="Freeform 492">
              <a:extLst>
                <a:ext uri="{FF2B5EF4-FFF2-40B4-BE49-F238E27FC236}">
                  <a16:creationId xmlns:a16="http://schemas.microsoft.com/office/drawing/2014/main" id="{6A725CD5-1DAE-ABC8-67F8-F6D6F2F23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-2529"/>
              <a:ext cx="39" cy="33"/>
            </a:xfrm>
            <a:custGeom>
              <a:avLst/>
              <a:gdLst>
                <a:gd name="T0" fmla="*/ 2 w 197"/>
                <a:gd name="T1" fmla="*/ 1 h 169"/>
                <a:gd name="T2" fmla="*/ 1 w 197"/>
                <a:gd name="T3" fmla="*/ 0 h 169"/>
                <a:gd name="T4" fmla="*/ 1 w 197"/>
                <a:gd name="T5" fmla="*/ 0 h 169"/>
                <a:gd name="T6" fmla="*/ 0 w 197"/>
                <a:gd name="T7" fmla="*/ 0 h 169"/>
                <a:gd name="T8" fmla="*/ 0 w 197"/>
                <a:gd name="T9" fmla="*/ 1 h 169"/>
                <a:gd name="T10" fmla="*/ 0 w 197"/>
                <a:gd name="T11" fmla="*/ 1 h 169"/>
                <a:gd name="T12" fmla="*/ 2 w 197"/>
                <a:gd name="T13" fmla="*/ 1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7"/>
                <a:gd name="T22" fmla="*/ 0 h 169"/>
                <a:gd name="T23" fmla="*/ 197 w 197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7" h="169">
                  <a:moveTo>
                    <a:pt x="197" y="105"/>
                  </a:moveTo>
                  <a:lnTo>
                    <a:pt x="175" y="53"/>
                  </a:lnTo>
                  <a:lnTo>
                    <a:pt x="153" y="0"/>
                  </a:lnTo>
                  <a:lnTo>
                    <a:pt x="0" y="64"/>
                  </a:lnTo>
                  <a:lnTo>
                    <a:pt x="23" y="117"/>
                  </a:lnTo>
                  <a:lnTo>
                    <a:pt x="45" y="169"/>
                  </a:lnTo>
                  <a:lnTo>
                    <a:pt x="197" y="10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67" name="Freeform 493">
              <a:extLst>
                <a:ext uri="{FF2B5EF4-FFF2-40B4-BE49-F238E27FC236}">
                  <a16:creationId xmlns:a16="http://schemas.microsoft.com/office/drawing/2014/main" id="{0AC72E82-39E5-87F4-AC8F-EADC07376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-2529"/>
              <a:ext cx="39" cy="33"/>
            </a:xfrm>
            <a:custGeom>
              <a:avLst/>
              <a:gdLst>
                <a:gd name="T0" fmla="*/ 2 w 197"/>
                <a:gd name="T1" fmla="*/ 1 h 169"/>
                <a:gd name="T2" fmla="*/ 1 w 197"/>
                <a:gd name="T3" fmla="*/ 0 h 169"/>
                <a:gd name="T4" fmla="*/ 1 w 197"/>
                <a:gd name="T5" fmla="*/ 0 h 169"/>
                <a:gd name="T6" fmla="*/ 0 w 197"/>
                <a:gd name="T7" fmla="*/ 0 h 169"/>
                <a:gd name="T8" fmla="*/ 0 w 197"/>
                <a:gd name="T9" fmla="*/ 1 h 169"/>
                <a:gd name="T10" fmla="*/ 0 w 197"/>
                <a:gd name="T11" fmla="*/ 1 h 169"/>
                <a:gd name="T12" fmla="*/ 2 w 197"/>
                <a:gd name="T13" fmla="*/ 1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7"/>
                <a:gd name="T22" fmla="*/ 0 h 169"/>
                <a:gd name="T23" fmla="*/ 197 w 197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7" h="169">
                  <a:moveTo>
                    <a:pt x="197" y="105"/>
                  </a:moveTo>
                  <a:lnTo>
                    <a:pt x="175" y="53"/>
                  </a:lnTo>
                  <a:lnTo>
                    <a:pt x="153" y="0"/>
                  </a:lnTo>
                  <a:lnTo>
                    <a:pt x="0" y="64"/>
                  </a:lnTo>
                  <a:lnTo>
                    <a:pt x="23" y="117"/>
                  </a:lnTo>
                  <a:lnTo>
                    <a:pt x="45" y="169"/>
                  </a:lnTo>
                  <a:lnTo>
                    <a:pt x="197" y="105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68" name="Freeform 494">
              <a:extLst>
                <a:ext uri="{FF2B5EF4-FFF2-40B4-BE49-F238E27FC236}">
                  <a16:creationId xmlns:a16="http://schemas.microsoft.com/office/drawing/2014/main" id="{9FE7D76D-33F2-C1D2-C00F-0E1DEAEF4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-2517"/>
              <a:ext cx="11" cy="11"/>
            </a:xfrm>
            <a:custGeom>
              <a:avLst/>
              <a:gdLst>
                <a:gd name="T0" fmla="*/ 0 w 53"/>
                <a:gd name="T1" fmla="*/ 0 h 53"/>
                <a:gd name="T2" fmla="*/ 0 w 53"/>
                <a:gd name="T3" fmla="*/ 0 h 53"/>
                <a:gd name="T4" fmla="*/ 0 w 53"/>
                <a:gd name="T5" fmla="*/ 0 h 53"/>
                <a:gd name="T6" fmla="*/ 0 w 53"/>
                <a:gd name="T7" fmla="*/ 0 h 53"/>
                <a:gd name="T8" fmla="*/ 0 w 53"/>
                <a:gd name="T9" fmla="*/ 0 h 53"/>
                <a:gd name="T10" fmla="*/ 0 w 53"/>
                <a:gd name="T11" fmla="*/ 0 h 53"/>
                <a:gd name="T12" fmla="*/ 0 w 53"/>
                <a:gd name="T13" fmla="*/ 0 h 53"/>
                <a:gd name="T14" fmla="*/ 0 w 53"/>
                <a:gd name="T15" fmla="*/ 0 h 53"/>
                <a:gd name="T16" fmla="*/ 0 w 53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53"/>
                <a:gd name="T29" fmla="*/ 53 w 5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53">
                  <a:moveTo>
                    <a:pt x="53" y="53"/>
                  </a:moveTo>
                  <a:lnTo>
                    <a:pt x="30" y="0"/>
                  </a:lnTo>
                  <a:lnTo>
                    <a:pt x="25" y="3"/>
                  </a:lnTo>
                  <a:lnTo>
                    <a:pt x="20" y="7"/>
                  </a:lnTo>
                  <a:lnTo>
                    <a:pt x="15" y="10"/>
                  </a:lnTo>
                  <a:lnTo>
                    <a:pt x="10" y="16"/>
                  </a:lnTo>
                  <a:lnTo>
                    <a:pt x="7" y="20"/>
                  </a:lnTo>
                  <a:lnTo>
                    <a:pt x="0" y="31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69" name="Freeform 495">
              <a:extLst>
                <a:ext uri="{FF2B5EF4-FFF2-40B4-BE49-F238E27FC236}">
                  <a16:creationId xmlns:a16="http://schemas.microsoft.com/office/drawing/2014/main" id="{F502116B-3DE0-04B5-F03A-460996353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-2517"/>
              <a:ext cx="6" cy="7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31"/>
                <a:gd name="T23" fmla="*/ 30 w 30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31">
                  <a:moveTo>
                    <a:pt x="30" y="0"/>
                  </a:moveTo>
                  <a:lnTo>
                    <a:pt x="25" y="3"/>
                  </a:lnTo>
                  <a:lnTo>
                    <a:pt x="20" y="7"/>
                  </a:lnTo>
                  <a:lnTo>
                    <a:pt x="15" y="10"/>
                  </a:lnTo>
                  <a:lnTo>
                    <a:pt x="10" y="16"/>
                  </a:lnTo>
                  <a:lnTo>
                    <a:pt x="7" y="20"/>
                  </a:lnTo>
                  <a:lnTo>
                    <a:pt x="0" y="31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70" name="Freeform 496">
              <a:extLst>
                <a:ext uri="{FF2B5EF4-FFF2-40B4-BE49-F238E27FC236}">
                  <a16:creationId xmlns:a16="http://schemas.microsoft.com/office/drawing/2014/main" id="{980AE1FB-6D12-68E3-8218-0D5E450B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-2510"/>
              <a:ext cx="34" cy="39"/>
            </a:xfrm>
            <a:custGeom>
              <a:avLst/>
              <a:gdLst>
                <a:gd name="T0" fmla="*/ 1 w 168"/>
                <a:gd name="T1" fmla="*/ 0 h 195"/>
                <a:gd name="T2" fmla="*/ 1 w 168"/>
                <a:gd name="T3" fmla="*/ 0 h 195"/>
                <a:gd name="T4" fmla="*/ 1 w 168"/>
                <a:gd name="T5" fmla="*/ 0 h 195"/>
                <a:gd name="T6" fmla="*/ 0 w 168"/>
                <a:gd name="T7" fmla="*/ 1 h 195"/>
                <a:gd name="T8" fmla="*/ 0 w 168"/>
                <a:gd name="T9" fmla="*/ 1 h 195"/>
                <a:gd name="T10" fmla="*/ 1 w 168"/>
                <a:gd name="T11" fmla="*/ 2 h 195"/>
                <a:gd name="T12" fmla="*/ 1 w 168"/>
                <a:gd name="T13" fmla="*/ 0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95"/>
                <a:gd name="T23" fmla="*/ 168 w 168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95">
                  <a:moveTo>
                    <a:pt x="168" y="43"/>
                  </a:moveTo>
                  <a:lnTo>
                    <a:pt x="116" y="22"/>
                  </a:lnTo>
                  <a:lnTo>
                    <a:pt x="63" y="0"/>
                  </a:lnTo>
                  <a:lnTo>
                    <a:pt x="0" y="153"/>
                  </a:lnTo>
                  <a:lnTo>
                    <a:pt x="53" y="174"/>
                  </a:lnTo>
                  <a:lnTo>
                    <a:pt x="106" y="195"/>
                  </a:lnTo>
                  <a:lnTo>
                    <a:pt x="168" y="4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71" name="Freeform 497">
              <a:extLst>
                <a:ext uri="{FF2B5EF4-FFF2-40B4-BE49-F238E27FC236}">
                  <a16:creationId xmlns:a16="http://schemas.microsoft.com/office/drawing/2014/main" id="{43660C99-F836-6B53-CB42-8E8DC070E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-2510"/>
              <a:ext cx="34" cy="39"/>
            </a:xfrm>
            <a:custGeom>
              <a:avLst/>
              <a:gdLst>
                <a:gd name="T0" fmla="*/ 1 w 168"/>
                <a:gd name="T1" fmla="*/ 0 h 195"/>
                <a:gd name="T2" fmla="*/ 1 w 168"/>
                <a:gd name="T3" fmla="*/ 0 h 195"/>
                <a:gd name="T4" fmla="*/ 1 w 168"/>
                <a:gd name="T5" fmla="*/ 0 h 195"/>
                <a:gd name="T6" fmla="*/ 0 w 168"/>
                <a:gd name="T7" fmla="*/ 1 h 195"/>
                <a:gd name="T8" fmla="*/ 0 w 168"/>
                <a:gd name="T9" fmla="*/ 1 h 195"/>
                <a:gd name="T10" fmla="*/ 1 w 168"/>
                <a:gd name="T11" fmla="*/ 2 h 195"/>
                <a:gd name="T12" fmla="*/ 1 w 168"/>
                <a:gd name="T13" fmla="*/ 0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95"/>
                <a:gd name="T23" fmla="*/ 168 w 168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95">
                  <a:moveTo>
                    <a:pt x="168" y="43"/>
                  </a:moveTo>
                  <a:lnTo>
                    <a:pt x="116" y="22"/>
                  </a:lnTo>
                  <a:lnTo>
                    <a:pt x="63" y="0"/>
                  </a:lnTo>
                  <a:lnTo>
                    <a:pt x="0" y="153"/>
                  </a:lnTo>
                  <a:lnTo>
                    <a:pt x="53" y="174"/>
                  </a:lnTo>
                  <a:lnTo>
                    <a:pt x="106" y="195"/>
                  </a:lnTo>
                  <a:lnTo>
                    <a:pt x="168" y="43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72" name="Freeform 498">
              <a:extLst>
                <a:ext uri="{FF2B5EF4-FFF2-40B4-BE49-F238E27FC236}">
                  <a16:creationId xmlns:a16="http://schemas.microsoft.com/office/drawing/2014/main" id="{9DBE9DA7-4226-1F74-FE56-6834E8B72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-2480"/>
              <a:ext cx="11" cy="9"/>
            </a:xfrm>
            <a:custGeom>
              <a:avLst/>
              <a:gdLst>
                <a:gd name="T0" fmla="*/ 0 w 56"/>
                <a:gd name="T1" fmla="*/ 0 h 42"/>
                <a:gd name="T2" fmla="*/ 0 w 56"/>
                <a:gd name="T3" fmla="*/ 0 h 42"/>
                <a:gd name="T4" fmla="*/ 0 w 56"/>
                <a:gd name="T5" fmla="*/ 0 h 42"/>
                <a:gd name="T6" fmla="*/ 0 w 56"/>
                <a:gd name="T7" fmla="*/ 0 h 42"/>
                <a:gd name="T8" fmla="*/ 0 w 56"/>
                <a:gd name="T9" fmla="*/ 0 h 42"/>
                <a:gd name="T10" fmla="*/ 0 w 56"/>
                <a:gd name="T11" fmla="*/ 0 h 42"/>
                <a:gd name="T12" fmla="*/ 0 w 56"/>
                <a:gd name="T13" fmla="*/ 0 h 42"/>
                <a:gd name="T14" fmla="*/ 0 w 56"/>
                <a:gd name="T15" fmla="*/ 0 h 42"/>
                <a:gd name="T16" fmla="*/ 0 w 56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42"/>
                <a:gd name="T29" fmla="*/ 56 w 56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42">
                  <a:moveTo>
                    <a:pt x="56" y="21"/>
                  </a:moveTo>
                  <a:lnTo>
                    <a:pt x="3" y="0"/>
                  </a:lnTo>
                  <a:lnTo>
                    <a:pt x="1" y="5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3" y="42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73" name="Freeform 499">
              <a:extLst>
                <a:ext uri="{FF2B5EF4-FFF2-40B4-BE49-F238E27FC236}">
                  <a16:creationId xmlns:a16="http://schemas.microsoft.com/office/drawing/2014/main" id="{9F5BD9A6-6C75-196E-DFA1-88898526E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-2480"/>
              <a:ext cx="1" cy="9"/>
            </a:xfrm>
            <a:custGeom>
              <a:avLst/>
              <a:gdLst>
                <a:gd name="T0" fmla="*/ 0 w 3"/>
                <a:gd name="T1" fmla="*/ 0 h 42"/>
                <a:gd name="T2" fmla="*/ 0 w 3"/>
                <a:gd name="T3" fmla="*/ 0 h 42"/>
                <a:gd name="T4" fmla="*/ 0 w 3"/>
                <a:gd name="T5" fmla="*/ 0 h 42"/>
                <a:gd name="T6" fmla="*/ 0 w 3"/>
                <a:gd name="T7" fmla="*/ 0 h 42"/>
                <a:gd name="T8" fmla="*/ 0 w 3"/>
                <a:gd name="T9" fmla="*/ 0 h 42"/>
                <a:gd name="T10" fmla="*/ 0 w 3"/>
                <a:gd name="T11" fmla="*/ 0 h 42"/>
                <a:gd name="T12" fmla="*/ 0 w 3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42"/>
                <a:gd name="T23" fmla="*/ 3 w 3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42">
                  <a:moveTo>
                    <a:pt x="3" y="0"/>
                  </a:moveTo>
                  <a:lnTo>
                    <a:pt x="1" y="5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3" y="42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74" name="Freeform 500">
              <a:extLst>
                <a:ext uri="{FF2B5EF4-FFF2-40B4-BE49-F238E27FC236}">
                  <a16:creationId xmlns:a16="http://schemas.microsoft.com/office/drawing/2014/main" id="{D2DED0AE-1A28-BCFE-EF77-657B7F29A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-2480"/>
              <a:ext cx="34" cy="39"/>
            </a:xfrm>
            <a:custGeom>
              <a:avLst/>
              <a:gdLst>
                <a:gd name="T0" fmla="*/ 1 w 168"/>
                <a:gd name="T1" fmla="*/ 0 h 195"/>
                <a:gd name="T2" fmla="*/ 0 w 168"/>
                <a:gd name="T3" fmla="*/ 0 h 195"/>
                <a:gd name="T4" fmla="*/ 0 w 168"/>
                <a:gd name="T5" fmla="*/ 0 h 195"/>
                <a:gd name="T6" fmla="*/ 1 w 168"/>
                <a:gd name="T7" fmla="*/ 2 h 195"/>
                <a:gd name="T8" fmla="*/ 1 w 168"/>
                <a:gd name="T9" fmla="*/ 1 h 195"/>
                <a:gd name="T10" fmla="*/ 1 w 168"/>
                <a:gd name="T11" fmla="*/ 1 h 195"/>
                <a:gd name="T12" fmla="*/ 1 w 168"/>
                <a:gd name="T13" fmla="*/ 0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95"/>
                <a:gd name="T23" fmla="*/ 168 w 168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95">
                  <a:moveTo>
                    <a:pt x="106" y="0"/>
                  </a:moveTo>
                  <a:lnTo>
                    <a:pt x="53" y="21"/>
                  </a:lnTo>
                  <a:lnTo>
                    <a:pt x="0" y="42"/>
                  </a:lnTo>
                  <a:lnTo>
                    <a:pt x="63" y="195"/>
                  </a:lnTo>
                  <a:lnTo>
                    <a:pt x="116" y="173"/>
                  </a:lnTo>
                  <a:lnTo>
                    <a:pt x="168" y="15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75" name="Freeform 501">
              <a:extLst>
                <a:ext uri="{FF2B5EF4-FFF2-40B4-BE49-F238E27FC236}">
                  <a16:creationId xmlns:a16="http://schemas.microsoft.com/office/drawing/2014/main" id="{983E850B-FE88-DAEB-5632-5B0A65923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-2480"/>
              <a:ext cx="34" cy="39"/>
            </a:xfrm>
            <a:custGeom>
              <a:avLst/>
              <a:gdLst>
                <a:gd name="T0" fmla="*/ 1 w 168"/>
                <a:gd name="T1" fmla="*/ 0 h 195"/>
                <a:gd name="T2" fmla="*/ 0 w 168"/>
                <a:gd name="T3" fmla="*/ 0 h 195"/>
                <a:gd name="T4" fmla="*/ 0 w 168"/>
                <a:gd name="T5" fmla="*/ 0 h 195"/>
                <a:gd name="T6" fmla="*/ 1 w 168"/>
                <a:gd name="T7" fmla="*/ 2 h 195"/>
                <a:gd name="T8" fmla="*/ 1 w 168"/>
                <a:gd name="T9" fmla="*/ 1 h 195"/>
                <a:gd name="T10" fmla="*/ 1 w 168"/>
                <a:gd name="T11" fmla="*/ 1 h 195"/>
                <a:gd name="T12" fmla="*/ 1 w 168"/>
                <a:gd name="T13" fmla="*/ 0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95"/>
                <a:gd name="T23" fmla="*/ 168 w 168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95">
                  <a:moveTo>
                    <a:pt x="106" y="0"/>
                  </a:moveTo>
                  <a:lnTo>
                    <a:pt x="53" y="21"/>
                  </a:lnTo>
                  <a:lnTo>
                    <a:pt x="0" y="42"/>
                  </a:lnTo>
                  <a:lnTo>
                    <a:pt x="63" y="195"/>
                  </a:lnTo>
                  <a:lnTo>
                    <a:pt x="116" y="173"/>
                  </a:lnTo>
                  <a:lnTo>
                    <a:pt x="168" y="152"/>
                  </a:lnTo>
                  <a:lnTo>
                    <a:pt x="106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76" name="Freeform 502">
              <a:extLst>
                <a:ext uri="{FF2B5EF4-FFF2-40B4-BE49-F238E27FC236}">
                  <a16:creationId xmlns:a16="http://schemas.microsoft.com/office/drawing/2014/main" id="{C4FC491A-9276-8E80-BB52-72B0890B1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-2445"/>
              <a:ext cx="11" cy="10"/>
            </a:xfrm>
            <a:custGeom>
              <a:avLst/>
              <a:gdLst>
                <a:gd name="T0" fmla="*/ 0 w 53"/>
                <a:gd name="T1" fmla="*/ 0 h 53"/>
                <a:gd name="T2" fmla="*/ 0 w 53"/>
                <a:gd name="T3" fmla="*/ 0 h 53"/>
                <a:gd name="T4" fmla="*/ 0 w 53"/>
                <a:gd name="T5" fmla="*/ 0 h 53"/>
                <a:gd name="T6" fmla="*/ 0 w 53"/>
                <a:gd name="T7" fmla="*/ 0 h 53"/>
                <a:gd name="T8" fmla="*/ 0 w 53"/>
                <a:gd name="T9" fmla="*/ 0 h 53"/>
                <a:gd name="T10" fmla="*/ 0 w 53"/>
                <a:gd name="T11" fmla="*/ 0 h 53"/>
                <a:gd name="T12" fmla="*/ 0 w 53"/>
                <a:gd name="T13" fmla="*/ 0 h 53"/>
                <a:gd name="T14" fmla="*/ 0 w 53"/>
                <a:gd name="T15" fmla="*/ 0 h 53"/>
                <a:gd name="T16" fmla="*/ 0 w 53"/>
                <a:gd name="T17" fmla="*/ 0 h 53"/>
                <a:gd name="T18" fmla="*/ 0 w 53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53"/>
                <a:gd name="T32" fmla="*/ 53 w 53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53">
                  <a:moveTo>
                    <a:pt x="53" y="0"/>
                  </a:moveTo>
                  <a:lnTo>
                    <a:pt x="0" y="22"/>
                  </a:lnTo>
                  <a:lnTo>
                    <a:pt x="3" y="27"/>
                  </a:lnTo>
                  <a:lnTo>
                    <a:pt x="7" y="33"/>
                  </a:lnTo>
                  <a:lnTo>
                    <a:pt x="10" y="38"/>
                  </a:lnTo>
                  <a:lnTo>
                    <a:pt x="15" y="43"/>
                  </a:lnTo>
                  <a:lnTo>
                    <a:pt x="20" y="46"/>
                  </a:lnTo>
                  <a:lnTo>
                    <a:pt x="25" y="50"/>
                  </a:lnTo>
                  <a:lnTo>
                    <a:pt x="31" y="5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77" name="Freeform 503">
              <a:extLst>
                <a:ext uri="{FF2B5EF4-FFF2-40B4-BE49-F238E27FC236}">
                  <a16:creationId xmlns:a16="http://schemas.microsoft.com/office/drawing/2014/main" id="{14DAAEE2-035F-65F2-AF25-F9A65BE48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-2441"/>
              <a:ext cx="6" cy="6"/>
            </a:xfrm>
            <a:custGeom>
              <a:avLst/>
              <a:gdLst>
                <a:gd name="T0" fmla="*/ 0 w 31"/>
                <a:gd name="T1" fmla="*/ 0 h 31"/>
                <a:gd name="T2" fmla="*/ 0 w 31"/>
                <a:gd name="T3" fmla="*/ 0 h 31"/>
                <a:gd name="T4" fmla="*/ 0 w 31"/>
                <a:gd name="T5" fmla="*/ 0 h 31"/>
                <a:gd name="T6" fmla="*/ 0 w 31"/>
                <a:gd name="T7" fmla="*/ 0 h 31"/>
                <a:gd name="T8" fmla="*/ 0 w 31"/>
                <a:gd name="T9" fmla="*/ 0 h 31"/>
                <a:gd name="T10" fmla="*/ 0 w 31"/>
                <a:gd name="T11" fmla="*/ 0 h 31"/>
                <a:gd name="T12" fmla="*/ 0 w 31"/>
                <a:gd name="T13" fmla="*/ 0 h 31"/>
                <a:gd name="T14" fmla="*/ 0 w 31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31"/>
                <a:gd name="T26" fmla="*/ 31 w 31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31">
                  <a:moveTo>
                    <a:pt x="0" y="0"/>
                  </a:moveTo>
                  <a:lnTo>
                    <a:pt x="3" y="5"/>
                  </a:lnTo>
                  <a:lnTo>
                    <a:pt x="7" y="11"/>
                  </a:lnTo>
                  <a:lnTo>
                    <a:pt x="10" y="16"/>
                  </a:lnTo>
                  <a:lnTo>
                    <a:pt x="15" y="21"/>
                  </a:lnTo>
                  <a:lnTo>
                    <a:pt x="20" y="24"/>
                  </a:lnTo>
                  <a:lnTo>
                    <a:pt x="25" y="28"/>
                  </a:lnTo>
                  <a:lnTo>
                    <a:pt x="31" y="31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78" name="Freeform 504">
              <a:extLst>
                <a:ext uri="{FF2B5EF4-FFF2-40B4-BE49-F238E27FC236}">
                  <a16:creationId xmlns:a16="http://schemas.microsoft.com/office/drawing/2014/main" id="{09D49945-C605-B766-C7B8-C0E323C81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-2456"/>
              <a:ext cx="39" cy="34"/>
            </a:xfrm>
            <a:custGeom>
              <a:avLst/>
              <a:gdLst>
                <a:gd name="T0" fmla="*/ 0 w 195"/>
                <a:gd name="T1" fmla="*/ 0 h 168"/>
                <a:gd name="T2" fmla="*/ 0 w 195"/>
                <a:gd name="T3" fmla="*/ 0 h 168"/>
                <a:gd name="T4" fmla="*/ 0 w 195"/>
                <a:gd name="T5" fmla="*/ 1 h 168"/>
                <a:gd name="T6" fmla="*/ 1 w 195"/>
                <a:gd name="T7" fmla="*/ 1 h 168"/>
                <a:gd name="T8" fmla="*/ 1 w 195"/>
                <a:gd name="T9" fmla="*/ 1 h 168"/>
                <a:gd name="T10" fmla="*/ 2 w 195"/>
                <a:gd name="T11" fmla="*/ 1 h 168"/>
                <a:gd name="T12" fmla="*/ 0 w 195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8"/>
                <a:gd name="T23" fmla="*/ 195 w 19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8">
                  <a:moveTo>
                    <a:pt x="43" y="0"/>
                  </a:moveTo>
                  <a:lnTo>
                    <a:pt x="22" y="52"/>
                  </a:lnTo>
                  <a:lnTo>
                    <a:pt x="0" y="105"/>
                  </a:lnTo>
                  <a:lnTo>
                    <a:pt x="153" y="168"/>
                  </a:lnTo>
                  <a:lnTo>
                    <a:pt x="174" y="115"/>
                  </a:lnTo>
                  <a:lnTo>
                    <a:pt x="195" y="6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79" name="Freeform 505">
              <a:extLst>
                <a:ext uri="{FF2B5EF4-FFF2-40B4-BE49-F238E27FC236}">
                  <a16:creationId xmlns:a16="http://schemas.microsoft.com/office/drawing/2014/main" id="{0A46E375-F12E-2271-10E5-257C8B6A2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-2456"/>
              <a:ext cx="39" cy="34"/>
            </a:xfrm>
            <a:custGeom>
              <a:avLst/>
              <a:gdLst>
                <a:gd name="T0" fmla="*/ 0 w 195"/>
                <a:gd name="T1" fmla="*/ 0 h 168"/>
                <a:gd name="T2" fmla="*/ 0 w 195"/>
                <a:gd name="T3" fmla="*/ 0 h 168"/>
                <a:gd name="T4" fmla="*/ 0 w 195"/>
                <a:gd name="T5" fmla="*/ 1 h 168"/>
                <a:gd name="T6" fmla="*/ 1 w 195"/>
                <a:gd name="T7" fmla="*/ 1 h 168"/>
                <a:gd name="T8" fmla="*/ 1 w 195"/>
                <a:gd name="T9" fmla="*/ 1 h 168"/>
                <a:gd name="T10" fmla="*/ 2 w 195"/>
                <a:gd name="T11" fmla="*/ 1 h 168"/>
                <a:gd name="T12" fmla="*/ 0 w 195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8"/>
                <a:gd name="T23" fmla="*/ 195 w 19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8">
                  <a:moveTo>
                    <a:pt x="43" y="0"/>
                  </a:moveTo>
                  <a:lnTo>
                    <a:pt x="22" y="52"/>
                  </a:lnTo>
                  <a:lnTo>
                    <a:pt x="0" y="105"/>
                  </a:lnTo>
                  <a:lnTo>
                    <a:pt x="153" y="168"/>
                  </a:lnTo>
                  <a:lnTo>
                    <a:pt x="174" y="115"/>
                  </a:lnTo>
                  <a:lnTo>
                    <a:pt x="195" y="62"/>
                  </a:lnTo>
                  <a:lnTo>
                    <a:pt x="43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80" name="Freeform 506">
              <a:extLst>
                <a:ext uri="{FF2B5EF4-FFF2-40B4-BE49-F238E27FC236}">
                  <a16:creationId xmlns:a16="http://schemas.microsoft.com/office/drawing/2014/main" id="{35F465B3-D272-24DD-6484-002291B14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-2433"/>
              <a:ext cx="8" cy="12"/>
            </a:xfrm>
            <a:custGeom>
              <a:avLst/>
              <a:gdLst>
                <a:gd name="T0" fmla="*/ 0 w 42"/>
                <a:gd name="T1" fmla="*/ 0 h 56"/>
                <a:gd name="T2" fmla="*/ 0 w 42"/>
                <a:gd name="T3" fmla="*/ 0 h 56"/>
                <a:gd name="T4" fmla="*/ 0 w 42"/>
                <a:gd name="T5" fmla="*/ 1 h 56"/>
                <a:gd name="T6" fmla="*/ 0 w 42"/>
                <a:gd name="T7" fmla="*/ 1 h 56"/>
                <a:gd name="T8" fmla="*/ 0 w 42"/>
                <a:gd name="T9" fmla="*/ 1 h 56"/>
                <a:gd name="T10" fmla="*/ 0 w 42"/>
                <a:gd name="T11" fmla="*/ 1 h 56"/>
                <a:gd name="T12" fmla="*/ 0 w 42"/>
                <a:gd name="T13" fmla="*/ 1 h 56"/>
                <a:gd name="T14" fmla="*/ 0 w 42"/>
                <a:gd name="T15" fmla="*/ 0 h 56"/>
                <a:gd name="T16" fmla="*/ 0 w 42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56"/>
                <a:gd name="T29" fmla="*/ 42 w 42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56">
                  <a:moveTo>
                    <a:pt x="21" y="0"/>
                  </a:moveTo>
                  <a:lnTo>
                    <a:pt x="0" y="53"/>
                  </a:lnTo>
                  <a:lnTo>
                    <a:pt x="5" y="55"/>
                  </a:lnTo>
                  <a:lnTo>
                    <a:pt x="12" y="56"/>
                  </a:lnTo>
                  <a:lnTo>
                    <a:pt x="18" y="56"/>
                  </a:lnTo>
                  <a:lnTo>
                    <a:pt x="24" y="56"/>
                  </a:lnTo>
                  <a:lnTo>
                    <a:pt x="31" y="56"/>
                  </a:lnTo>
                  <a:lnTo>
                    <a:pt x="42" y="5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81" name="Freeform 507">
              <a:extLst>
                <a:ext uri="{FF2B5EF4-FFF2-40B4-BE49-F238E27FC236}">
                  <a16:creationId xmlns:a16="http://schemas.microsoft.com/office/drawing/2014/main" id="{4275A712-1E2A-45F7-3F2A-6F9C61E30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-2422"/>
              <a:ext cx="8" cy="1"/>
            </a:xfrm>
            <a:custGeom>
              <a:avLst/>
              <a:gdLst>
                <a:gd name="T0" fmla="*/ 0 w 42"/>
                <a:gd name="T1" fmla="*/ 0 h 3"/>
                <a:gd name="T2" fmla="*/ 0 w 42"/>
                <a:gd name="T3" fmla="*/ 0 h 3"/>
                <a:gd name="T4" fmla="*/ 0 w 42"/>
                <a:gd name="T5" fmla="*/ 0 h 3"/>
                <a:gd name="T6" fmla="*/ 0 w 42"/>
                <a:gd name="T7" fmla="*/ 0 h 3"/>
                <a:gd name="T8" fmla="*/ 0 w 42"/>
                <a:gd name="T9" fmla="*/ 0 h 3"/>
                <a:gd name="T10" fmla="*/ 0 w 42"/>
                <a:gd name="T11" fmla="*/ 0 h 3"/>
                <a:gd name="T12" fmla="*/ 0 w 42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"/>
                <a:gd name="T23" fmla="*/ 42 w 4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">
                  <a:moveTo>
                    <a:pt x="0" y="0"/>
                  </a:moveTo>
                  <a:lnTo>
                    <a:pt x="5" y="2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31" y="3"/>
                  </a:lnTo>
                  <a:lnTo>
                    <a:pt x="42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82" name="Freeform 508">
              <a:extLst>
                <a:ext uri="{FF2B5EF4-FFF2-40B4-BE49-F238E27FC236}">
                  <a16:creationId xmlns:a16="http://schemas.microsoft.com/office/drawing/2014/main" id="{21F1CBB5-43FB-5884-3CC2-8D1232581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-2456"/>
              <a:ext cx="39" cy="34"/>
            </a:xfrm>
            <a:custGeom>
              <a:avLst/>
              <a:gdLst>
                <a:gd name="T0" fmla="*/ 0 w 195"/>
                <a:gd name="T1" fmla="*/ 1 h 168"/>
                <a:gd name="T2" fmla="*/ 0 w 195"/>
                <a:gd name="T3" fmla="*/ 1 h 168"/>
                <a:gd name="T4" fmla="*/ 0 w 195"/>
                <a:gd name="T5" fmla="*/ 1 h 168"/>
                <a:gd name="T6" fmla="*/ 2 w 195"/>
                <a:gd name="T7" fmla="*/ 1 h 168"/>
                <a:gd name="T8" fmla="*/ 1 w 195"/>
                <a:gd name="T9" fmla="*/ 0 h 168"/>
                <a:gd name="T10" fmla="*/ 1 w 195"/>
                <a:gd name="T11" fmla="*/ 0 h 168"/>
                <a:gd name="T12" fmla="*/ 0 w 195"/>
                <a:gd name="T13" fmla="*/ 1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8"/>
                <a:gd name="T23" fmla="*/ 195 w 19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8">
                  <a:moveTo>
                    <a:pt x="0" y="62"/>
                  </a:moveTo>
                  <a:lnTo>
                    <a:pt x="21" y="115"/>
                  </a:lnTo>
                  <a:lnTo>
                    <a:pt x="42" y="168"/>
                  </a:lnTo>
                  <a:lnTo>
                    <a:pt x="195" y="105"/>
                  </a:lnTo>
                  <a:lnTo>
                    <a:pt x="173" y="52"/>
                  </a:lnTo>
                  <a:lnTo>
                    <a:pt x="152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83" name="Freeform 509">
              <a:extLst>
                <a:ext uri="{FF2B5EF4-FFF2-40B4-BE49-F238E27FC236}">
                  <a16:creationId xmlns:a16="http://schemas.microsoft.com/office/drawing/2014/main" id="{D966F535-4E9D-C784-CF26-48314C101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-2456"/>
              <a:ext cx="39" cy="34"/>
            </a:xfrm>
            <a:custGeom>
              <a:avLst/>
              <a:gdLst>
                <a:gd name="T0" fmla="*/ 0 w 195"/>
                <a:gd name="T1" fmla="*/ 1 h 168"/>
                <a:gd name="T2" fmla="*/ 0 w 195"/>
                <a:gd name="T3" fmla="*/ 1 h 168"/>
                <a:gd name="T4" fmla="*/ 0 w 195"/>
                <a:gd name="T5" fmla="*/ 1 h 168"/>
                <a:gd name="T6" fmla="*/ 2 w 195"/>
                <a:gd name="T7" fmla="*/ 1 h 168"/>
                <a:gd name="T8" fmla="*/ 1 w 195"/>
                <a:gd name="T9" fmla="*/ 0 h 168"/>
                <a:gd name="T10" fmla="*/ 1 w 195"/>
                <a:gd name="T11" fmla="*/ 0 h 168"/>
                <a:gd name="T12" fmla="*/ 0 w 195"/>
                <a:gd name="T13" fmla="*/ 1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8"/>
                <a:gd name="T23" fmla="*/ 195 w 19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8">
                  <a:moveTo>
                    <a:pt x="0" y="62"/>
                  </a:moveTo>
                  <a:lnTo>
                    <a:pt x="21" y="115"/>
                  </a:lnTo>
                  <a:lnTo>
                    <a:pt x="42" y="168"/>
                  </a:lnTo>
                  <a:lnTo>
                    <a:pt x="195" y="105"/>
                  </a:lnTo>
                  <a:lnTo>
                    <a:pt x="173" y="52"/>
                  </a:lnTo>
                  <a:lnTo>
                    <a:pt x="152" y="0"/>
                  </a:lnTo>
                  <a:lnTo>
                    <a:pt x="0" y="62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84" name="Freeform 510">
              <a:extLst>
                <a:ext uri="{FF2B5EF4-FFF2-40B4-BE49-F238E27FC236}">
                  <a16:creationId xmlns:a16="http://schemas.microsoft.com/office/drawing/2014/main" id="{B99245A4-B19C-9520-0AF0-660796A1E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-2445"/>
              <a:ext cx="11" cy="10"/>
            </a:xfrm>
            <a:custGeom>
              <a:avLst/>
              <a:gdLst>
                <a:gd name="T0" fmla="*/ 0 w 53"/>
                <a:gd name="T1" fmla="*/ 0 h 53"/>
                <a:gd name="T2" fmla="*/ 0 w 53"/>
                <a:gd name="T3" fmla="*/ 0 h 53"/>
                <a:gd name="T4" fmla="*/ 0 w 53"/>
                <a:gd name="T5" fmla="*/ 0 h 53"/>
                <a:gd name="T6" fmla="*/ 0 w 53"/>
                <a:gd name="T7" fmla="*/ 0 h 53"/>
                <a:gd name="T8" fmla="*/ 0 w 53"/>
                <a:gd name="T9" fmla="*/ 0 h 53"/>
                <a:gd name="T10" fmla="*/ 0 w 53"/>
                <a:gd name="T11" fmla="*/ 0 h 53"/>
                <a:gd name="T12" fmla="*/ 0 w 53"/>
                <a:gd name="T13" fmla="*/ 0 h 53"/>
                <a:gd name="T14" fmla="*/ 0 w 53"/>
                <a:gd name="T15" fmla="*/ 0 h 53"/>
                <a:gd name="T16" fmla="*/ 0 w 53"/>
                <a:gd name="T17" fmla="*/ 0 h 53"/>
                <a:gd name="T18" fmla="*/ 0 w 53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53"/>
                <a:gd name="T32" fmla="*/ 53 w 53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53">
                  <a:moveTo>
                    <a:pt x="0" y="0"/>
                  </a:moveTo>
                  <a:lnTo>
                    <a:pt x="22" y="53"/>
                  </a:lnTo>
                  <a:lnTo>
                    <a:pt x="27" y="50"/>
                  </a:lnTo>
                  <a:lnTo>
                    <a:pt x="33" y="46"/>
                  </a:lnTo>
                  <a:lnTo>
                    <a:pt x="38" y="43"/>
                  </a:lnTo>
                  <a:lnTo>
                    <a:pt x="43" y="38"/>
                  </a:lnTo>
                  <a:lnTo>
                    <a:pt x="46" y="33"/>
                  </a:lnTo>
                  <a:lnTo>
                    <a:pt x="50" y="28"/>
                  </a:lnTo>
                  <a:lnTo>
                    <a:pt x="53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85" name="Freeform 511">
              <a:extLst>
                <a:ext uri="{FF2B5EF4-FFF2-40B4-BE49-F238E27FC236}">
                  <a16:creationId xmlns:a16="http://schemas.microsoft.com/office/drawing/2014/main" id="{B6A4F081-35A8-5507-A720-EA72F3399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-2441"/>
              <a:ext cx="6" cy="6"/>
            </a:xfrm>
            <a:custGeom>
              <a:avLst/>
              <a:gdLst>
                <a:gd name="T0" fmla="*/ 0 w 31"/>
                <a:gd name="T1" fmla="*/ 0 h 31"/>
                <a:gd name="T2" fmla="*/ 0 w 31"/>
                <a:gd name="T3" fmla="*/ 0 h 31"/>
                <a:gd name="T4" fmla="*/ 0 w 31"/>
                <a:gd name="T5" fmla="*/ 0 h 31"/>
                <a:gd name="T6" fmla="*/ 0 w 31"/>
                <a:gd name="T7" fmla="*/ 0 h 31"/>
                <a:gd name="T8" fmla="*/ 0 w 31"/>
                <a:gd name="T9" fmla="*/ 0 h 31"/>
                <a:gd name="T10" fmla="*/ 0 w 31"/>
                <a:gd name="T11" fmla="*/ 0 h 31"/>
                <a:gd name="T12" fmla="*/ 0 w 31"/>
                <a:gd name="T13" fmla="*/ 0 h 31"/>
                <a:gd name="T14" fmla="*/ 0 w 31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31"/>
                <a:gd name="T26" fmla="*/ 31 w 31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31">
                  <a:moveTo>
                    <a:pt x="0" y="31"/>
                  </a:moveTo>
                  <a:lnTo>
                    <a:pt x="5" y="28"/>
                  </a:lnTo>
                  <a:lnTo>
                    <a:pt x="11" y="24"/>
                  </a:lnTo>
                  <a:lnTo>
                    <a:pt x="16" y="21"/>
                  </a:lnTo>
                  <a:lnTo>
                    <a:pt x="21" y="16"/>
                  </a:lnTo>
                  <a:lnTo>
                    <a:pt x="24" y="11"/>
                  </a:lnTo>
                  <a:lnTo>
                    <a:pt x="28" y="6"/>
                  </a:lnTo>
                  <a:lnTo>
                    <a:pt x="31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86" name="Freeform 512">
              <a:extLst>
                <a:ext uri="{FF2B5EF4-FFF2-40B4-BE49-F238E27FC236}">
                  <a16:creationId xmlns:a16="http://schemas.microsoft.com/office/drawing/2014/main" id="{3CAC33B2-FDF5-32F3-941C-121691078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-2480"/>
              <a:ext cx="34" cy="39"/>
            </a:xfrm>
            <a:custGeom>
              <a:avLst/>
              <a:gdLst>
                <a:gd name="T0" fmla="*/ 0 w 168"/>
                <a:gd name="T1" fmla="*/ 1 h 195"/>
                <a:gd name="T2" fmla="*/ 0 w 168"/>
                <a:gd name="T3" fmla="*/ 1 h 195"/>
                <a:gd name="T4" fmla="*/ 1 w 168"/>
                <a:gd name="T5" fmla="*/ 2 h 195"/>
                <a:gd name="T6" fmla="*/ 1 w 168"/>
                <a:gd name="T7" fmla="*/ 0 h 195"/>
                <a:gd name="T8" fmla="*/ 1 w 168"/>
                <a:gd name="T9" fmla="*/ 0 h 195"/>
                <a:gd name="T10" fmla="*/ 1 w 168"/>
                <a:gd name="T11" fmla="*/ 0 h 195"/>
                <a:gd name="T12" fmla="*/ 0 w 168"/>
                <a:gd name="T13" fmla="*/ 1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95"/>
                <a:gd name="T23" fmla="*/ 168 w 168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95">
                  <a:moveTo>
                    <a:pt x="0" y="152"/>
                  </a:moveTo>
                  <a:lnTo>
                    <a:pt x="52" y="173"/>
                  </a:lnTo>
                  <a:lnTo>
                    <a:pt x="105" y="195"/>
                  </a:lnTo>
                  <a:lnTo>
                    <a:pt x="168" y="42"/>
                  </a:lnTo>
                  <a:lnTo>
                    <a:pt x="115" y="21"/>
                  </a:lnTo>
                  <a:lnTo>
                    <a:pt x="62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87" name="Freeform 513">
              <a:extLst>
                <a:ext uri="{FF2B5EF4-FFF2-40B4-BE49-F238E27FC236}">
                  <a16:creationId xmlns:a16="http://schemas.microsoft.com/office/drawing/2014/main" id="{65644F4C-C18B-21AB-5871-447070087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-2480"/>
              <a:ext cx="34" cy="39"/>
            </a:xfrm>
            <a:custGeom>
              <a:avLst/>
              <a:gdLst>
                <a:gd name="T0" fmla="*/ 0 w 168"/>
                <a:gd name="T1" fmla="*/ 1 h 195"/>
                <a:gd name="T2" fmla="*/ 0 w 168"/>
                <a:gd name="T3" fmla="*/ 1 h 195"/>
                <a:gd name="T4" fmla="*/ 1 w 168"/>
                <a:gd name="T5" fmla="*/ 2 h 195"/>
                <a:gd name="T6" fmla="*/ 1 w 168"/>
                <a:gd name="T7" fmla="*/ 0 h 195"/>
                <a:gd name="T8" fmla="*/ 1 w 168"/>
                <a:gd name="T9" fmla="*/ 0 h 195"/>
                <a:gd name="T10" fmla="*/ 1 w 168"/>
                <a:gd name="T11" fmla="*/ 0 h 195"/>
                <a:gd name="T12" fmla="*/ 0 w 168"/>
                <a:gd name="T13" fmla="*/ 1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95"/>
                <a:gd name="T23" fmla="*/ 168 w 168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95">
                  <a:moveTo>
                    <a:pt x="0" y="152"/>
                  </a:moveTo>
                  <a:lnTo>
                    <a:pt x="52" y="173"/>
                  </a:lnTo>
                  <a:lnTo>
                    <a:pt x="105" y="195"/>
                  </a:lnTo>
                  <a:lnTo>
                    <a:pt x="168" y="42"/>
                  </a:lnTo>
                  <a:lnTo>
                    <a:pt x="115" y="21"/>
                  </a:lnTo>
                  <a:lnTo>
                    <a:pt x="62" y="0"/>
                  </a:lnTo>
                  <a:lnTo>
                    <a:pt x="0" y="152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88" name="Freeform 514">
              <a:extLst>
                <a:ext uri="{FF2B5EF4-FFF2-40B4-BE49-F238E27FC236}">
                  <a16:creationId xmlns:a16="http://schemas.microsoft.com/office/drawing/2014/main" id="{83239BEB-8E8E-8CEE-E9E6-A58AA1D9B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-2480"/>
              <a:ext cx="11" cy="9"/>
            </a:xfrm>
            <a:custGeom>
              <a:avLst/>
              <a:gdLst>
                <a:gd name="T0" fmla="*/ 0 w 56"/>
                <a:gd name="T1" fmla="*/ 0 h 42"/>
                <a:gd name="T2" fmla="*/ 0 w 56"/>
                <a:gd name="T3" fmla="*/ 0 h 42"/>
                <a:gd name="T4" fmla="*/ 0 w 56"/>
                <a:gd name="T5" fmla="*/ 0 h 42"/>
                <a:gd name="T6" fmla="*/ 0 w 56"/>
                <a:gd name="T7" fmla="*/ 0 h 42"/>
                <a:gd name="T8" fmla="*/ 0 w 56"/>
                <a:gd name="T9" fmla="*/ 0 h 42"/>
                <a:gd name="T10" fmla="*/ 0 w 56"/>
                <a:gd name="T11" fmla="*/ 0 h 42"/>
                <a:gd name="T12" fmla="*/ 0 w 56"/>
                <a:gd name="T13" fmla="*/ 0 h 42"/>
                <a:gd name="T14" fmla="*/ 0 w 56"/>
                <a:gd name="T15" fmla="*/ 0 h 42"/>
                <a:gd name="T16" fmla="*/ 0 w 56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42"/>
                <a:gd name="T29" fmla="*/ 56 w 56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42">
                  <a:moveTo>
                    <a:pt x="0" y="21"/>
                  </a:moveTo>
                  <a:lnTo>
                    <a:pt x="53" y="42"/>
                  </a:lnTo>
                  <a:lnTo>
                    <a:pt x="55" y="37"/>
                  </a:lnTo>
                  <a:lnTo>
                    <a:pt x="56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1"/>
                  </a:lnTo>
                  <a:lnTo>
                    <a:pt x="53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89" name="Freeform 515">
              <a:extLst>
                <a:ext uri="{FF2B5EF4-FFF2-40B4-BE49-F238E27FC236}">
                  <a16:creationId xmlns:a16="http://schemas.microsoft.com/office/drawing/2014/main" id="{D3DF1DAA-DA9F-2D38-5AD1-67912D002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-2480"/>
              <a:ext cx="1" cy="9"/>
            </a:xfrm>
            <a:custGeom>
              <a:avLst/>
              <a:gdLst>
                <a:gd name="T0" fmla="*/ 0 w 3"/>
                <a:gd name="T1" fmla="*/ 0 h 42"/>
                <a:gd name="T2" fmla="*/ 0 w 3"/>
                <a:gd name="T3" fmla="*/ 0 h 42"/>
                <a:gd name="T4" fmla="*/ 0 w 3"/>
                <a:gd name="T5" fmla="*/ 0 h 42"/>
                <a:gd name="T6" fmla="*/ 0 w 3"/>
                <a:gd name="T7" fmla="*/ 0 h 42"/>
                <a:gd name="T8" fmla="*/ 0 w 3"/>
                <a:gd name="T9" fmla="*/ 0 h 42"/>
                <a:gd name="T10" fmla="*/ 0 w 3"/>
                <a:gd name="T11" fmla="*/ 0 h 42"/>
                <a:gd name="T12" fmla="*/ 0 w 3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42"/>
                <a:gd name="T23" fmla="*/ 3 w 3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42">
                  <a:moveTo>
                    <a:pt x="0" y="42"/>
                  </a:moveTo>
                  <a:lnTo>
                    <a:pt x="2" y="37"/>
                  </a:lnTo>
                  <a:lnTo>
                    <a:pt x="3" y="30"/>
                  </a:lnTo>
                  <a:lnTo>
                    <a:pt x="3" y="24"/>
                  </a:lnTo>
                  <a:lnTo>
                    <a:pt x="3" y="18"/>
                  </a:lnTo>
                  <a:lnTo>
                    <a:pt x="3" y="1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90" name="Rectangle 516">
              <a:extLst>
                <a:ext uri="{FF2B5EF4-FFF2-40B4-BE49-F238E27FC236}">
                  <a16:creationId xmlns:a16="http://schemas.microsoft.com/office/drawing/2014/main" id="{5859EBC0-EC5C-6254-6600-A16EB9A56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-2784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n''</a:t>
              </a:r>
            </a:p>
          </p:txBody>
        </p:sp>
      </p:grpSp>
      <p:grpSp>
        <p:nvGrpSpPr>
          <p:cNvPr id="11" name="Group 517">
            <a:extLst>
              <a:ext uri="{FF2B5EF4-FFF2-40B4-BE49-F238E27FC236}">
                <a16:creationId xmlns:a16="http://schemas.microsoft.com/office/drawing/2014/main" id="{71F906D3-38E5-A305-99E9-0286B0BD756A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148013"/>
            <a:ext cx="476250" cy="531812"/>
            <a:chOff x="672" y="-576"/>
            <a:chExt cx="300" cy="335"/>
          </a:xfrm>
        </p:grpSpPr>
        <p:sp>
          <p:nvSpPr>
            <p:cNvPr id="14425" name="Freeform 518">
              <a:extLst>
                <a:ext uri="{FF2B5EF4-FFF2-40B4-BE49-F238E27FC236}">
                  <a16:creationId xmlns:a16="http://schemas.microsoft.com/office/drawing/2014/main" id="{21D3DA52-C052-EA68-9E67-D2BC7967A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-330"/>
              <a:ext cx="34" cy="39"/>
            </a:xfrm>
            <a:custGeom>
              <a:avLst/>
              <a:gdLst>
                <a:gd name="T0" fmla="*/ 1 w 168"/>
                <a:gd name="T1" fmla="*/ 2 h 195"/>
                <a:gd name="T2" fmla="*/ 1 w 168"/>
                <a:gd name="T3" fmla="*/ 1 h 195"/>
                <a:gd name="T4" fmla="*/ 1 w 168"/>
                <a:gd name="T5" fmla="*/ 1 h 195"/>
                <a:gd name="T6" fmla="*/ 1 w 168"/>
                <a:gd name="T7" fmla="*/ 0 h 195"/>
                <a:gd name="T8" fmla="*/ 0 w 168"/>
                <a:gd name="T9" fmla="*/ 0 h 195"/>
                <a:gd name="T10" fmla="*/ 0 w 168"/>
                <a:gd name="T11" fmla="*/ 0 h 195"/>
                <a:gd name="T12" fmla="*/ 1 w 168"/>
                <a:gd name="T13" fmla="*/ 2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95"/>
                <a:gd name="T23" fmla="*/ 168 w 168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95">
                  <a:moveTo>
                    <a:pt x="63" y="195"/>
                  </a:moveTo>
                  <a:lnTo>
                    <a:pt x="116" y="174"/>
                  </a:lnTo>
                  <a:lnTo>
                    <a:pt x="168" y="152"/>
                  </a:lnTo>
                  <a:lnTo>
                    <a:pt x="105" y="0"/>
                  </a:lnTo>
                  <a:lnTo>
                    <a:pt x="53" y="21"/>
                  </a:lnTo>
                  <a:lnTo>
                    <a:pt x="0" y="43"/>
                  </a:lnTo>
                  <a:lnTo>
                    <a:pt x="63" y="19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6" name="Freeform 519">
              <a:extLst>
                <a:ext uri="{FF2B5EF4-FFF2-40B4-BE49-F238E27FC236}">
                  <a16:creationId xmlns:a16="http://schemas.microsoft.com/office/drawing/2014/main" id="{240A6736-BFE8-48C4-4DEA-3E17DB486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-330"/>
              <a:ext cx="34" cy="39"/>
            </a:xfrm>
            <a:custGeom>
              <a:avLst/>
              <a:gdLst>
                <a:gd name="T0" fmla="*/ 1 w 168"/>
                <a:gd name="T1" fmla="*/ 2 h 195"/>
                <a:gd name="T2" fmla="*/ 1 w 168"/>
                <a:gd name="T3" fmla="*/ 1 h 195"/>
                <a:gd name="T4" fmla="*/ 1 w 168"/>
                <a:gd name="T5" fmla="*/ 1 h 195"/>
                <a:gd name="T6" fmla="*/ 1 w 168"/>
                <a:gd name="T7" fmla="*/ 0 h 195"/>
                <a:gd name="T8" fmla="*/ 0 w 168"/>
                <a:gd name="T9" fmla="*/ 0 h 195"/>
                <a:gd name="T10" fmla="*/ 0 w 168"/>
                <a:gd name="T11" fmla="*/ 0 h 195"/>
                <a:gd name="T12" fmla="*/ 1 w 168"/>
                <a:gd name="T13" fmla="*/ 2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95"/>
                <a:gd name="T23" fmla="*/ 168 w 168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95">
                  <a:moveTo>
                    <a:pt x="63" y="195"/>
                  </a:moveTo>
                  <a:lnTo>
                    <a:pt x="116" y="174"/>
                  </a:lnTo>
                  <a:lnTo>
                    <a:pt x="168" y="152"/>
                  </a:lnTo>
                  <a:lnTo>
                    <a:pt x="105" y="0"/>
                  </a:lnTo>
                  <a:lnTo>
                    <a:pt x="53" y="21"/>
                  </a:lnTo>
                  <a:lnTo>
                    <a:pt x="0" y="43"/>
                  </a:lnTo>
                  <a:lnTo>
                    <a:pt x="63" y="195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7" name="Freeform 520">
              <a:extLst>
                <a:ext uri="{FF2B5EF4-FFF2-40B4-BE49-F238E27FC236}">
                  <a16:creationId xmlns:a16="http://schemas.microsoft.com/office/drawing/2014/main" id="{5CDBDB41-71AA-895C-4F71-028F42F26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" y="-337"/>
              <a:ext cx="10" cy="11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52"/>
                <a:gd name="T32" fmla="*/ 52 w 52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52">
                  <a:moveTo>
                    <a:pt x="0" y="52"/>
                  </a:moveTo>
                  <a:lnTo>
                    <a:pt x="52" y="31"/>
                  </a:lnTo>
                  <a:lnTo>
                    <a:pt x="49" y="26"/>
                  </a:lnTo>
                  <a:lnTo>
                    <a:pt x="46" y="20"/>
                  </a:lnTo>
                  <a:lnTo>
                    <a:pt x="42" y="14"/>
                  </a:lnTo>
                  <a:lnTo>
                    <a:pt x="38" y="10"/>
                  </a:lnTo>
                  <a:lnTo>
                    <a:pt x="32" y="6"/>
                  </a:lnTo>
                  <a:lnTo>
                    <a:pt x="28" y="3"/>
                  </a:lnTo>
                  <a:lnTo>
                    <a:pt x="21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8" name="Freeform 521">
              <a:extLst>
                <a:ext uri="{FF2B5EF4-FFF2-40B4-BE49-F238E27FC236}">
                  <a16:creationId xmlns:a16="http://schemas.microsoft.com/office/drawing/2014/main" id="{C806E390-F37D-3809-3D52-490E0268B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" y="-337"/>
              <a:ext cx="6" cy="7"/>
            </a:xfrm>
            <a:custGeom>
              <a:avLst/>
              <a:gdLst>
                <a:gd name="T0" fmla="*/ 0 w 31"/>
                <a:gd name="T1" fmla="*/ 0 h 31"/>
                <a:gd name="T2" fmla="*/ 0 w 31"/>
                <a:gd name="T3" fmla="*/ 0 h 31"/>
                <a:gd name="T4" fmla="*/ 0 w 31"/>
                <a:gd name="T5" fmla="*/ 0 h 31"/>
                <a:gd name="T6" fmla="*/ 0 w 31"/>
                <a:gd name="T7" fmla="*/ 0 h 31"/>
                <a:gd name="T8" fmla="*/ 0 w 31"/>
                <a:gd name="T9" fmla="*/ 0 h 31"/>
                <a:gd name="T10" fmla="*/ 0 w 31"/>
                <a:gd name="T11" fmla="*/ 0 h 31"/>
                <a:gd name="T12" fmla="*/ 0 w 31"/>
                <a:gd name="T13" fmla="*/ 0 h 31"/>
                <a:gd name="T14" fmla="*/ 0 w 31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31"/>
                <a:gd name="T26" fmla="*/ 31 w 31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31">
                  <a:moveTo>
                    <a:pt x="31" y="31"/>
                  </a:moveTo>
                  <a:lnTo>
                    <a:pt x="28" y="26"/>
                  </a:lnTo>
                  <a:lnTo>
                    <a:pt x="25" y="20"/>
                  </a:lnTo>
                  <a:lnTo>
                    <a:pt x="21" y="14"/>
                  </a:lnTo>
                  <a:lnTo>
                    <a:pt x="17" y="10"/>
                  </a:lnTo>
                  <a:lnTo>
                    <a:pt x="11" y="6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9" name="Freeform 522">
              <a:extLst>
                <a:ext uri="{FF2B5EF4-FFF2-40B4-BE49-F238E27FC236}">
                  <a16:creationId xmlns:a16="http://schemas.microsoft.com/office/drawing/2014/main" id="{4512E46E-9F1A-6DC8-515A-349E7E89A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" y="-349"/>
              <a:ext cx="39" cy="33"/>
            </a:xfrm>
            <a:custGeom>
              <a:avLst/>
              <a:gdLst>
                <a:gd name="T0" fmla="*/ 1 w 195"/>
                <a:gd name="T1" fmla="*/ 1 h 168"/>
                <a:gd name="T2" fmla="*/ 1 w 195"/>
                <a:gd name="T3" fmla="*/ 1 h 168"/>
                <a:gd name="T4" fmla="*/ 2 w 195"/>
                <a:gd name="T5" fmla="*/ 0 h 168"/>
                <a:gd name="T6" fmla="*/ 0 w 195"/>
                <a:gd name="T7" fmla="*/ 0 h 168"/>
                <a:gd name="T8" fmla="*/ 0 w 195"/>
                <a:gd name="T9" fmla="*/ 0 h 168"/>
                <a:gd name="T10" fmla="*/ 0 w 195"/>
                <a:gd name="T11" fmla="*/ 1 h 168"/>
                <a:gd name="T12" fmla="*/ 1 w 195"/>
                <a:gd name="T13" fmla="*/ 1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8"/>
                <a:gd name="T23" fmla="*/ 195 w 19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8">
                  <a:moveTo>
                    <a:pt x="153" y="168"/>
                  </a:moveTo>
                  <a:lnTo>
                    <a:pt x="174" y="115"/>
                  </a:lnTo>
                  <a:lnTo>
                    <a:pt x="195" y="63"/>
                  </a:lnTo>
                  <a:lnTo>
                    <a:pt x="43" y="0"/>
                  </a:lnTo>
                  <a:lnTo>
                    <a:pt x="22" y="53"/>
                  </a:lnTo>
                  <a:lnTo>
                    <a:pt x="0" y="105"/>
                  </a:lnTo>
                  <a:lnTo>
                    <a:pt x="153" y="16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0" name="Freeform 523">
              <a:extLst>
                <a:ext uri="{FF2B5EF4-FFF2-40B4-BE49-F238E27FC236}">
                  <a16:creationId xmlns:a16="http://schemas.microsoft.com/office/drawing/2014/main" id="{E00A32F3-D673-3474-783C-F138C9C44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" y="-349"/>
              <a:ext cx="39" cy="33"/>
            </a:xfrm>
            <a:custGeom>
              <a:avLst/>
              <a:gdLst>
                <a:gd name="T0" fmla="*/ 1 w 195"/>
                <a:gd name="T1" fmla="*/ 1 h 168"/>
                <a:gd name="T2" fmla="*/ 1 w 195"/>
                <a:gd name="T3" fmla="*/ 1 h 168"/>
                <a:gd name="T4" fmla="*/ 2 w 195"/>
                <a:gd name="T5" fmla="*/ 0 h 168"/>
                <a:gd name="T6" fmla="*/ 0 w 195"/>
                <a:gd name="T7" fmla="*/ 0 h 168"/>
                <a:gd name="T8" fmla="*/ 0 w 195"/>
                <a:gd name="T9" fmla="*/ 0 h 168"/>
                <a:gd name="T10" fmla="*/ 0 w 195"/>
                <a:gd name="T11" fmla="*/ 1 h 168"/>
                <a:gd name="T12" fmla="*/ 1 w 195"/>
                <a:gd name="T13" fmla="*/ 1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8"/>
                <a:gd name="T23" fmla="*/ 195 w 19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8">
                  <a:moveTo>
                    <a:pt x="153" y="168"/>
                  </a:moveTo>
                  <a:lnTo>
                    <a:pt x="174" y="115"/>
                  </a:lnTo>
                  <a:lnTo>
                    <a:pt x="195" y="63"/>
                  </a:lnTo>
                  <a:lnTo>
                    <a:pt x="43" y="0"/>
                  </a:lnTo>
                  <a:lnTo>
                    <a:pt x="22" y="53"/>
                  </a:lnTo>
                  <a:lnTo>
                    <a:pt x="0" y="105"/>
                  </a:lnTo>
                  <a:lnTo>
                    <a:pt x="153" y="168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1" name="Freeform 524">
              <a:extLst>
                <a:ext uri="{FF2B5EF4-FFF2-40B4-BE49-F238E27FC236}">
                  <a16:creationId xmlns:a16="http://schemas.microsoft.com/office/drawing/2014/main" id="{E9AE1CF4-1E78-0CAF-C683-7C9DF02FE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" y="-350"/>
              <a:ext cx="8" cy="11"/>
            </a:xfrm>
            <a:custGeom>
              <a:avLst/>
              <a:gdLst>
                <a:gd name="T0" fmla="*/ 0 w 43"/>
                <a:gd name="T1" fmla="*/ 0 h 56"/>
                <a:gd name="T2" fmla="*/ 0 w 43"/>
                <a:gd name="T3" fmla="*/ 0 h 56"/>
                <a:gd name="T4" fmla="*/ 0 w 43"/>
                <a:gd name="T5" fmla="*/ 0 h 56"/>
                <a:gd name="T6" fmla="*/ 0 w 43"/>
                <a:gd name="T7" fmla="*/ 0 h 56"/>
                <a:gd name="T8" fmla="*/ 0 w 43"/>
                <a:gd name="T9" fmla="*/ 0 h 56"/>
                <a:gd name="T10" fmla="*/ 0 w 43"/>
                <a:gd name="T11" fmla="*/ 0 h 56"/>
                <a:gd name="T12" fmla="*/ 0 w 43"/>
                <a:gd name="T13" fmla="*/ 0 h 56"/>
                <a:gd name="T14" fmla="*/ 0 w 43"/>
                <a:gd name="T15" fmla="*/ 0 h 56"/>
                <a:gd name="T16" fmla="*/ 0 w 43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56"/>
                <a:gd name="T29" fmla="*/ 43 w 43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56">
                  <a:moveTo>
                    <a:pt x="22" y="56"/>
                  </a:moveTo>
                  <a:lnTo>
                    <a:pt x="43" y="3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0" y="3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2" name="Freeform 525">
              <a:extLst>
                <a:ext uri="{FF2B5EF4-FFF2-40B4-BE49-F238E27FC236}">
                  <a16:creationId xmlns:a16="http://schemas.microsoft.com/office/drawing/2014/main" id="{472AFAFB-93D4-EC8E-FE1F-8ADF624D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" y="-350"/>
              <a:ext cx="8" cy="1"/>
            </a:xfrm>
            <a:custGeom>
              <a:avLst/>
              <a:gdLst>
                <a:gd name="T0" fmla="*/ 0 w 43"/>
                <a:gd name="T1" fmla="*/ 0 h 3"/>
                <a:gd name="T2" fmla="*/ 0 w 43"/>
                <a:gd name="T3" fmla="*/ 0 h 3"/>
                <a:gd name="T4" fmla="*/ 0 w 43"/>
                <a:gd name="T5" fmla="*/ 0 h 3"/>
                <a:gd name="T6" fmla="*/ 0 w 43"/>
                <a:gd name="T7" fmla="*/ 0 h 3"/>
                <a:gd name="T8" fmla="*/ 0 w 43"/>
                <a:gd name="T9" fmla="*/ 0 h 3"/>
                <a:gd name="T10" fmla="*/ 0 w 43"/>
                <a:gd name="T11" fmla="*/ 0 h 3"/>
                <a:gd name="T12" fmla="*/ 0 w 4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"/>
                <a:gd name="T23" fmla="*/ 43 w 4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">
                  <a:moveTo>
                    <a:pt x="43" y="3"/>
                  </a:moveTo>
                  <a:lnTo>
                    <a:pt x="37" y="1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0" y="3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3" name="Freeform 526">
              <a:extLst>
                <a:ext uri="{FF2B5EF4-FFF2-40B4-BE49-F238E27FC236}">
                  <a16:creationId xmlns:a16="http://schemas.microsoft.com/office/drawing/2014/main" id="{43D981D3-8CFE-30BD-3360-43ACC28F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" y="-349"/>
              <a:ext cx="39" cy="33"/>
            </a:xfrm>
            <a:custGeom>
              <a:avLst/>
              <a:gdLst>
                <a:gd name="T0" fmla="*/ 2 w 195"/>
                <a:gd name="T1" fmla="*/ 1 h 168"/>
                <a:gd name="T2" fmla="*/ 1 w 195"/>
                <a:gd name="T3" fmla="*/ 0 h 168"/>
                <a:gd name="T4" fmla="*/ 1 w 195"/>
                <a:gd name="T5" fmla="*/ 0 h 168"/>
                <a:gd name="T6" fmla="*/ 0 w 195"/>
                <a:gd name="T7" fmla="*/ 0 h 168"/>
                <a:gd name="T8" fmla="*/ 0 w 195"/>
                <a:gd name="T9" fmla="*/ 1 h 168"/>
                <a:gd name="T10" fmla="*/ 0 w 195"/>
                <a:gd name="T11" fmla="*/ 1 h 168"/>
                <a:gd name="T12" fmla="*/ 2 w 195"/>
                <a:gd name="T13" fmla="*/ 1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8"/>
                <a:gd name="T23" fmla="*/ 195 w 19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8">
                  <a:moveTo>
                    <a:pt x="195" y="105"/>
                  </a:moveTo>
                  <a:lnTo>
                    <a:pt x="174" y="53"/>
                  </a:lnTo>
                  <a:lnTo>
                    <a:pt x="152" y="0"/>
                  </a:lnTo>
                  <a:lnTo>
                    <a:pt x="0" y="63"/>
                  </a:lnTo>
                  <a:lnTo>
                    <a:pt x="21" y="115"/>
                  </a:lnTo>
                  <a:lnTo>
                    <a:pt x="43" y="168"/>
                  </a:lnTo>
                  <a:lnTo>
                    <a:pt x="195" y="10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4" name="Freeform 527">
              <a:extLst>
                <a:ext uri="{FF2B5EF4-FFF2-40B4-BE49-F238E27FC236}">
                  <a16:creationId xmlns:a16="http://schemas.microsoft.com/office/drawing/2014/main" id="{C533C942-F20E-CF12-60B0-31CD3B112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" y="-349"/>
              <a:ext cx="39" cy="33"/>
            </a:xfrm>
            <a:custGeom>
              <a:avLst/>
              <a:gdLst>
                <a:gd name="T0" fmla="*/ 2 w 195"/>
                <a:gd name="T1" fmla="*/ 1 h 168"/>
                <a:gd name="T2" fmla="*/ 1 w 195"/>
                <a:gd name="T3" fmla="*/ 0 h 168"/>
                <a:gd name="T4" fmla="*/ 1 w 195"/>
                <a:gd name="T5" fmla="*/ 0 h 168"/>
                <a:gd name="T6" fmla="*/ 0 w 195"/>
                <a:gd name="T7" fmla="*/ 0 h 168"/>
                <a:gd name="T8" fmla="*/ 0 w 195"/>
                <a:gd name="T9" fmla="*/ 1 h 168"/>
                <a:gd name="T10" fmla="*/ 0 w 195"/>
                <a:gd name="T11" fmla="*/ 1 h 168"/>
                <a:gd name="T12" fmla="*/ 2 w 195"/>
                <a:gd name="T13" fmla="*/ 1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8"/>
                <a:gd name="T23" fmla="*/ 195 w 19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8">
                  <a:moveTo>
                    <a:pt x="195" y="105"/>
                  </a:moveTo>
                  <a:lnTo>
                    <a:pt x="174" y="53"/>
                  </a:lnTo>
                  <a:lnTo>
                    <a:pt x="152" y="0"/>
                  </a:lnTo>
                  <a:lnTo>
                    <a:pt x="0" y="63"/>
                  </a:lnTo>
                  <a:lnTo>
                    <a:pt x="21" y="115"/>
                  </a:lnTo>
                  <a:lnTo>
                    <a:pt x="43" y="168"/>
                  </a:lnTo>
                  <a:lnTo>
                    <a:pt x="195" y="105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5" name="Freeform 528">
              <a:extLst>
                <a:ext uri="{FF2B5EF4-FFF2-40B4-BE49-F238E27FC236}">
                  <a16:creationId xmlns:a16="http://schemas.microsoft.com/office/drawing/2014/main" id="{8E5E305E-1185-7F16-9340-12F42FB1E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" y="-337"/>
              <a:ext cx="11" cy="11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52"/>
                <a:gd name="T32" fmla="*/ 52 w 52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52">
                  <a:moveTo>
                    <a:pt x="52" y="52"/>
                  </a:moveTo>
                  <a:lnTo>
                    <a:pt x="31" y="0"/>
                  </a:lnTo>
                  <a:lnTo>
                    <a:pt x="25" y="3"/>
                  </a:lnTo>
                  <a:lnTo>
                    <a:pt x="20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6" name="Freeform 529">
              <a:extLst>
                <a:ext uri="{FF2B5EF4-FFF2-40B4-BE49-F238E27FC236}">
                  <a16:creationId xmlns:a16="http://schemas.microsoft.com/office/drawing/2014/main" id="{D6F5F2BC-0114-F113-6EF5-89ACAB040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" y="-337"/>
              <a:ext cx="6" cy="7"/>
            </a:xfrm>
            <a:custGeom>
              <a:avLst/>
              <a:gdLst>
                <a:gd name="T0" fmla="*/ 0 w 31"/>
                <a:gd name="T1" fmla="*/ 0 h 31"/>
                <a:gd name="T2" fmla="*/ 0 w 31"/>
                <a:gd name="T3" fmla="*/ 0 h 31"/>
                <a:gd name="T4" fmla="*/ 0 w 31"/>
                <a:gd name="T5" fmla="*/ 0 h 31"/>
                <a:gd name="T6" fmla="*/ 0 w 31"/>
                <a:gd name="T7" fmla="*/ 0 h 31"/>
                <a:gd name="T8" fmla="*/ 0 w 31"/>
                <a:gd name="T9" fmla="*/ 0 h 31"/>
                <a:gd name="T10" fmla="*/ 0 w 31"/>
                <a:gd name="T11" fmla="*/ 0 h 31"/>
                <a:gd name="T12" fmla="*/ 0 w 31"/>
                <a:gd name="T13" fmla="*/ 0 h 31"/>
                <a:gd name="T14" fmla="*/ 0 w 31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31"/>
                <a:gd name="T26" fmla="*/ 31 w 31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31">
                  <a:moveTo>
                    <a:pt x="31" y="0"/>
                  </a:moveTo>
                  <a:lnTo>
                    <a:pt x="25" y="3"/>
                  </a:lnTo>
                  <a:lnTo>
                    <a:pt x="20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3" y="24"/>
                  </a:lnTo>
                  <a:lnTo>
                    <a:pt x="0" y="31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7" name="Freeform 530">
              <a:extLst>
                <a:ext uri="{FF2B5EF4-FFF2-40B4-BE49-F238E27FC236}">
                  <a16:creationId xmlns:a16="http://schemas.microsoft.com/office/drawing/2014/main" id="{FB72AA60-B95D-566E-284B-BB3D826C9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-330"/>
              <a:ext cx="33" cy="39"/>
            </a:xfrm>
            <a:custGeom>
              <a:avLst/>
              <a:gdLst>
                <a:gd name="T0" fmla="*/ 1 w 168"/>
                <a:gd name="T1" fmla="*/ 0 h 195"/>
                <a:gd name="T2" fmla="*/ 1 w 168"/>
                <a:gd name="T3" fmla="*/ 0 h 195"/>
                <a:gd name="T4" fmla="*/ 0 w 168"/>
                <a:gd name="T5" fmla="*/ 0 h 195"/>
                <a:gd name="T6" fmla="*/ 0 w 168"/>
                <a:gd name="T7" fmla="*/ 1 h 195"/>
                <a:gd name="T8" fmla="*/ 0 w 168"/>
                <a:gd name="T9" fmla="*/ 1 h 195"/>
                <a:gd name="T10" fmla="*/ 1 w 168"/>
                <a:gd name="T11" fmla="*/ 2 h 195"/>
                <a:gd name="T12" fmla="*/ 1 w 168"/>
                <a:gd name="T13" fmla="*/ 0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95"/>
                <a:gd name="T23" fmla="*/ 168 w 168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95">
                  <a:moveTo>
                    <a:pt x="168" y="43"/>
                  </a:moveTo>
                  <a:lnTo>
                    <a:pt x="115" y="21"/>
                  </a:lnTo>
                  <a:lnTo>
                    <a:pt x="63" y="0"/>
                  </a:lnTo>
                  <a:lnTo>
                    <a:pt x="0" y="152"/>
                  </a:lnTo>
                  <a:lnTo>
                    <a:pt x="53" y="174"/>
                  </a:lnTo>
                  <a:lnTo>
                    <a:pt x="105" y="195"/>
                  </a:lnTo>
                  <a:lnTo>
                    <a:pt x="168" y="4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8" name="Freeform 531">
              <a:extLst>
                <a:ext uri="{FF2B5EF4-FFF2-40B4-BE49-F238E27FC236}">
                  <a16:creationId xmlns:a16="http://schemas.microsoft.com/office/drawing/2014/main" id="{EA9B273A-26A1-B688-2B31-CE890CC38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-330"/>
              <a:ext cx="33" cy="39"/>
            </a:xfrm>
            <a:custGeom>
              <a:avLst/>
              <a:gdLst>
                <a:gd name="T0" fmla="*/ 1 w 168"/>
                <a:gd name="T1" fmla="*/ 0 h 195"/>
                <a:gd name="T2" fmla="*/ 1 w 168"/>
                <a:gd name="T3" fmla="*/ 0 h 195"/>
                <a:gd name="T4" fmla="*/ 0 w 168"/>
                <a:gd name="T5" fmla="*/ 0 h 195"/>
                <a:gd name="T6" fmla="*/ 0 w 168"/>
                <a:gd name="T7" fmla="*/ 1 h 195"/>
                <a:gd name="T8" fmla="*/ 0 w 168"/>
                <a:gd name="T9" fmla="*/ 1 h 195"/>
                <a:gd name="T10" fmla="*/ 1 w 168"/>
                <a:gd name="T11" fmla="*/ 2 h 195"/>
                <a:gd name="T12" fmla="*/ 1 w 168"/>
                <a:gd name="T13" fmla="*/ 0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95"/>
                <a:gd name="T23" fmla="*/ 168 w 168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95">
                  <a:moveTo>
                    <a:pt x="168" y="43"/>
                  </a:moveTo>
                  <a:lnTo>
                    <a:pt x="115" y="21"/>
                  </a:lnTo>
                  <a:lnTo>
                    <a:pt x="63" y="0"/>
                  </a:lnTo>
                  <a:lnTo>
                    <a:pt x="0" y="152"/>
                  </a:lnTo>
                  <a:lnTo>
                    <a:pt x="53" y="174"/>
                  </a:lnTo>
                  <a:lnTo>
                    <a:pt x="105" y="195"/>
                  </a:lnTo>
                  <a:lnTo>
                    <a:pt x="168" y="43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9" name="Freeform 532">
              <a:extLst>
                <a:ext uri="{FF2B5EF4-FFF2-40B4-BE49-F238E27FC236}">
                  <a16:creationId xmlns:a16="http://schemas.microsoft.com/office/drawing/2014/main" id="{B6D24871-3FB2-98FD-3FB8-67FCAF800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-300"/>
              <a:ext cx="11" cy="9"/>
            </a:xfrm>
            <a:custGeom>
              <a:avLst/>
              <a:gdLst>
                <a:gd name="T0" fmla="*/ 0 w 56"/>
                <a:gd name="T1" fmla="*/ 0 h 43"/>
                <a:gd name="T2" fmla="*/ 0 w 56"/>
                <a:gd name="T3" fmla="*/ 0 h 43"/>
                <a:gd name="T4" fmla="*/ 0 w 56"/>
                <a:gd name="T5" fmla="*/ 0 h 43"/>
                <a:gd name="T6" fmla="*/ 0 w 56"/>
                <a:gd name="T7" fmla="*/ 0 h 43"/>
                <a:gd name="T8" fmla="*/ 0 w 56"/>
                <a:gd name="T9" fmla="*/ 0 h 43"/>
                <a:gd name="T10" fmla="*/ 0 w 56"/>
                <a:gd name="T11" fmla="*/ 0 h 43"/>
                <a:gd name="T12" fmla="*/ 0 w 56"/>
                <a:gd name="T13" fmla="*/ 0 h 43"/>
                <a:gd name="T14" fmla="*/ 0 w 56"/>
                <a:gd name="T15" fmla="*/ 0 h 43"/>
                <a:gd name="T16" fmla="*/ 0 w 56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43"/>
                <a:gd name="T29" fmla="*/ 56 w 56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43">
                  <a:moveTo>
                    <a:pt x="56" y="22"/>
                  </a:moveTo>
                  <a:lnTo>
                    <a:pt x="3" y="0"/>
                  </a:lnTo>
                  <a:lnTo>
                    <a:pt x="1" y="6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56" y="2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0" name="Freeform 533">
              <a:extLst>
                <a:ext uri="{FF2B5EF4-FFF2-40B4-BE49-F238E27FC236}">
                  <a16:creationId xmlns:a16="http://schemas.microsoft.com/office/drawing/2014/main" id="{6D25083F-2F47-917F-D28F-EDF31463A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-300"/>
              <a:ext cx="1" cy="9"/>
            </a:xfrm>
            <a:custGeom>
              <a:avLst/>
              <a:gdLst>
                <a:gd name="T0" fmla="*/ 0 w 3"/>
                <a:gd name="T1" fmla="*/ 0 h 43"/>
                <a:gd name="T2" fmla="*/ 0 w 3"/>
                <a:gd name="T3" fmla="*/ 0 h 43"/>
                <a:gd name="T4" fmla="*/ 0 w 3"/>
                <a:gd name="T5" fmla="*/ 0 h 43"/>
                <a:gd name="T6" fmla="*/ 0 w 3"/>
                <a:gd name="T7" fmla="*/ 0 h 43"/>
                <a:gd name="T8" fmla="*/ 0 w 3"/>
                <a:gd name="T9" fmla="*/ 0 h 43"/>
                <a:gd name="T10" fmla="*/ 0 w 3"/>
                <a:gd name="T11" fmla="*/ 0 h 43"/>
                <a:gd name="T12" fmla="*/ 0 w 3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43"/>
                <a:gd name="T23" fmla="*/ 3 w 3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43">
                  <a:moveTo>
                    <a:pt x="3" y="0"/>
                  </a:moveTo>
                  <a:lnTo>
                    <a:pt x="1" y="6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3" y="43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1" name="Freeform 534">
              <a:extLst>
                <a:ext uri="{FF2B5EF4-FFF2-40B4-BE49-F238E27FC236}">
                  <a16:creationId xmlns:a16="http://schemas.microsoft.com/office/drawing/2014/main" id="{B45658A7-90FE-B253-B594-E607F06F2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-300"/>
              <a:ext cx="33" cy="39"/>
            </a:xfrm>
            <a:custGeom>
              <a:avLst/>
              <a:gdLst>
                <a:gd name="T0" fmla="*/ 1 w 168"/>
                <a:gd name="T1" fmla="*/ 0 h 195"/>
                <a:gd name="T2" fmla="*/ 0 w 168"/>
                <a:gd name="T3" fmla="*/ 0 h 195"/>
                <a:gd name="T4" fmla="*/ 0 w 168"/>
                <a:gd name="T5" fmla="*/ 0 h 195"/>
                <a:gd name="T6" fmla="*/ 0 w 168"/>
                <a:gd name="T7" fmla="*/ 2 h 195"/>
                <a:gd name="T8" fmla="*/ 1 w 168"/>
                <a:gd name="T9" fmla="*/ 1 h 195"/>
                <a:gd name="T10" fmla="*/ 1 w 168"/>
                <a:gd name="T11" fmla="*/ 1 h 195"/>
                <a:gd name="T12" fmla="*/ 1 w 168"/>
                <a:gd name="T13" fmla="*/ 0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95"/>
                <a:gd name="T23" fmla="*/ 168 w 168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95">
                  <a:moveTo>
                    <a:pt x="105" y="0"/>
                  </a:moveTo>
                  <a:lnTo>
                    <a:pt x="53" y="22"/>
                  </a:lnTo>
                  <a:lnTo>
                    <a:pt x="0" y="43"/>
                  </a:lnTo>
                  <a:lnTo>
                    <a:pt x="63" y="195"/>
                  </a:lnTo>
                  <a:lnTo>
                    <a:pt x="115" y="174"/>
                  </a:lnTo>
                  <a:lnTo>
                    <a:pt x="168" y="153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2" name="Freeform 535">
              <a:extLst>
                <a:ext uri="{FF2B5EF4-FFF2-40B4-BE49-F238E27FC236}">
                  <a16:creationId xmlns:a16="http://schemas.microsoft.com/office/drawing/2014/main" id="{3A1934BE-DFE2-BB89-527D-0319CB01B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-300"/>
              <a:ext cx="33" cy="39"/>
            </a:xfrm>
            <a:custGeom>
              <a:avLst/>
              <a:gdLst>
                <a:gd name="T0" fmla="*/ 1 w 168"/>
                <a:gd name="T1" fmla="*/ 0 h 195"/>
                <a:gd name="T2" fmla="*/ 0 w 168"/>
                <a:gd name="T3" fmla="*/ 0 h 195"/>
                <a:gd name="T4" fmla="*/ 0 w 168"/>
                <a:gd name="T5" fmla="*/ 0 h 195"/>
                <a:gd name="T6" fmla="*/ 0 w 168"/>
                <a:gd name="T7" fmla="*/ 2 h 195"/>
                <a:gd name="T8" fmla="*/ 1 w 168"/>
                <a:gd name="T9" fmla="*/ 1 h 195"/>
                <a:gd name="T10" fmla="*/ 1 w 168"/>
                <a:gd name="T11" fmla="*/ 1 h 195"/>
                <a:gd name="T12" fmla="*/ 1 w 168"/>
                <a:gd name="T13" fmla="*/ 0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95"/>
                <a:gd name="T23" fmla="*/ 168 w 168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95">
                  <a:moveTo>
                    <a:pt x="105" y="0"/>
                  </a:moveTo>
                  <a:lnTo>
                    <a:pt x="53" y="22"/>
                  </a:lnTo>
                  <a:lnTo>
                    <a:pt x="0" y="43"/>
                  </a:lnTo>
                  <a:lnTo>
                    <a:pt x="63" y="195"/>
                  </a:lnTo>
                  <a:lnTo>
                    <a:pt x="115" y="174"/>
                  </a:lnTo>
                  <a:lnTo>
                    <a:pt x="168" y="153"/>
                  </a:lnTo>
                  <a:lnTo>
                    <a:pt x="105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3" name="Freeform 536">
              <a:extLst>
                <a:ext uri="{FF2B5EF4-FFF2-40B4-BE49-F238E27FC236}">
                  <a16:creationId xmlns:a16="http://schemas.microsoft.com/office/drawing/2014/main" id="{E7780D5C-3088-B1A5-69F3-66904BF0F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" y="-265"/>
              <a:ext cx="11" cy="10"/>
            </a:xfrm>
            <a:custGeom>
              <a:avLst/>
              <a:gdLst>
                <a:gd name="T0" fmla="*/ 0 w 52"/>
                <a:gd name="T1" fmla="*/ 0 h 53"/>
                <a:gd name="T2" fmla="*/ 0 w 52"/>
                <a:gd name="T3" fmla="*/ 0 h 53"/>
                <a:gd name="T4" fmla="*/ 0 w 52"/>
                <a:gd name="T5" fmla="*/ 0 h 53"/>
                <a:gd name="T6" fmla="*/ 0 w 52"/>
                <a:gd name="T7" fmla="*/ 0 h 53"/>
                <a:gd name="T8" fmla="*/ 0 w 52"/>
                <a:gd name="T9" fmla="*/ 0 h 53"/>
                <a:gd name="T10" fmla="*/ 0 w 52"/>
                <a:gd name="T11" fmla="*/ 0 h 53"/>
                <a:gd name="T12" fmla="*/ 0 w 52"/>
                <a:gd name="T13" fmla="*/ 0 h 53"/>
                <a:gd name="T14" fmla="*/ 0 w 52"/>
                <a:gd name="T15" fmla="*/ 0 h 53"/>
                <a:gd name="T16" fmla="*/ 0 w 52"/>
                <a:gd name="T17" fmla="*/ 0 h 53"/>
                <a:gd name="T18" fmla="*/ 0 w 52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53"/>
                <a:gd name="T32" fmla="*/ 52 w 52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53">
                  <a:moveTo>
                    <a:pt x="52" y="0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6" y="33"/>
                  </a:lnTo>
                  <a:lnTo>
                    <a:pt x="10" y="38"/>
                  </a:lnTo>
                  <a:lnTo>
                    <a:pt x="14" y="43"/>
                  </a:lnTo>
                  <a:lnTo>
                    <a:pt x="20" y="46"/>
                  </a:lnTo>
                  <a:lnTo>
                    <a:pt x="24" y="49"/>
                  </a:lnTo>
                  <a:lnTo>
                    <a:pt x="31" y="5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4" name="Freeform 537">
              <a:extLst>
                <a:ext uri="{FF2B5EF4-FFF2-40B4-BE49-F238E27FC236}">
                  <a16:creationId xmlns:a16="http://schemas.microsoft.com/office/drawing/2014/main" id="{A1B65295-1003-822A-F984-5F7544D68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" y="-261"/>
              <a:ext cx="6" cy="6"/>
            </a:xfrm>
            <a:custGeom>
              <a:avLst/>
              <a:gdLst>
                <a:gd name="T0" fmla="*/ 0 w 31"/>
                <a:gd name="T1" fmla="*/ 0 h 32"/>
                <a:gd name="T2" fmla="*/ 0 w 31"/>
                <a:gd name="T3" fmla="*/ 0 h 32"/>
                <a:gd name="T4" fmla="*/ 0 w 31"/>
                <a:gd name="T5" fmla="*/ 0 h 32"/>
                <a:gd name="T6" fmla="*/ 0 w 31"/>
                <a:gd name="T7" fmla="*/ 0 h 32"/>
                <a:gd name="T8" fmla="*/ 0 w 31"/>
                <a:gd name="T9" fmla="*/ 0 h 32"/>
                <a:gd name="T10" fmla="*/ 0 w 31"/>
                <a:gd name="T11" fmla="*/ 0 h 32"/>
                <a:gd name="T12" fmla="*/ 0 w 31"/>
                <a:gd name="T13" fmla="*/ 0 h 32"/>
                <a:gd name="T14" fmla="*/ 0 w 31"/>
                <a:gd name="T15" fmla="*/ 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32"/>
                <a:gd name="T26" fmla="*/ 31 w 31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32">
                  <a:moveTo>
                    <a:pt x="0" y="0"/>
                  </a:moveTo>
                  <a:lnTo>
                    <a:pt x="3" y="6"/>
                  </a:lnTo>
                  <a:lnTo>
                    <a:pt x="6" y="12"/>
                  </a:lnTo>
                  <a:lnTo>
                    <a:pt x="10" y="17"/>
                  </a:lnTo>
                  <a:lnTo>
                    <a:pt x="14" y="22"/>
                  </a:lnTo>
                  <a:lnTo>
                    <a:pt x="20" y="25"/>
                  </a:lnTo>
                  <a:lnTo>
                    <a:pt x="24" y="28"/>
                  </a:lnTo>
                  <a:lnTo>
                    <a:pt x="31" y="32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5" name="Freeform 538">
              <a:extLst>
                <a:ext uri="{FF2B5EF4-FFF2-40B4-BE49-F238E27FC236}">
                  <a16:creationId xmlns:a16="http://schemas.microsoft.com/office/drawing/2014/main" id="{22FF4CB3-8F52-BDAA-6BB2-29E3B0570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" y="-276"/>
              <a:ext cx="39" cy="34"/>
            </a:xfrm>
            <a:custGeom>
              <a:avLst/>
              <a:gdLst>
                <a:gd name="T0" fmla="*/ 0 w 195"/>
                <a:gd name="T1" fmla="*/ 0 h 168"/>
                <a:gd name="T2" fmla="*/ 0 w 195"/>
                <a:gd name="T3" fmla="*/ 0 h 168"/>
                <a:gd name="T4" fmla="*/ 0 w 195"/>
                <a:gd name="T5" fmla="*/ 1 h 168"/>
                <a:gd name="T6" fmla="*/ 1 w 195"/>
                <a:gd name="T7" fmla="*/ 1 h 168"/>
                <a:gd name="T8" fmla="*/ 1 w 195"/>
                <a:gd name="T9" fmla="*/ 1 h 168"/>
                <a:gd name="T10" fmla="*/ 2 w 195"/>
                <a:gd name="T11" fmla="*/ 1 h 168"/>
                <a:gd name="T12" fmla="*/ 0 w 195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8"/>
                <a:gd name="T23" fmla="*/ 195 w 19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8">
                  <a:moveTo>
                    <a:pt x="43" y="0"/>
                  </a:moveTo>
                  <a:lnTo>
                    <a:pt x="21" y="53"/>
                  </a:lnTo>
                  <a:lnTo>
                    <a:pt x="0" y="106"/>
                  </a:lnTo>
                  <a:lnTo>
                    <a:pt x="152" y="168"/>
                  </a:lnTo>
                  <a:lnTo>
                    <a:pt x="174" y="116"/>
                  </a:lnTo>
                  <a:lnTo>
                    <a:pt x="195" y="6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6" name="Freeform 539">
              <a:extLst>
                <a:ext uri="{FF2B5EF4-FFF2-40B4-BE49-F238E27FC236}">
                  <a16:creationId xmlns:a16="http://schemas.microsoft.com/office/drawing/2014/main" id="{0B620A75-BBEC-D3F8-E54E-34C67055E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" y="-276"/>
              <a:ext cx="39" cy="34"/>
            </a:xfrm>
            <a:custGeom>
              <a:avLst/>
              <a:gdLst>
                <a:gd name="T0" fmla="*/ 0 w 195"/>
                <a:gd name="T1" fmla="*/ 0 h 168"/>
                <a:gd name="T2" fmla="*/ 0 w 195"/>
                <a:gd name="T3" fmla="*/ 0 h 168"/>
                <a:gd name="T4" fmla="*/ 0 w 195"/>
                <a:gd name="T5" fmla="*/ 1 h 168"/>
                <a:gd name="T6" fmla="*/ 1 w 195"/>
                <a:gd name="T7" fmla="*/ 1 h 168"/>
                <a:gd name="T8" fmla="*/ 1 w 195"/>
                <a:gd name="T9" fmla="*/ 1 h 168"/>
                <a:gd name="T10" fmla="*/ 2 w 195"/>
                <a:gd name="T11" fmla="*/ 1 h 168"/>
                <a:gd name="T12" fmla="*/ 0 w 195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8"/>
                <a:gd name="T23" fmla="*/ 195 w 19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8">
                  <a:moveTo>
                    <a:pt x="43" y="0"/>
                  </a:moveTo>
                  <a:lnTo>
                    <a:pt x="21" y="53"/>
                  </a:lnTo>
                  <a:lnTo>
                    <a:pt x="0" y="106"/>
                  </a:lnTo>
                  <a:lnTo>
                    <a:pt x="152" y="168"/>
                  </a:lnTo>
                  <a:lnTo>
                    <a:pt x="174" y="116"/>
                  </a:lnTo>
                  <a:lnTo>
                    <a:pt x="195" y="63"/>
                  </a:lnTo>
                  <a:lnTo>
                    <a:pt x="43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7" name="Freeform 540">
              <a:extLst>
                <a:ext uri="{FF2B5EF4-FFF2-40B4-BE49-F238E27FC236}">
                  <a16:creationId xmlns:a16="http://schemas.microsoft.com/office/drawing/2014/main" id="{7157B4AB-CFC5-6D17-617A-E091429D1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" y="-253"/>
              <a:ext cx="8" cy="12"/>
            </a:xfrm>
            <a:custGeom>
              <a:avLst/>
              <a:gdLst>
                <a:gd name="T0" fmla="*/ 0 w 43"/>
                <a:gd name="T1" fmla="*/ 0 h 56"/>
                <a:gd name="T2" fmla="*/ 0 w 43"/>
                <a:gd name="T3" fmla="*/ 0 h 56"/>
                <a:gd name="T4" fmla="*/ 0 w 43"/>
                <a:gd name="T5" fmla="*/ 1 h 56"/>
                <a:gd name="T6" fmla="*/ 0 w 43"/>
                <a:gd name="T7" fmla="*/ 1 h 56"/>
                <a:gd name="T8" fmla="*/ 0 w 43"/>
                <a:gd name="T9" fmla="*/ 1 h 56"/>
                <a:gd name="T10" fmla="*/ 0 w 43"/>
                <a:gd name="T11" fmla="*/ 1 h 56"/>
                <a:gd name="T12" fmla="*/ 0 w 43"/>
                <a:gd name="T13" fmla="*/ 1 h 56"/>
                <a:gd name="T14" fmla="*/ 0 w 43"/>
                <a:gd name="T15" fmla="*/ 0 h 56"/>
                <a:gd name="T16" fmla="*/ 0 w 43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56"/>
                <a:gd name="T29" fmla="*/ 43 w 43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56">
                  <a:moveTo>
                    <a:pt x="22" y="0"/>
                  </a:moveTo>
                  <a:lnTo>
                    <a:pt x="0" y="52"/>
                  </a:lnTo>
                  <a:lnTo>
                    <a:pt x="6" y="55"/>
                  </a:lnTo>
                  <a:lnTo>
                    <a:pt x="13" y="56"/>
                  </a:lnTo>
                  <a:lnTo>
                    <a:pt x="18" y="56"/>
                  </a:lnTo>
                  <a:lnTo>
                    <a:pt x="25" y="56"/>
                  </a:lnTo>
                  <a:lnTo>
                    <a:pt x="32" y="56"/>
                  </a:lnTo>
                  <a:lnTo>
                    <a:pt x="43" y="5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8" name="Freeform 541">
              <a:extLst>
                <a:ext uri="{FF2B5EF4-FFF2-40B4-BE49-F238E27FC236}">
                  <a16:creationId xmlns:a16="http://schemas.microsoft.com/office/drawing/2014/main" id="{70B3E89D-3E10-8A4B-EF2F-66DD286C7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" y="-242"/>
              <a:ext cx="8" cy="1"/>
            </a:xfrm>
            <a:custGeom>
              <a:avLst/>
              <a:gdLst>
                <a:gd name="T0" fmla="*/ 0 w 43"/>
                <a:gd name="T1" fmla="*/ 0 h 4"/>
                <a:gd name="T2" fmla="*/ 0 w 43"/>
                <a:gd name="T3" fmla="*/ 0 h 4"/>
                <a:gd name="T4" fmla="*/ 0 w 43"/>
                <a:gd name="T5" fmla="*/ 0 h 4"/>
                <a:gd name="T6" fmla="*/ 0 w 43"/>
                <a:gd name="T7" fmla="*/ 0 h 4"/>
                <a:gd name="T8" fmla="*/ 0 w 43"/>
                <a:gd name="T9" fmla="*/ 0 h 4"/>
                <a:gd name="T10" fmla="*/ 0 w 43"/>
                <a:gd name="T11" fmla="*/ 0 h 4"/>
                <a:gd name="T12" fmla="*/ 0 w 43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4"/>
                <a:gd name="T23" fmla="*/ 43 w 43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4">
                  <a:moveTo>
                    <a:pt x="0" y="0"/>
                  </a:moveTo>
                  <a:lnTo>
                    <a:pt x="6" y="3"/>
                  </a:lnTo>
                  <a:lnTo>
                    <a:pt x="13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2" y="4"/>
                  </a:lnTo>
                  <a:lnTo>
                    <a:pt x="43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9" name="Freeform 542">
              <a:extLst>
                <a:ext uri="{FF2B5EF4-FFF2-40B4-BE49-F238E27FC236}">
                  <a16:creationId xmlns:a16="http://schemas.microsoft.com/office/drawing/2014/main" id="{2A77739A-CA71-C033-B216-1C022E5C8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" y="-276"/>
              <a:ext cx="39" cy="34"/>
            </a:xfrm>
            <a:custGeom>
              <a:avLst/>
              <a:gdLst>
                <a:gd name="T0" fmla="*/ 0 w 195"/>
                <a:gd name="T1" fmla="*/ 1 h 168"/>
                <a:gd name="T2" fmla="*/ 0 w 195"/>
                <a:gd name="T3" fmla="*/ 1 h 168"/>
                <a:gd name="T4" fmla="*/ 0 w 195"/>
                <a:gd name="T5" fmla="*/ 1 h 168"/>
                <a:gd name="T6" fmla="*/ 2 w 195"/>
                <a:gd name="T7" fmla="*/ 1 h 168"/>
                <a:gd name="T8" fmla="*/ 1 w 195"/>
                <a:gd name="T9" fmla="*/ 0 h 168"/>
                <a:gd name="T10" fmla="*/ 1 w 195"/>
                <a:gd name="T11" fmla="*/ 0 h 168"/>
                <a:gd name="T12" fmla="*/ 0 w 195"/>
                <a:gd name="T13" fmla="*/ 1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8"/>
                <a:gd name="T23" fmla="*/ 195 w 19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8">
                  <a:moveTo>
                    <a:pt x="0" y="63"/>
                  </a:moveTo>
                  <a:lnTo>
                    <a:pt x="22" y="116"/>
                  </a:lnTo>
                  <a:lnTo>
                    <a:pt x="43" y="168"/>
                  </a:lnTo>
                  <a:lnTo>
                    <a:pt x="195" y="106"/>
                  </a:lnTo>
                  <a:lnTo>
                    <a:pt x="174" y="53"/>
                  </a:lnTo>
                  <a:lnTo>
                    <a:pt x="153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0" name="Freeform 543">
              <a:extLst>
                <a:ext uri="{FF2B5EF4-FFF2-40B4-BE49-F238E27FC236}">
                  <a16:creationId xmlns:a16="http://schemas.microsoft.com/office/drawing/2014/main" id="{FA14125A-57B9-7471-010C-09C588ACC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" y="-276"/>
              <a:ext cx="39" cy="34"/>
            </a:xfrm>
            <a:custGeom>
              <a:avLst/>
              <a:gdLst>
                <a:gd name="T0" fmla="*/ 0 w 195"/>
                <a:gd name="T1" fmla="*/ 1 h 168"/>
                <a:gd name="T2" fmla="*/ 0 w 195"/>
                <a:gd name="T3" fmla="*/ 1 h 168"/>
                <a:gd name="T4" fmla="*/ 0 w 195"/>
                <a:gd name="T5" fmla="*/ 1 h 168"/>
                <a:gd name="T6" fmla="*/ 2 w 195"/>
                <a:gd name="T7" fmla="*/ 1 h 168"/>
                <a:gd name="T8" fmla="*/ 1 w 195"/>
                <a:gd name="T9" fmla="*/ 0 h 168"/>
                <a:gd name="T10" fmla="*/ 1 w 195"/>
                <a:gd name="T11" fmla="*/ 0 h 168"/>
                <a:gd name="T12" fmla="*/ 0 w 195"/>
                <a:gd name="T13" fmla="*/ 1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8"/>
                <a:gd name="T23" fmla="*/ 195 w 19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8">
                  <a:moveTo>
                    <a:pt x="0" y="63"/>
                  </a:moveTo>
                  <a:lnTo>
                    <a:pt x="22" y="116"/>
                  </a:lnTo>
                  <a:lnTo>
                    <a:pt x="43" y="168"/>
                  </a:lnTo>
                  <a:lnTo>
                    <a:pt x="195" y="106"/>
                  </a:lnTo>
                  <a:lnTo>
                    <a:pt x="174" y="53"/>
                  </a:lnTo>
                  <a:lnTo>
                    <a:pt x="153" y="0"/>
                  </a:lnTo>
                  <a:lnTo>
                    <a:pt x="0" y="63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1" name="Freeform 544">
              <a:extLst>
                <a:ext uri="{FF2B5EF4-FFF2-40B4-BE49-F238E27FC236}">
                  <a16:creationId xmlns:a16="http://schemas.microsoft.com/office/drawing/2014/main" id="{CEA780E0-FBE6-5D58-2B00-5BA056D98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" y="-265"/>
              <a:ext cx="10" cy="10"/>
            </a:xfrm>
            <a:custGeom>
              <a:avLst/>
              <a:gdLst>
                <a:gd name="T0" fmla="*/ 0 w 52"/>
                <a:gd name="T1" fmla="*/ 0 h 53"/>
                <a:gd name="T2" fmla="*/ 0 w 52"/>
                <a:gd name="T3" fmla="*/ 0 h 53"/>
                <a:gd name="T4" fmla="*/ 0 w 52"/>
                <a:gd name="T5" fmla="*/ 0 h 53"/>
                <a:gd name="T6" fmla="*/ 0 w 52"/>
                <a:gd name="T7" fmla="*/ 0 h 53"/>
                <a:gd name="T8" fmla="*/ 0 w 52"/>
                <a:gd name="T9" fmla="*/ 0 h 53"/>
                <a:gd name="T10" fmla="*/ 0 w 52"/>
                <a:gd name="T11" fmla="*/ 0 h 53"/>
                <a:gd name="T12" fmla="*/ 0 w 52"/>
                <a:gd name="T13" fmla="*/ 0 h 53"/>
                <a:gd name="T14" fmla="*/ 0 w 52"/>
                <a:gd name="T15" fmla="*/ 0 h 53"/>
                <a:gd name="T16" fmla="*/ 0 w 52"/>
                <a:gd name="T17" fmla="*/ 0 h 53"/>
                <a:gd name="T18" fmla="*/ 0 w 52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53"/>
                <a:gd name="T32" fmla="*/ 52 w 52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53">
                  <a:moveTo>
                    <a:pt x="0" y="0"/>
                  </a:moveTo>
                  <a:lnTo>
                    <a:pt x="21" y="53"/>
                  </a:lnTo>
                  <a:lnTo>
                    <a:pt x="27" y="49"/>
                  </a:lnTo>
                  <a:lnTo>
                    <a:pt x="32" y="46"/>
                  </a:lnTo>
                  <a:lnTo>
                    <a:pt x="38" y="43"/>
                  </a:lnTo>
                  <a:lnTo>
                    <a:pt x="42" y="38"/>
                  </a:lnTo>
                  <a:lnTo>
                    <a:pt x="46" y="33"/>
                  </a:lnTo>
                  <a:lnTo>
                    <a:pt x="49" y="28"/>
                  </a:lnTo>
                  <a:lnTo>
                    <a:pt x="5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2" name="Freeform 545">
              <a:extLst>
                <a:ext uri="{FF2B5EF4-FFF2-40B4-BE49-F238E27FC236}">
                  <a16:creationId xmlns:a16="http://schemas.microsoft.com/office/drawing/2014/main" id="{7EA3054A-1CBF-B6BB-BA7C-9807B9CE6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" y="-261"/>
              <a:ext cx="6" cy="6"/>
            </a:xfrm>
            <a:custGeom>
              <a:avLst/>
              <a:gdLst>
                <a:gd name="T0" fmla="*/ 0 w 31"/>
                <a:gd name="T1" fmla="*/ 0 h 32"/>
                <a:gd name="T2" fmla="*/ 0 w 31"/>
                <a:gd name="T3" fmla="*/ 0 h 32"/>
                <a:gd name="T4" fmla="*/ 0 w 31"/>
                <a:gd name="T5" fmla="*/ 0 h 32"/>
                <a:gd name="T6" fmla="*/ 0 w 31"/>
                <a:gd name="T7" fmla="*/ 0 h 32"/>
                <a:gd name="T8" fmla="*/ 0 w 31"/>
                <a:gd name="T9" fmla="*/ 0 h 32"/>
                <a:gd name="T10" fmla="*/ 0 w 31"/>
                <a:gd name="T11" fmla="*/ 0 h 32"/>
                <a:gd name="T12" fmla="*/ 0 w 31"/>
                <a:gd name="T13" fmla="*/ 0 h 32"/>
                <a:gd name="T14" fmla="*/ 0 w 31"/>
                <a:gd name="T15" fmla="*/ 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32"/>
                <a:gd name="T26" fmla="*/ 31 w 31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32">
                  <a:moveTo>
                    <a:pt x="0" y="32"/>
                  </a:moveTo>
                  <a:lnTo>
                    <a:pt x="6" y="28"/>
                  </a:lnTo>
                  <a:lnTo>
                    <a:pt x="11" y="25"/>
                  </a:lnTo>
                  <a:lnTo>
                    <a:pt x="17" y="22"/>
                  </a:lnTo>
                  <a:lnTo>
                    <a:pt x="21" y="17"/>
                  </a:lnTo>
                  <a:lnTo>
                    <a:pt x="25" y="12"/>
                  </a:lnTo>
                  <a:lnTo>
                    <a:pt x="28" y="7"/>
                  </a:lnTo>
                  <a:lnTo>
                    <a:pt x="31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3" name="Freeform 546">
              <a:extLst>
                <a:ext uri="{FF2B5EF4-FFF2-40B4-BE49-F238E27FC236}">
                  <a16:creationId xmlns:a16="http://schemas.microsoft.com/office/drawing/2014/main" id="{3760C938-4A96-3BD6-4507-7C19E4BEE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-300"/>
              <a:ext cx="34" cy="39"/>
            </a:xfrm>
            <a:custGeom>
              <a:avLst/>
              <a:gdLst>
                <a:gd name="T0" fmla="*/ 0 w 168"/>
                <a:gd name="T1" fmla="*/ 1 h 195"/>
                <a:gd name="T2" fmla="*/ 0 w 168"/>
                <a:gd name="T3" fmla="*/ 1 h 195"/>
                <a:gd name="T4" fmla="*/ 1 w 168"/>
                <a:gd name="T5" fmla="*/ 2 h 195"/>
                <a:gd name="T6" fmla="*/ 1 w 168"/>
                <a:gd name="T7" fmla="*/ 0 h 195"/>
                <a:gd name="T8" fmla="*/ 1 w 168"/>
                <a:gd name="T9" fmla="*/ 0 h 195"/>
                <a:gd name="T10" fmla="*/ 1 w 168"/>
                <a:gd name="T11" fmla="*/ 0 h 195"/>
                <a:gd name="T12" fmla="*/ 0 w 168"/>
                <a:gd name="T13" fmla="*/ 1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95"/>
                <a:gd name="T23" fmla="*/ 168 w 168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95">
                  <a:moveTo>
                    <a:pt x="0" y="153"/>
                  </a:moveTo>
                  <a:lnTo>
                    <a:pt x="53" y="174"/>
                  </a:lnTo>
                  <a:lnTo>
                    <a:pt x="105" y="195"/>
                  </a:lnTo>
                  <a:lnTo>
                    <a:pt x="168" y="43"/>
                  </a:lnTo>
                  <a:lnTo>
                    <a:pt x="116" y="22"/>
                  </a:lnTo>
                  <a:lnTo>
                    <a:pt x="63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4" name="Freeform 547">
              <a:extLst>
                <a:ext uri="{FF2B5EF4-FFF2-40B4-BE49-F238E27FC236}">
                  <a16:creationId xmlns:a16="http://schemas.microsoft.com/office/drawing/2014/main" id="{08A28D76-9452-AE79-CD95-C252419B0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-300"/>
              <a:ext cx="34" cy="39"/>
            </a:xfrm>
            <a:custGeom>
              <a:avLst/>
              <a:gdLst>
                <a:gd name="T0" fmla="*/ 0 w 168"/>
                <a:gd name="T1" fmla="*/ 1 h 195"/>
                <a:gd name="T2" fmla="*/ 0 w 168"/>
                <a:gd name="T3" fmla="*/ 1 h 195"/>
                <a:gd name="T4" fmla="*/ 1 w 168"/>
                <a:gd name="T5" fmla="*/ 2 h 195"/>
                <a:gd name="T6" fmla="*/ 1 w 168"/>
                <a:gd name="T7" fmla="*/ 0 h 195"/>
                <a:gd name="T8" fmla="*/ 1 w 168"/>
                <a:gd name="T9" fmla="*/ 0 h 195"/>
                <a:gd name="T10" fmla="*/ 1 w 168"/>
                <a:gd name="T11" fmla="*/ 0 h 195"/>
                <a:gd name="T12" fmla="*/ 0 w 168"/>
                <a:gd name="T13" fmla="*/ 1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95"/>
                <a:gd name="T23" fmla="*/ 168 w 168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95">
                  <a:moveTo>
                    <a:pt x="0" y="153"/>
                  </a:moveTo>
                  <a:lnTo>
                    <a:pt x="53" y="174"/>
                  </a:lnTo>
                  <a:lnTo>
                    <a:pt x="105" y="195"/>
                  </a:lnTo>
                  <a:lnTo>
                    <a:pt x="168" y="43"/>
                  </a:lnTo>
                  <a:lnTo>
                    <a:pt x="116" y="22"/>
                  </a:lnTo>
                  <a:lnTo>
                    <a:pt x="63" y="0"/>
                  </a:lnTo>
                  <a:lnTo>
                    <a:pt x="0" y="153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5" name="Freeform 548">
              <a:extLst>
                <a:ext uri="{FF2B5EF4-FFF2-40B4-BE49-F238E27FC236}">
                  <a16:creationId xmlns:a16="http://schemas.microsoft.com/office/drawing/2014/main" id="{368EE38D-E487-4536-77E3-03490483E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" y="-300"/>
              <a:ext cx="11" cy="9"/>
            </a:xfrm>
            <a:custGeom>
              <a:avLst/>
              <a:gdLst>
                <a:gd name="T0" fmla="*/ 0 w 56"/>
                <a:gd name="T1" fmla="*/ 0 h 43"/>
                <a:gd name="T2" fmla="*/ 0 w 56"/>
                <a:gd name="T3" fmla="*/ 0 h 43"/>
                <a:gd name="T4" fmla="*/ 0 w 56"/>
                <a:gd name="T5" fmla="*/ 0 h 43"/>
                <a:gd name="T6" fmla="*/ 0 w 56"/>
                <a:gd name="T7" fmla="*/ 0 h 43"/>
                <a:gd name="T8" fmla="*/ 0 w 56"/>
                <a:gd name="T9" fmla="*/ 0 h 43"/>
                <a:gd name="T10" fmla="*/ 0 w 56"/>
                <a:gd name="T11" fmla="*/ 0 h 43"/>
                <a:gd name="T12" fmla="*/ 0 w 56"/>
                <a:gd name="T13" fmla="*/ 0 h 43"/>
                <a:gd name="T14" fmla="*/ 0 w 56"/>
                <a:gd name="T15" fmla="*/ 0 h 43"/>
                <a:gd name="T16" fmla="*/ 0 w 56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43"/>
                <a:gd name="T29" fmla="*/ 56 w 56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43">
                  <a:moveTo>
                    <a:pt x="0" y="22"/>
                  </a:moveTo>
                  <a:lnTo>
                    <a:pt x="52" y="43"/>
                  </a:lnTo>
                  <a:lnTo>
                    <a:pt x="54" y="37"/>
                  </a:lnTo>
                  <a:lnTo>
                    <a:pt x="56" y="31"/>
                  </a:lnTo>
                  <a:lnTo>
                    <a:pt x="56" y="25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6" name="Freeform 549">
              <a:extLst>
                <a:ext uri="{FF2B5EF4-FFF2-40B4-BE49-F238E27FC236}">
                  <a16:creationId xmlns:a16="http://schemas.microsoft.com/office/drawing/2014/main" id="{47223FFB-FB2D-EEDB-45CF-A19518F15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" y="-300"/>
              <a:ext cx="1" cy="9"/>
            </a:xfrm>
            <a:custGeom>
              <a:avLst/>
              <a:gdLst>
                <a:gd name="T0" fmla="*/ 0 w 4"/>
                <a:gd name="T1" fmla="*/ 0 h 43"/>
                <a:gd name="T2" fmla="*/ 0 w 4"/>
                <a:gd name="T3" fmla="*/ 0 h 43"/>
                <a:gd name="T4" fmla="*/ 0 w 4"/>
                <a:gd name="T5" fmla="*/ 0 h 43"/>
                <a:gd name="T6" fmla="*/ 0 w 4"/>
                <a:gd name="T7" fmla="*/ 0 h 43"/>
                <a:gd name="T8" fmla="*/ 0 w 4"/>
                <a:gd name="T9" fmla="*/ 0 h 43"/>
                <a:gd name="T10" fmla="*/ 0 w 4"/>
                <a:gd name="T11" fmla="*/ 0 h 43"/>
                <a:gd name="T12" fmla="*/ 0 w 4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3"/>
                <a:gd name="T23" fmla="*/ 4 w 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3">
                  <a:moveTo>
                    <a:pt x="0" y="43"/>
                  </a:moveTo>
                  <a:lnTo>
                    <a:pt x="2" y="37"/>
                  </a:lnTo>
                  <a:lnTo>
                    <a:pt x="4" y="31"/>
                  </a:lnTo>
                  <a:lnTo>
                    <a:pt x="4" y="25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7" name="Rectangle 550">
              <a:extLst>
                <a:ext uri="{FF2B5EF4-FFF2-40B4-BE49-F238E27FC236}">
                  <a16:creationId xmlns:a16="http://schemas.microsoft.com/office/drawing/2014/main" id="{E984D803-5F3F-9B6E-6CFC-528A58EBE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-576"/>
              <a:ext cx="3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m'</a:t>
              </a:r>
            </a:p>
          </p:txBody>
        </p:sp>
      </p:grpSp>
      <p:sp>
        <p:nvSpPr>
          <p:cNvPr id="142887" name="Line 551">
            <a:extLst>
              <a:ext uri="{FF2B5EF4-FFF2-40B4-BE49-F238E27FC236}">
                <a16:creationId xmlns:a16="http://schemas.microsoft.com/office/drawing/2014/main" id="{96CD5CC6-D1DC-B50C-9518-E2FED30A8D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0351" y="5440363"/>
            <a:ext cx="474663" cy="220662"/>
          </a:xfrm>
          <a:prstGeom prst="line">
            <a:avLst/>
          </a:prstGeom>
          <a:noFill/>
          <a:ln w="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2888" name="Line 552">
            <a:extLst>
              <a:ext uri="{FF2B5EF4-FFF2-40B4-BE49-F238E27FC236}">
                <a16:creationId xmlns:a16="http://schemas.microsoft.com/office/drawing/2014/main" id="{9C5C56CC-5563-5856-60F7-E3B67C7069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0350" y="5651500"/>
            <a:ext cx="3073400" cy="1588"/>
          </a:xfrm>
          <a:prstGeom prst="line">
            <a:avLst/>
          </a:prstGeom>
          <a:noFill/>
          <a:ln w="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Group 553">
            <a:extLst>
              <a:ext uri="{FF2B5EF4-FFF2-40B4-BE49-F238E27FC236}">
                <a16:creationId xmlns:a16="http://schemas.microsoft.com/office/drawing/2014/main" id="{BC8B2FBE-EB35-8E64-9358-46586EA74496}"/>
              </a:ext>
            </a:extLst>
          </p:cNvPr>
          <p:cNvGrpSpPr>
            <a:grpSpLocks/>
          </p:cNvGrpSpPr>
          <p:nvPr/>
        </p:nvGrpSpPr>
        <p:grpSpPr bwMode="auto">
          <a:xfrm>
            <a:off x="2820988" y="5516564"/>
            <a:ext cx="495300" cy="547687"/>
            <a:chOff x="817" y="3172"/>
            <a:chExt cx="312" cy="345"/>
          </a:xfrm>
        </p:grpSpPr>
        <p:sp>
          <p:nvSpPr>
            <p:cNvPr id="14395" name="Freeform 554">
              <a:extLst>
                <a:ext uri="{FF2B5EF4-FFF2-40B4-BE49-F238E27FC236}">
                  <a16:creationId xmlns:a16="http://schemas.microsoft.com/office/drawing/2014/main" id="{A38B4D8D-4DFA-08E3-6D61-DEEB95020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" y="3191"/>
              <a:ext cx="33" cy="39"/>
            </a:xfrm>
            <a:custGeom>
              <a:avLst/>
              <a:gdLst>
                <a:gd name="T0" fmla="*/ 0 w 168"/>
                <a:gd name="T1" fmla="*/ 2 h 195"/>
                <a:gd name="T2" fmla="*/ 1 w 168"/>
                <a:gd name="T3" fmla="*/ 1 h 195"/>
                <a:gd name="T4" fmla="*/ 1 w 168"/>
                <a:gd name="T5" fmla="*/ 1 h 195"/>
                <a:gd name="T6" fmla="*/ 1 w 168"/>
                <a:gd name="T7" fmla="*/ 0 h 195"/>
                <a:gd name="T8" fmla="*/ 0 w 168"/>
                <a:gd name="T9" fmla="*/ 0 h 195"/>
                <a:gd name="T10" fmla="*/ 0 w 168"/>
                <a:gd name="T11" fmla="*/ 0 h 195"/>
                <a:gd name="T12" fmla="*/ 0 w 168"/>
                <a:gd name="T13" fmla="*/ 2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95"/>
                <a:gd name="T23" fmla="*/ 168 w 168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95">
                  <a:moveTo>
                    <a:pt x="63" y="195"/>
                  </a:moveTo>
                  <a:lnTo>
                    <a:pt x="115" y="173"/>
                  </a:lnTo>
                  <a:lnTo>
                    <a:pt x="168" y="152"/>
                  </a:lnTo>
                  <a:lnTo>
                    <a:pt x="105" y="0"/>
                  </a:lnTo>
                  <a:lnTo>
                    <a:pt x="53" y="21"/>
                  </a:lnTo>
                  <a:lnTo>
                    <a:pt x="0" y="42"/>
                  </a:lnTo>
                  <a:lnTo>
                    <a:pt x="63" y="19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6" name="Freeform 555">
              <a:extLst>
                <a:ext uri="{FF2B5EF4-FFF2-40B4-BE49-F238E27FC236}">
                  <a16:creationId xmlns:a16="http://schemas.microsoft.com/office/drawing/2014/main" id="{086F3C67-071F-B375-F6AC-88312C79E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" y="3191"/>
              <a:ext cx="33" cy="39"/>
            </a:xfrm>
            <a:custGeom>
              <a:avLst/>
              <a:gdLst>
                <a:gd name="T0" fmla="*/ 0 w 168"/>
                <a:gd name="T1" fmla="*/ 2 h 195"/>
                <a:gd name="T2" fmla="*/ 1 w 168"/>
                <a:gd name="T3" fmla="*/ 1 h 195"/>
                <a:gd name="T4" fmla="*/ 1 w 168"/>
                <a:gd name="T5" fmla="*/ 1 h 195"/>
                <a:gd name="T6" fmla="*/ 1 w 168"/>
                <a:gd name="T7" fmla="*/ 0 h 195"/>
                <a:gd name="T8" fmla="*/ 0 w 168"/>
                <a:gd name="T9" fmla="*/ 0 h 195"/>
                <a:gd name="T10" fmla="*/ 0 w 168"/>
                <a:gd name="T11" fmla="*/ 0 h 195"/>
                <a:gd name="T12" fmla="*/ 0 w 168"/>
                <a:gd name="T13" fmla="*/ 2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95"/>
                <a:gd name="T23" fmla="*/ 168 w 168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95">
                  <a:moveTo>
                    <a:pt x="63" y="195"/>
                  </a:moveTo>
                  <a:lnTo>
                    <a:pt x="115" y="173"/>
                  </a:lnTo>
                  <a:lnTo>
                    <a:pt x="168" y="152"/>
                  </a:lnTo>
                  <a:lnTo>
                    <a:pt x="105" y="0"/>
                  </a:lnTo>
                  <a:lnTo>
                    <a:pt x="53" y="21"/>
                  </a:lnTo>
                  <a:lnTo>
                    <a:pt x="0" y="42"/>
                  </a:lnTo>
                  <a:lnTo>
                    <a:pt x="63" y="195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7" name="Freeform 556">
              <a:extLst>
                <a:ext uri="{FF2B5EF4-FFF2-40B4-BE49-F238E27FC236}">
                  <a16:creationId xmlns:a16="http://schemas.microsoft.com/office/drawing/2014/main" id="{FE3BA172-7FD4-6ABC-F4A7-6C26DFF2B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3172"/>
              <a:ext cx="39" cy="34"/>
            </a:xfrm>
            <a:custGeom>
              <a:avLst/>
              <a:gdLst>
                <a:gd name="T0" fmla="*/ 2 w 194"/>
                <a:gd name="T1" fmla="*/ 1 h 168"/>
                <a:gd name="T2" fmla="*/ 1 w 194"/>
                <a:gd name="T3" fmla="*/ 0 h 168"/>
                <a:gd name="T4" fmla="*/ 1 w 194"/>
                <a:gd name="T5" fmla="*/ 0 h 168"/>
                <a:gd name="T6" fmla="*/ 0 w 194"/>
                <a:gd name="T7" fmla="*/ 1 h 168"/>
                <a:gd name="T8" fmla="*/ 0 w 194"/>
                <a:gd name="T9" fmla="*/ 1 h 168"/>
                <a:gd name="T10" fmla="*/ 0 w 194"/>
                <a:gd name="T11" fmla="*/ 1 h 168"/>
                <a:gd name="T12" fmla="*/ 2 w 194"/>
                <a:gd name="T13" fmla="*/ 1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"/>
                <a:gd name="T22" fmla="*/ 0 h 168"/>
                <a:gd name="T23" fmla="*/ 194 w 194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" h="168">
                  <a:moveTo>
                    <a:pt x="194" y="105"/>
                  </a:moveTo>
                  <a:lnTo>
                    <a:pt x="173" y="52"/>
                  </a:lnTo>
                  <a:lnTo>
                    <a:pt x="152" y="0"/>
                  </a:lnTo>
                  <a:lnTo>
                    <a:pt x="0" y="62"/>
                  </a:lnTo>
                  <a:lnTo>
                    <a:pt x="21" y="115"/>
                  </a:lnTo>
                  <a:lnTo>
                    <a:pt x="42" y="168"/>
                  </a:lnTo>
                  <a:lnTo>
                    <a:pt x="194" y="10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8" name="Freeform 557">
              <a:extLst>
                <a:ext uri="{FF2B5EF4-FFF2-40B4-BE49-F238E27FC236}">
                  <a16:creationId xmlns:a16="http://schemas.microsoft.com/office/drawing/2014/main" id="{8DFD7F62-C708-0377-8C85-7403F3B7E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3172"/>
              <a:ext cx="39" cy="34"/>
            </a:xfrm>
            <a:custGeom>
              <a:avLst/>
              <a:gdLst>
                <a:gd name="T0" fmla="*/ 2 w 194"/>
                <a:gd name="T1" fmla="*/ 1 h 168"/>
                <a:gd name="T2" fmla="*/ 1 w 194"/>
                <a:gd name="T3" fmla="*/ 0 h 168"/>
                <a:gd name="T4" fmla="*/ 1 w 194"/>
                <a:gd name="T5" fmla="*/ 0 h 168"/>
                <a:gd name="T6" fmla="*/ 0 w 194"/>
                <a:gd name="T7" fmla="*/ 1 h 168"/>
                <a:gd name="T8" fmla="*/ 0 w 194"/>
                <a:gd name="T9" fmla="*/ 1 h 168"/>
                <a:gd name="T10" fmla="*/ 0 w 194"/>
                <a:gd name="T11" fmla="*/ 1 h 168"/>
                <a:gd name="T12" fmla="*/ 2 w 194"/>
                <a:gd name="T13" fmla="*/ 1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"/>
                <a:gd name="T22" fmla="*/ 0 h 168"/>
                <a:gd name="T23" fmla="*/ 194 w 194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" h="168">
                  <a:moveTo>
                    <a:pt x="194" y="105"/>
                  </a:moveTo>
                  <a:lnTo>
                    <a:pt x="173" y="52"/>
                  </a:lnTo>
                  <a:lnTo>
                    <a:pt x="152" y="0"/>
                  </a:lnTo>
                  <a:lnTo>
                    <a:pt x="0" y="62"/>
                  </a:lnTo>
                  <a:lnTo>
                    <a:pt x="21" y="115"/>
                  </a:lnTo>
                  <a:lnTo>
                    <a:pt x="42" y="168"/>
                  </a:lnTo>
                  <a:lnTo>
                    <a:pt x="194" y="105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9" name="Freeform 558">
              <a:extLst>
                <a:ext uri="{FF2B5EF4-FFF2-40B4-BE49-F238E27FC236}">
                  <a16:creationId xmlns:a16="http://schemas.microsoft.com/office/drawing/2014/main" id="{54506332-1B90-3D18-AE54-922C643F9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3184"/>
              <a:ext cx="10" cy="11"/>
            </a:xfrm>
            <a:custGeom>
              <a:avLst/>
              <a:gdLst>
                <a:gd name="T0" fmla="*/ 0 w 53"/>
                <a:gd name="T1" fmla="*/ 0 h 53"/>
                <a:gd name="T2" fmla="*/ 0 w 53"/>
                <a:gd name="T3" fmla="*/ 0 h 53"/>
                <a:gd name="T4" fmla="*/ 0 w 53"/>
                <a:gd name="T5" fmla="*/ 0 h 53"/>
                <a:gd name="T6" fmla="*/ 0 w 53"/>
                <a:gd name="T7" fmla="*/ 0 h 53"/>
                <a:gd name="T8" fmla="*/ 0 w 53"/>
                <a:gd name="T9" fmla="*/ 0 h 53"/>
                <a:gd name="T10" fmla="*/ 0 w 53"/>
                <a:gd name="T11" fmla="*/ 0 h 53"/>
                <a:gd name="T12" fmla="*/ 0 w 53"/>
                <a:gd name="T13" fmla="*/ 0 h 53"/>
                <a:gd name="T14" fmla="*/ 0 w 53"/>
                <a:gd name="T15" fmla="*/ 0 h 53"/>
                <a:gd name="T16" fmla="*/ 0 w 53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53"/>
                <a:gd name="T29" fmla="*/ 53 w 5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53">
                  <a:moveTo>
                    <a:pt x="53" y="53"/>
                  </a:moveTo>
                  <a:lnTo>
                    <a:pt x="32" y="0"/>
                  </a:lnTo>
                  <a:lnTo>
                    <a:pt x="26" y="4"/>
                  </a:lnTo>
                  <a:lnTo>
                    <a:pt x="20" y="7"/>
                  </a:lnTo>
                  <a:lnTo>
                    <a:pt x="15" y="10"/>
                  </a:lnTo>
                  <a:lnTo>
                    <a:pt x="10" y="15"/>
                  </a:lnTo>
                  <a:lnTo>
                    <a:pt x="7" y="21"/>
                  </a:lnTo>
                  <a:lnTo>
                    <a:pt x="0" y="31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0" name="Freeform 559">
              <a:extLst>
                <a:ext uri="{FF2B5EF4-FFF2-40B4-BE49-F238E27FC236}">
                  <a16:creationId xmlns:a16="http://schemas.microsoft.com/office/drawing/2014/main" id="{6F089961-B0E0-1283-7FC7-792ADA051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3184"/>
              <a:ext cx="6" cy="7"/>
            </a:xfrm>
            <a:custGeom>
              <a:avLst/>
              <a:gdLst>
                <a:gd name="T0" fmla="*/ 0 w 32"/>
                <a:gd name="T1" fmla="*/ 0 h 31"/>
                <a:gd name="T2" fmla="*/ 0 w 32"/>
                <a:gd name="T3" fmla="*/ 0 h 31"/>
                <a:gd name="T4" fmla="*/ 0 w 32"/>
                <a:gd name="T5" fmla="*/ 0 h 31"/>
                <a:gd name="T6" fmla="*/ 0 w 32"/>
                <a:gd name="T7" fmla="*/ 0 h 31"/>
                <a:gd name="T8" fmla="*/ 0 w 32"/>
                <a:gd name="T9" fmla="*/ 0 h 31"/>
                <a:gd name="T10" fmla="*/ 0 w 32"/>
                <a:gd name="T11" fmla="*/ 0 h 31"/>
                <a:gd name="T12" fmla="*/ 0 w 32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31"/>
                <a:gd name="T23" fmla="*/ 32 w 32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31">
                  <a:moveTo>
                    <a:pt x="32" y="0"/>
                  </a:moveTo>
                  <a:lnTo>
                    <a:pt x="26" y="4"/>
                  </a:lnTo>
                  <a:lnTo>
                    <a:pt x="20" y="7"/>
                  </a:lnTo>
                  <a:lnTo>
                    <a:pt x="15" y="10"/>
                  </a:lnTo>
                  <a:lnTo>
                    <a:pt x="10" y="15"/>
                  </a:lnTo>
                  <a:lnTo>
                    <a:pt x="7" y="21"/>
                  </a:lnTo>
                  <a:lnTo>
                    <a:pt x="0" y="31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1" name="Freeform 560">
              <a:extLst>
                <a:ext uri="{FF2B5EF4-FFF2-40B4-BE49-F238E27FC236}">
                  <a16:creationId xmlns:a16="http://schemas.microsoft.com/office/drawing/2014/main" id="{C5CDBCD7-02F2-0039-4D2A-906D5DCAC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3191"/>
              <a:ext cx="34" cy="39"/>
            </a:xfrm>
            <a:custGeom>
              <a:avLst/>
              <a:gdLst>
                <a:gd name="T0" fmla="*/ 1 w 170"/>
                <a:gd name="T1" fmla="*/ 0 h 197"/>
                <a:gd name="T2" fmla="*/ 1 w 170"/>
                <a:gd name="T3" fmla="*/ 0 h 197"/>
                <a:gd name="T4" fmla="*/ 1 w 170"/>
                <a:gd name="T5" fmla="*/ 0 h 197"/>
                <a:gd name="T6" fmla="*/ 0 w 170"/>
                <a:gd name="T7" fmla="*/ 1 h 197"/>
                <a:gd name="T8" fmla="*/ 0 w 170"/>
                <a:gd name="T9" fmla="*/ 1 h 197"/>
                <a:gd name="T10" fmla="*/ 1 w 170"/>
                <a:gd name="T11" fmla="*/ 2 h 197"/>
                <a:gd name="T12" fmla="*/ 1 w 170"/>
                <a:gd name="T13" fmla="*/ 0 h 1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"/>
                <a:gd name="T22" fmla="*/ 0 h 197"/>
                <a:gd name="T23" fmla="*/ 170 w 170"/>
                <a:gd name="T24" fmla="*/ 197 h 1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" h="197">
                  <a:moveTo>
                    <a:pt x="170" y="44"/>
                  </a:moveTo>
                  <a:lnTo>
                    <a:pt x="117" y="22"/>
                  </a:lnTo>
                  <a:lnTo>
                    <a:pt x="64" y="0"/>
                  </a:lnTo>
                  <a:lnTo>
                    <a:pt x="0" y="152"/>
                  </a:lnTo>
                  <a:lnTo>
                    <a:pt x="53" y="174"/>
                  </a:lnTo>
                  <a:lnTo>
                    <a:pt x="106" y="197"/>
                  </a:lnTo>
                  <a:lnTo>
                    <a:pt x="170" y="4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2" name="Freeform 561">
              <a:extLst>
                <a:ext uri="{FF2B5EF4-FFF2-40B4-BE49-F238E27FC236}">
                  <a16:creationId xmlns:a16="http://schemas.microsoft.com/office/drawing/2014/main" id="{FABD5C47-33B6-9A23-E80F-77FEB4611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3191"/>
              <a:ext cx="34" cy="39"/>
            </a:xfrm>
            <a:custGeom>
              <a:avLst/>
              <a:gdLst>
                <a:gd name="T0" fmla="*/ 1 w 170"/>
                <a:gd name="T1" fmla="*/ 0 h 197"/>
                <a:gd name="T2" fmla="*/ 1 w 170"/>
                <a:gd name="T3" fmla="*/ 0 h 197"/>
                <a:gd name="T4" fmla="*/ 1 w 170"/>
                <a:gd name="T5" fmla="*/ 0 h 197"/>
                <a:gd name="T6" fmla="*/ 0 w 170"/>
                <a:gd name="T7" fmla="*/ 1 h 197"/>
                <a:gd name="T8" fmla="*/ 0 w 170"/>
                <a:gd name="T9" fmla="*/ 1 h 197"/>
                <a:gd name="T10" fmla="*/ 1 w 170"/>
                <a:gd name="T11" fmla="*/ 2 h 197"/>
                <a:gd name="T12" fmla="*/ 1 w 170"/>
                <a:gd name="T13" fmla="*/ 0 h 1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"/>
                <a:gd name="T22" fmla="*/ 0 h 197"/>
                <a:gd name="T23" fmla="*/ 170 w 170"/>
                <a:gd name="T24" fmla="*/ 197 h 1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" h="197">
                  <a:moveTo>
                    <a:pt x="170" y="44"/>
                  </a:moveTo>
                  <a:lnTo>
                    <a:pt x="117" y="22"/>
                  </a:lnTo>
                  <a:lnTo>
                    <a:pt x="64" y="0"/>
                  </a:lnTo>
                  <a:lnTo>
                    <a:pt x="0" y="152"/>
                  </a:lnTo>
                  <a:lnTo>
                    <a:pt x="53" y="174"/>
                  </a:lnTo>
                  <a:lnTo>
                    <a:pt x="106" y="197"/>
                  </a:lnTo>
                  <a:lnTo>
                    <a:pt x="170" y="44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3" name="Freeform 562">
              <a:extLst>
                <a:ext uri="{FF2B5EF4-FFF2-40B4-BE49-F238E27FC236}">
                  <a16:creationId xmlns:a16="http://schemas.microsoft.com/office/drawing/2014/main" id="{20227B34-4F1E-6755-8137-C55C2484F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3221"/>
              <a:ext cx="12" cy="9"/>
            </a:xfrm>
            <a:custGeom>
              <a:avLst/>
              <a:gdLst>
                <a:gd name="T0" fmla="*/ 1 w 56"/>
                <a:gd name="T1" fmla="*/ 0 h 45"/>
                <a:gd name="T2" fmla="*/ 0 w 56"/>
                <a:gd name="T3" fmla="*/ 0 h 45"/>
                <a:gd name="T4" fmla="*/ 0 w 56"/>
                <a:gd name="T5" fmla="*/ 0 h 45"/>
                <a:gd name="T6" fmla="*/ 0 w 56"/>
                <a:gd name="T7" fmla="*/ 0 h 45"/>
                <a:gd name="T8" fmla="*/ 0 w 56"/>
                <a:gd name="T9" fmla="*/ 0 h 45"/>
                <a:gd name="T10" fmla="*/ 0 w 56"/>
                <a:gd name="T11" fmla="*/ 0 h 45"/>
                <a:gd name="T12" fmla="*/ 0 w 56"/>
                <a:gd name="T13" fmla="*/ 0 h 45"/>
                <a:gd name="T14" fmla="*/ 0 w 56"/>
                <a:gd name="T15" fmla="*/ 0 h 45"/>
                <a:gd name="T16" fmla="*/ 0 w 56"/>
                <a:gd name="T17" fmla="*/ 0 h 45"/>
                <a:gd name="T18" fmla="*/ 1 w 56"/>
                <a:gd name="T19" fmla="*/ 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5"/>
                <a:gd name="T32" fmla="*/ 56 w 56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5">
                  <a:moveTo>
                    <a:pt x="56" y="22"/>
                  </a:moveTo>
                  <a:lnTo>
                    <a:pt x="3" y="0"/>
                  </a:lnTo>
                  <a:lnTo>
                    <a:pt x="2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1" y="38"/>
                  </a:lnTo>
                  <a:lnTo>
                    <a:pt x="3" y="45"/>
                  </a:lnTo>
                  <a:lnTo>
                    <a:pt x="56" y="2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4" name="Freeform 563">
              <a:extLst>
                <a:ext uri="{FF2B5EF4-FFF2-40B4-BE49-F238E27FC236}">
                  <a16:creationId xmlns:a16="http://schemas.microsoft.com/office/drawing/2014/main" id="{7A27BBE3-231E-0084-BC6E-D45C2BB3D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3221"/>
              <a:ext cx="34" cy="39"/>
            </a:xfrm>
            <a:custGeom>
              <a:avLst/>
              <a:gdLst>
                <a:gd name="T0" fmla="*/ 1 w 170"/>
                <a:gd name="T1" fmla="*/ 0 h 197"/>
                <a:gd name="T2" fmla="*/ 0 w 170"/>
                <a:gd name="T3" fmla="*/ 0 h 197"/>
                <a:gd name="T4" fmla="*/ 0 w 170"/>
                <a:gd name="T5" fmla="*/ 0 h 197"/>
                <a:gd name="T6" fmla="*/ 1 w 170"/>
                <a:gd name="T7" fmla="*/ 2 h 197"/>
                <a:gd name="T8" fmla="*/ 1 w 170"/>
                <a:gd name="T9" fmla="*/ 1 h 197"/>
                <a:gd name="T10" fmla="*/ 1 w 170"/>
                <a:gd name="T11" fmla="*/ 1 h 197"/>
                <a:gd name="T12" fmla="*/ 1 w 170"/>
                <a:gd name="T13" fmla="*/ 0 h 1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"/>
                <a:gd name="T22" fmla="*/ 0 h 197"/>
                <a:gd name="T23" fmla="*/ 170 w 170"/>
                <a:gd name="T24" fmla="*/ 197 h 1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" h="197">
                  <a:moveTo>
                    <a:pt x="106" y="0"/>
                  </a:moveTo>
                  <a:lnTo>
                    <a:pt x="53" y="22"/>
                  </a:lnTo>
                  <a:lnTo>
                    <a:pt x="0" y="45"/>
                  </a:lnTo>
                  <a:lnTo>
                    <a:pt x="64" y="197"/>
                  </a:lnTo>
                  <a:lnTo>
                    <a:pt x="117" y="175"/>
                  </a:lnTo>
                  <a:lnTo>
                    <a:pt x="170" y="15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5" name="Freeform 564">
              <a:extLst>
                <a:ext uri="{FF2B5EF4-FFF2-40B4-BE49-F238E27FC236}">
                  <a16:creationId xmlns:a16="http://schemas.microsoft.com/office/drawing/2014/main" id="{C17F0ED5-06D0-6B8A-1430-7D758AE49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3221"/>
              <a:ext cx="34" cy="39"/>
            </a:xfrm>
            <a:custGeom>
              <a:avLst/>
              <a:gdLst>
                <a:gd name="T0" fmla="*/ 1 w 170"/>
                <a:gd name="T1" fmla="*/ 0 h 197"/>
                <a:gd name="T2" fmla="*/ 0 w 170"/>
                <a:gd name="T3" fmla="*/ 0 h 197"/>
                <a:gd name="T4" fmla="*/ 0 w 170"/>
                <a:gd name="T5" fmla="*/ 0 h 197"/>
                <a:gd name="T6" fmla="*/ 1 w 170"/>
                <a:gd name="T7" fmla="*/ 2 h 197"/>
                <a:gd name="T8" fmla="*/ 1 w 170"/>
                <a:gd name="T9" fmla="*/ 1 h 197"/>
                <a:gd name="T10" fmla="*/ 1 w 170"/>
                <a:gd name="T11" fmla="*/ 1 h 197"/>
                <a:gd name="T12" fmla="*/ 1 w 170"/>
                <a:gd name="T13" fmla="*/ 0 h 1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"/>
                <a:gd name="T22" fmla="*/ 0 h 197"/>
                <a:gd name="T23" fmla="*/ 170 w 170"/>
                <a:gd name="T24" fmla="*/ 197 h 1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" h="197">
                  <a:moveTo>
                    <a:pt x="106" y="0"/>
                  </a:moveTo>
                  <a:lnTo>
                    <a:pt x="53" y="22"/>
                  </a:lnTo>
                  <a:lnTo>
                    <a:pt x="0" y="45"/>
                  </a:lnTo>
                  <a:lnTo>
                    <a:pt x="64" y="197"/>
                  </a:lnTo>
                  <a:lnTo>
                    <a:pt x="117" y="175"/>
                  </a:lnTo>
                  <a:lnTo>
                    <a:pt x="170" y="152"/>
                  </a:lnTo>
                  <a:lnTo>
                    <a:pt x="106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6" name="Freeform 565">
              <a:extLst>
                <a:ext uri="{FF2B5EF4-FFF2-40B4-BE49-F238E27FC236}">
                  <a16:creationId xmlns:a16="http://schemas.microsoft.com/office/drawing/2014/main" id="{7F857842-9501-33A9-35E9-1B989E24B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3256"/>
              <a:ext cx="10" cy="10"/>
            </a:xfrm>
            <a:custGeom>
              <a:avLst/>
              <a:gdLst>
                <a:gd name="T0" fmla="*/ 0 w 53"/>
                <a:gd name="T1" fmla="*/ 0 h 52"/>
                <a:gd name="T2" fmla="*/ 0 w 53"/>
                <a:gd name="T3" fmla="*/ 0 h 52"/>
                <a:gd name="T4" fmla="*/ 0 w 53"/>
                <a:gd name="T5" fmla="*/ 0 h 52"/>
                <a:gd name="T6" fmla="*/ 0 w 53"/>
                <a:gd name="T7" fmla="*/ 0 h 52"/>
                <a:gd name="T8" fmla="*/ 0 w 53"/>
                <a:gd name="T9" fmla="*/ 0 h 52"/>
                <a:gd name="T10" fmla="*/ 0 w 53"/>
                <a:gd name="T11" fmla="*/ 0 h 52"/>
                <a:gd name="T12" fmla="*/ 0 w 53"/>
                <a:gd name="T13" fmla="*/ 0 h 52"/>
                <a:gd name="T14" fmla="*/ 0 w 53"/>
                <a:gd name="T15" fmla="*/ 0 h 52"/>
                <a:gd name="T16" fmla="*/ 0 w 53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52"/>
                <a:gd name="T29" fmla="*/ 53 w 5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52">
                  <a:moveTo>
                    <a:pt x="53" y="0"/>
                  </a:moveTo>
                  <a:lnTo>
                    <a:pt x="0" y="22"/>
                  </a:lnTo>
                  <a:lnTo>
                    <a:pt x="4" y="28"/>
                  </a:lnTo>
                  <a:lnTo>
                    <a:pt x="7" y="32"/>
                  </a:lnTo>
                  <a:lnTo>
                    <a:pt x="10" y="38"/>
                  </a:lnTo>
                  <a:lnTo>
                    <a:pt x="16" y="42"/>
                  </a:lnTo>
                  <a:lnTo>
                    <a:pt x="20" y="46"/>
                  </a:lnTo>
                  <a:lnTo>
                    <a:pt x="32" y="5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7" name="Freeform 566">
              <a:extLst>
                <a:ext uri="{FF2B5EF4-FFF2-40B4-BE49-F238E27FC236}">
                  <a16:creationId xmlns:a16="http://schemas.microsoft.com/office/drawing/2014/main" id="{9974ABE6-18EF-3741-DB95-797AA1C0D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3260"/>
              <a:ext cx="6" cy="6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0 h 30"/>
                <a:gd name="T4" fmla="*/ 0 w 32"/>
                <a:gd name="T5" fmla="*/ 0 h 30"/>
                <a:gd name="T6" fmla="*/ 0 w 32"/>
                <a:gd name="T7" fmla="*/ 0 h 30"/>
                <a:gd name="T8" fmla="*/ 0 w 32"/>
                <a:gd name="T9" fmla="*/ 0 h 30"/>
                <a:gd name="T10" fmla="*/ 0 w 32"/>
                <a:gd name="T11" fmla="*/ 0 h 30"/>
                <a:gd name="T12" fmla="*/ 0 w 3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30"/>
                <a:gd name="T23" fmla="*/ 32 w 32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30">
                  <a:moveTo>
                    <a:pt x="0" y="0"/>
                  </a:moveTo>
                  <a:lnTo>
                    <a:pt x="4" y="6"/>
                  </a:lnTo>
                  <a:lnTo>
                    <a:pt x="7" y="10"/>
                  </a:lnTo>
                  <a:lnTo>
                    <a:pt x="10" y="16"/>
                  </a:lnTo>
                  <a:lnTo>
                    <a:pt x="16" y="20"/>
                  </a:lnTo>
                  <a:lnTo>
                    <a:pt x="20" y="24"/>
                  </a:lnTo>
                  <a:lnTo>
                    <a:pt x="32" y="3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8" name="Freeform 567">
              <a:extLst>
                <a:ext uri="{FF2B5EF4-FFF2-40B4-BE49-F238E27FC236}">
                  <a16:creationId xmlns:a16="http://schemas.microsoft.com/office/drawing/2014/main" id="{69A8F4D6-DF2B-B52B-2F84-3AAEFF710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3245"/>
              <a:ext cx="39" cy="34"/>
            </a:xfrm>
            <a:custGeom>
              <a:avLst/>
              <a:gdLst>
                <a:gd name="T0" fmla="*/ 0 w 194"/>
                <a:gd name="T1" fmla="*/ 0 h 168"/>
                <a:gd name="T2" fmla="*/ 0 w 194"/>
                <a:gd name="T3" fmla="*/ 0 h 168"/>
                <a:gd name="T4" fmla="*/ 0 w 194"/>
                <a:gd name="T5" fmla="*/ 1 h 168"/>
                <a:gd name="T6" fmla="*/ 1 w 194"/>
                <a:gd name="T7" fmla="*/ 1 h 168"/>
                <a:gd name="T8" fmla="*/ 1 w 194"/>
                <a:gd name="T9" fmla="*/ 1 h 168"/>
                <a:gd name="T10" fmla="*/ 2 w 194"/>
                <a:gd name="T11" fmla="*/ 1 h 168"/>
                <a:gd name="T12" fmla="*/ 0 w 194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"/>
                <a:gd name="T22" fmla="*/ 0 h 168"/>
                <a:gd name="T23" fmla="*/ 194 w 194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" h="168">
                  <a:moveTo>
                    <a:pt x="42" y="0"/>
                  </a:moveTo>
                  <a:lnTo>
                    <a:pt x="21" y="53"/>
                  </a:lnTo>
                  <a:lnTo>
                    <a:pt x="0" y="105"/>
                  </a:lnTo>
                  <a:lnTo>
                    <a:pt x="152" y="168"/>
                  </a:lnTo>
                  <a:lnTo>
                    <a:pt x="173" y="115"/>
                  </a:lnTo>
                  <a:lnTo>
                    <a:pt x="194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9" name="Freeform 568">
              <a:extLst>
                <a:ext uri="{FF2B5EF4-FFF2-40B4-BE49-F238E27FC236}">
                  <a16:creationId xmlns:a16="http://schemas.microsoft.com/office/drawing/2014/main" id="{610326BA-4B33-9F98-0E94-FF51D20FD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3245"/>
              <a:ext cx="39" cy="34"/>
            </a:xfrm>
            <a:custGeom>
              <a:avLst/>
              <a:gdLst>
                <a:gd name="T0" fmla="*/ 0 w 194"/>
                <a:gd name="T1" fmla="*/ 0 h 168"/>
                <a:gd name="T2" fmla="*/ 0 w 194"/>
                <a:gd name="T3" fmla="*/ 0 h 168"/>
                <a:gd name="T4" fmla="*/ 0 w 194"/>
                <a:gd name="T5" fmla="*/ 1 h 168"/>
                <a:gd name="T6" fmla="*/ 1 w 194"/>
                <a:gd name="T7" fmla="*/ 1 h 168"/>
                <a:gd name="T8" fmla="*/ 1 w 194"/>
                <a:gd name="T9" fmla="*/ 1 h 168"/>
                <a:gd name="T10" fmla="*/ 2 w 194"/>
                <a:gd name="T11" fmla="*/ 1 h 168"/>
                <a:gd name="T12" fmla="*/ 0 w 194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"/>
                <a:gd name="T22" fmla="*/ 0 h 168"/>
                <a:gd name="T23" fmla="*/ 194 w 194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" h="168">
                  <a:moveTo>
                    <a:pt x="42" y="0"/>
                  </a:moveTo>
                  <a:lnTo>
                    <a:pt x="21" y="53"/>
                  </a:lnTo>
                  <a:lnTo>
                    <a:pt x="0" y="105"/>
                  </a:lnTo>
                  <a:lnTo>
                    <a:pt x="152" y="168"/>
                  </a:lnTo>
                  <a:lnTo>
                    <a:pt x="173" y="115"/>
                  </a:lnTo>
                  <a:lnTo>
                    <a:pt x="194" y="63"/>
                  </a:lnTo>
                  <a:lnTo>
                    <a:pt x="42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0" name="Freeform 569">
              <a:extLst>
                <a:ext uri="{FF2B5EF4-FFF2-40B4-BE49-F238E27FC236}">
                  <a16:creationId xmlns:a16="http://schemas.microsoft.com/office/drawing/2014/main" id="{FF965154-68E7-2502-1714-0BF778B10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3186"/>
              <a:ext cx="11" cy="11"/>
            </a:xfrm>
            <a:custGeom>
              <a:avLst/>
              <a:gdLst>
                <a:gd name="T0" fmla="*/ 0 w 52"/>
                <a:gd name="T1" fmla="*/ 0 h 53"/>
                <a:gd name="T2" fmla="*/ 0 w 52"/>
                <a:gd name="T3" fmla="*/ 0 h 53"/>
                <a:gd name="T4" fmla="*/ 0 w 52"/>
                <a:gd name="T5" fmla="*/ 0 h 53"/>
                <a:gd name="T6" fmla="*/ 0 w 52"/>
                <a:gd name="T7" fmla="*/ 0 h 53"/>
                <a:gd name="T8" fmla="*/ 0 w 52"/>
                <a:gd name="T9" fmla="*/ 0 h 53"/>
                <a:gd name="T10" fmla="*/ 0 w 52"/>
                <a:gd name="T11" fmla="*/ 0 h 53"/>
                <a:gd name="T12" fmla="*/ 0 w 52"/>
                <a:gd name="T13" fmla="*/ 0 h 53"/>
                <a:gd name="T14" fmla="*/ 0 w 52"/>
                <a:gd name="T15" fmla="*/ 0 h 53"/>
                <a:gd name="T16" fmla="*/ 0 w 52"/>
                <a:gd name="T17" fmla="*/ 0 h 53"/>
                <a:gd name="T18" fmla="*/ 0 w 52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53"/>
                <a:gd name="T32" fmla="*/ 52 w 52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53">
                  <a:moveTo>
                    <a:pt x="0" y="53"/>
                  </a:moveTo>
                  <a:lnTo>
                    <a:pt x="52" y="32"/>
                  </a:lnTo>
                  <a:lnTo>
                    <a:pt x="49" y="26"/>
                  </a:lnTo>
                  <a:lnTo>
                    <a:pt x="45" y="21"/>
                  </a:lnTo>
                  <a:lnTo>
                    <a:pt x="42" y="15"/>
                  </a:lnTo>
                  <a:lnTo>
                    <a:pt x="38" y="10"/>
                  </a:lnTo>
                  <a:lnTo>
                    <a:pt x="32" y="7"/>
                  </a:lnTo>
                  <a:lnTo>
                    <a:pt x="28" y="4"/>
                  </a:lnTo>
                  <a:lnTo>
                    <a:pt x="21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1" name="Freeform 570">
              <a:extLst>
                <a:ext uri="{FF2B5EF4-FFF2-40B4-BE49-F238E27FC236}">
                  <a16:creationId xmlns:a16="http://schemas.microsoft.com/office/drawing/2014/main" id="{C8890506-C8F6-3F1F-844F-2C9074366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" y="3186"/>
              <a:ext cx="6" cy="7"/>
            </a:xfrm>
            <a:custGeom>
              <a:avLst/>
              <a:gdLst>
                <a:gd name="T0" fmla="*/ 0 w 31"/>
                <a:gd name="T1" fmla="*/ 0 h 32"/>
                <a:gd name="T2" fmla="*/ 0 w 31"/>
                <a:gd name="T3" fmla="*/ 0 h 32"/>
                <a:gd name="T4" fmla="*/ 0 w 31"/>
                <a:gd name="T5" fmla="*/ 0 h 32"/>
                <a:gd name="T6" fmla="*/ 0 w 31"/>
                <a:gd name="T7" fmla="*/ 0 h 32"/>
                <a:gd name="T8" fmla="*/ 0 w 31"/>
                <a:gd name="T9" fmla="*/ 0 h 32"/>
                <a:gd name="T10" fmla="*/ 0 w 31"/>
                <a:gd name="T11" fmla="*/ 0 h 32"/>
                <a:gd name="T12" fmla="*/ 0 w 31"/>
                <a:gd name="T13" fmla="*/ 0 h 32"/>
                <a:gd name="T14" fmla="*/ 0 w 31"/>
                <a:gd name="T15" fmla="*/ 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32"/>
                <a:gd name="T26" fmla="*/ 31 w 31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32">
                  <a:moveTo>
                    <a:pt x="31" y="32"/>
                  </a:moveTo>
                  <a:lnTo>
                    <a:pt x="28" y="26"/>
                  </a:lnTo>
                  <a:lnTo>
                    <a:pt x="24" y="21"/>
                  </a:lnTo>
                  <a:lnTo>
                    <a:pt x="21" y="15"/>
                  </a:lnTo>
                  <a:lnTo>
                    <a:pt x="17" y="10"/>
                  </a:lnTo>
                  <a:lnTo>
                    <a:pt x="11" y="7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2" name="Freeform 571">
              <a:extLst>
                <a:ext uri="{FF2B5EF4-FFF2-40B4-BE49-F238E27FC236}">
                  <a16:creationId xmlns:a16="http://schemas.microsoft.com/office/drawing/2014/main" id="{FAD6F02B-C63F-E88A-AD24-E8FB8BA61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3174"/>
              <a:ext cx="39" cy="34"/>
            </a:xfrm>
            <a:custGeom>
              <a:avLst/>
              <a:gdLst>
                <a:gd name="T0" fmla="*/ 1 w 195"/>
                <a:gd name="T1" fmla="*/ 1 h 168"/>
                <a:gd name="T2" fmla="*/ 1 w 195"/>
                <a:gd name="T3" fmla="*/ 1 h 168"/>
                <a:gd name="T4" fmla="*/ 2 w 195"/>
                <a:gd name="T5" fmla="*/ 1 h 168"/>
                <a:gd name="T6" fmla="*/ 0 w 195"/>
                <a:gd name="T7" fmla="*/ 0 h 168"/>
                <a:gd name="T8" fmla="*/ 0 w 195"/>
                <a:gd name="T9" fmla="*/ 0 h 168"/>
                <a:gd name="T10" fmla="*/ 0 w 195"/>
                <a:gd name="T11" fmla="*/ 1 h 168"/>
                <a:gd name="T12" fmla="*/ 1 w 195"/>
                <a:gd name="T13" fmla="*/ 1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8"/>
                <a:gd name="T23" fmla="*/ 195 w 19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8">
                  <a:moveTo>
                    <a:pt x="152" y="168"/>
                  </a:moveTo>
                  <a:lnTo>
                    <a:pt x="174" y="115"/>
                  </a:lnTo>
                  <a:lnTo>
                    <a:pt x="195" y="62"/>
                  </a:lnTo>
                  <a:lnTo>
                    <a:pt x="42" y="0"/>
                  </a:lnTo>
                  <a:lnTo>
                    <a:pt x="21" y="52"/>
                  </a:lnTo>
                  <a:lnTo>
                    <a:pt x="0" y="105"/>
                  </a:lnTo>
                  <a:lnTo>
                    <a:pt x="152" y="16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3" name="Freeform 572">
              <a:extLst>
                <a:ext uri="{FF2B5EF4-FFF2-40B4-BE49-F238E27FC236}">
                  <a16:creationId xmlns:a16="http://schemas.microsoft.com/office/drawing/2014/main" id="{3526861E-6F83-D537-9FCA-46AB83829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3174"/>
              <a:ext cx="39" cy="34"/>
            </a:xfrm>
            <a:custGeom>
              <a:avLst/>
              <a:gdLst>
                <a:gd name="T0" fmla="*/ 1 w 195"/>
                <a:gd name="T1" fmla="*/ 1 h 168"/>
                <a:gd name="T2" fmla="*/ 1 w 195"/>
                <a:gd name="T3" fmla="*/ 1 h 168"/>
                <a:gd name="T4" fmla="*/ 2 w 195"/>
                <a:gd name="T5" fmla="*/ 1 h 168"/>
                <a:gd name="T6" fmla="*/ 0 w 195"/>
                <a:gd name="T7" fmla="*/ 0 h 168"/>
                <a:gd name="T8" fmla="*/ 0 w 195"/>
                <a:gd name="T9" fmla="*/ 0 h 168"/>
                <a:gd name="T10" fmla="*/ 0 w 195"/>
                <a:gd name="T11" fmla="*/ 1 h 168"/>
                <a:gd name="T12" fmla="*/ 1 w 195"/>
                <a:gd name="T13" fmla="*/ 1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8"/>
                <a:gd name="T23" fmla="*/ 195 w 19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8">
                  <a:moveTo>
                    <a:pt x="152" y="168"/>
                  </a:moveTo>
                  <a:lnTo>
                    <a:pt x="174" y="115"/>
                  </a:lnTo>
                  <a:lnTo>
                    <a:pt x="195" y="62"/>
                  </a:lnTo>
                  <a:lnTo>
                    <a:pt x="42" y="0"/>
                  </a:lnTo>
                  <a:lnTo>
                    <a:pt x="21" y="52"/>
                  </a:lnTo>
                  <a:lnTo>
                    <a:pt x="0" y="105"/>
                  </a:lnTo>
                  <a:lnTo>
                    <a:pt x="152" y="168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4" name="Freeform 573">
              <a:extLst>
                <a:ext uri="{FF2B5EF4-FFF2-40B4-BE49-F238E27FC236}">
                  <a16:creationId xmlns:a16="http://schemas.microsoft.com/office/drawing/2014/main" id="{E4EF7571-954B-7C50-4698-C377B7233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3173"/>
              <a:ext cx="8" cy="11"/>
            </a:xfrm>
            <a:custGeom>
              <a:avLst/>
              <a:gdLst>
                <a:gd name="T0" fmla="*/ 0 w 42"/>
                <a:gd name="T1" fmla="*/ 0 h 56"/>
                <a:gd name="T2" fmla="*/ 0 w 42"/>
                <a:gd name="T3" fmla="*/ 0 h 56"/>
                <a:gd name="T4" fmla="*/ 0 w 42"/>
                <a:gd name="T5" fmla="*/ 0 h 56"/>
                <a:gd name="T6" fmla="*/ 0 w 42"/>
                <a:gd name="T7" fmla="*/ 0 h 56"/>
                <a:gd name="T8" fmla="*/ 0 w 42"/>
                <a:gd name="T9" fmla="*/ 0 h 56"/>
                <a:gd name="T10" fmla="*/ 0 w 42"/>
                <a:gd name="T11" fmla="*/ 0 h 56"/>
                <a:gd name="T12" fmla="*/ 0 w 42"/>
                <a:gd name="T13" fmla="*/ 0 h 56"/>
                <a:gd name="T14" fmla="*/ 0 w 42"/>
                <a:gd name="T15" fmla="*/ 0 h 56"/>
                <a:gd name="T16" fmla="*/ 0 w 42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56"/>
                <a:gd name="T29" fmla="*/ 42 w 42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56">
                  <a:moveTo>
                    <a:pt x="21" y="56"/>
                  </a:moveTo>
                  <a:lnTo>
                    <a:pt x="42" y="4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21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5" name="Freeform 574">
              <a:extLst>
                <a:ext uri="{FF2B5EF4-FFF2-40B4-BE49-F238E27FC236}">
                  <a16:creationId xmlns:a16="http://schemas.microsoft.com/office/drawing/2014/main" id="{3CE90E1B-CC03-75C1-0A3C-F002B5FB7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3173"/>
              <a:ext cx="8" cy="1"/>
            </a:xfrm>
            <a:custGeom>
              <a:avLst/>
              <a:gdLst>
                <a:gd name="T0" fmla="*/ 0 w 42"/>
                <a:gd name="T1" fmla="*/ 0 h 4"/>
                <a:gd name="T2" fmla="*/ 0 w 42"/>
                <a:gd name="T3" fmla="*/ 0 h 4"/>
                <a:gd name="T4" fmla="*/ 0 w 42"/>
                <a:gd name="T5" fmla="*/ 0 h 4"/>
                <a:gd name="T6" fmla="*/ 0 w 42"/>
                <a:gd name="T7" fmla="*/ 0 h 4"/>
                <a:gd name="T8" fmla="*/ 0 w 42"/>
                <a:gd name="T9" fmla="*/ 0 h 4"/>
                <a:gd name="T10" fmla="*/ 0 w 42"/>
                <a:gd name="T11" fmla="*/ 0 h 4"/>
                <a:gd name="T12" fmla="*/ 0 w 4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"/>
                <a:gd name="T23" fmla="*/ 42 w 4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">
                  <a:moveTo>
                    <a:pt x="42" y="4"/>
                  </a:moveTo>
                  <a:lnTo>
                    <a:pt x="37" y="1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0" y="4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6" name="Freeform 575">
              <a:extLst>
                <a:ext uri="{FF2B5EF4-FFF2-40B4-BE49-F238E27FC236}">
                  <a16:creationId xmlns:a16="http://schemas.microsoft.com/office/drawing/2014/main" id="{2C9FFC0B-CB5A-5BAA-E056-BBBB98405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3270"/>
              <a:ext cx="8" cy="12"/>
            </a:xfrm>
            <a:custGeom>
              <a:avLst/>
              <a:gdLst>
                <a:gd name="T0" fmla="*/ 0 w 42"/>
                <a:gd name="T1" fmla="*/ 0 h 56"/>
                <a:gd name="T2" fmla="*/ 0 w 42"/>
                <a:gd name="T3" fmla="*/ 0 h 56"/>
                <a:gd name="T4" fmla="*/ 0 w 42"/>
                <a:gd name="T5" fmla="*/ 1 h 56"/>
                <a:gd name="T6" fmla="*/ 0 w 42"/>
                <a:gd name="T7" fmla="*/ 1 h 56"/>
                <a:gd name="T8" fmla="*/ 0 w 42"/>
                <a:gd name="T9" fmla="*/ 1 h 56"/>
                <a:gd name="T10" fmla="*/ 0 w 42"/>
                <a:gd name="T11" fmla="*/ 1 h 56"/>
                <a:gd name="T12" fmla="*/ 0 w 42"/>
                <a:gd name="T13" fmla="*/ 1 h 56"/>
                <a:gd name="T14" fmla="*/ 0 w 42"/>
                <a:gd name="T15" fmla="*/ 0 h 56"/>
                <a:gd name="T16" fmla="*/ 0 w 42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56"/>
                <a:gd name="T29" fmla="*/ 42 w 42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56">
                  <a:moveTo>
                    <a:pt x="21" y="0"/>
                  </a:moveTo>
                  <a:lnTo>
                    <a:pt x="0" y="53"/>
                  </a:lnTo>
                  <a:lnTo>
                    <a:pt x="6" y="55"/>
                  </a:lnTo>
                  <a:lnTo>
                    <a:pt x="12" y="56"/>
                  </a:lnTo>
                  <a:lnTo>
                    <a:pt x="18" y="56"/>
                  </a:lnTo>
                  <a:lnTo>
                    <a:pt x="25" y="56"/>
                  </a:lnTo>
                  <a:lnTo>
                    <a:pt x="31" y="56"/>
                  </a:lnTo>
                  <a:lnTo>
                    <a:pt x="42" y="5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7" name="Freeform 576">
              <a:extLst>
                <a:ext uri="{FF2B5EF4-FFF2-40B4-BE49-F238E27FC236}">
                  <a16:creationId xmlns:a16="http://schemas.microsoft.com/office/drawing/2014/main" id="{A44C640B-C954-F749-8AAD-2F3B84D8F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3281"/>
              <a:ext cx="8" cy="1"/>
            </a:xfrm>
            <a:custGeom>
              <a:avLst/>
              <a:gdLst>
                <a:gd name="T0" fmla="*/ 0 w 42"/>
                <a:gd name="T1" fmla="*/ 0 h 3"/>
                <a:gd name="T2" fmla="*/ 0 w 42"/>
                <a:gd name="T3" fmla="*/ 0 h 3"/>
                <a:gd name="T4" fmla="*/ 0 w 42"/>
                <a:gd name="T5" fmla="*/ 0 h 3"/>
                <a:gd name="T6" fmla="*/ 0 w 42"/>
                <a:gd name="T7" fmla="*/ 0 h 3"/>
                <a:gd name="T8" fmla="*/ 0 w 42"/>
                <a:gd name="T9" fmla="*/ 0 h 3"/>
                <a:gd name="T10" fmla="*/ 0 w 42"/>
                <a:gd name="T11" fmla="*/ 0 h 3"/>
                <a:gd name="T12" fmla="*/ 0 w 42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"/>
                <a:gd name="T23" fmla="*/ 42 w 4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">
                  <a:moveTo>
                    <a:pt x="0" y="0"/>
                  </a:moveTo>
                  <a:lnTo>
                    <a:pt x="6" y="2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25" y="3"/>
                  </a:lnTo>
                  <a:lnTo>
                    <a:pt x="31" y="3"/>
                  </a:lnTo>
                  <a:lnTo>
                    <a:pt x="42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8" name="Freeform 577">
              <a:extLst>
                <a:ext uri="{FF2B5EF4-FFF2-40B4-BE49-F238E27FC236}">
                  <a16:creationId xmlns:a16="http://schemas.microsoft.com/office/drawing/2014/main" id="{89FE04AE-63CA-29B5-B21A-50431E0D3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3247"/>
              <a:ext cx="39" cy="34"/>
            </a:xfrm>
            <a:custGeom>
              <a:avLst/>
              <a:gdLst>
                <a:gd name="T0" fmla="*/ 0 w 195"/>
                <a:gd name="T1" fmla="*/ 1 h 168"/>
                <a:gd name="T2" fmla="*/ 0 w 195"/>
                <a:gd name="T3" fmla="*/ 1 h 168"/>
                <a:gd name="T4" fmla="*/ 0 w 195"/>
                <a:gd name="T5" fmla="*/ 1 h 168"/>
                <a:gd name="T6" fmla="*/ 2 w 195"/>
                <a:gd name="T7" fmla="*/ 1 h 168"/>
                <a:gd name="T8" fmla="*/ 1 w 195"/>
                <a:gd name="T9" fmla="*/ 0 h 168"/>
                <a:gd name="T10" fmla="*/ 1 w 195"/>
                <a:gd name="T11" fmla="*/ 0 h 168"/>
                <a:gd name="T12" fmla="*/ 0 w 195"/>
                <a:gd name="T13" fmla="*/ 1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8"/>
                <a:gd name="T23" fmla="*/ 195 w 19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8">
                  <a:moveTo>
                    <a:pt x="0" y="63"/>
                  </a:moveTo>
                  <a:lnTo>
                    <a:pt x="21" y="115"/>
                  </a:lnTo>
                  <a:lnTo>
                    <a:pt x="42" y="168"/>
                  </a:lnTo>
                  <a:lnTo>
                    <a:pt x="195" y="105"/>
                  </a:lnTo>
                  <a:lnTo>
                    <a:pt x="174" y="53"/>
                  </a:lnTo>
                  <a:lnTo>
                    <a:pt x="152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9" name="Freeform 578">
              <a:extLst>
                <a:ext uri="{FF2B5EF4-FFF2-40B4-BE49-F238E27FC236}">
                  <a16:creationId xmlns:a16="http://schemas.microsoft.com/office/drawing/2014/main" id="{3DE50629-E5E4-03FA-A27A-96BA402D8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3247"/>
              <a:ext cx="39" cy="34"/>
            </a:xfrm>
            <a:custGeom>
              <a:avLst/>
              <a:gdLst>
                <a:gd name="T0" fmla="*/ 0 w 195"/>
                <a:gd name="T1" fmla="*/ 1 h 168"/>
                <a:gd name="T2" fmla="*/ 0 w 195"/>
                <a:gd name="T3" fmla="*/ 1 h 168"/>
                <a:gd name="T4" fmla="*/ 0 w 195"/>
                <a:gd name="T5" fmla="*/ 1 h 168"/>
                <a:gd name="T6" fmla="*/ 2 w 195"/>
                <a:gd name="T7" fmla="*/ 1 h 168"/>
                <a:gd name="T8" fmla="*/ 1 w 195"/>
                <a:gd name="T9" fmla="*/ 0 h 168"/>
                <a:gd name="T10" fmla="*/ 1 w 195"/>
                <a:gd name="T11" fmla="*/ 0 h 168"/>
                <a:gd name="T12" fmla="*/ 0 w 195"/>
                <a:gd name="T13" fmla="*/ 1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8"/>
                <a:gd name="T23" fmla="*/ 195 w 19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8">
                  <a:moveTo>
                    <a:pt x="0" y="63"/>
                  </a:moveTo>
                  <a:lnTo>
                    <a:pt x="21" y="115"/>
                  </a:lnTo>
                  <a:lnTo>
                    <a:pt x="42" y="168"/>
                  </a:lnTo>
                  <a:lnTo>
                    <a:pt x="195" y="105"/>
                  </a:lnTo>
                  <a:lnTo>
                    <a:pt x="174" y="53"/>
                  </a:lnTo>
                  <a:lnTo>
                    <a:pt x="152" y="0"/>
                  </a:lnTo>
                  <a:lnTo>
                    <a:pt x="0" y="63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0" name="Freeform 579">
              <a:extLst>
                <a:ext uri="{FF2B5EF4-FFF2-40B4-BE49-F238E27FC236}">
                  <a16:creationId xmlns:a16="http://schemas.microsoft.com/office/drawing/2014/main" id="{077B1B3A-3759-A3D1-2E28-5D3301AFA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" y="3221"/>
              <a:ext cx="33" cy="39"/>
            </a:xfrm>
            <a:custGeom>
              <a:avLst/>
              <a:gdLst>
                <a:gd name="T0" fmla="*/ 0 w 168"/>
                <a:gd name="T1" fmla="*/ 1 h 195"/>
                <a:gd name="T2" fmla="*/ 0 w 168"/>
                <a:gd name="T3" fmla="*/ 1 h 195"/>
                <a:gd name="T4" fmla="*/ 1 w 168"/>
                <a:gd name="T5" fmla="*/ 2 h 195"/>
                <a:gd name="T6" fmla="*/ 1 w 168"/>
                <a:gd name="T7" fmla="*/ 0 h 195"/>
                <a:gd name="T8" fmla="*/ 1 w 168"/>
                <a:gd name="T9" fmla="*/ 0 h 195"/>
                <a:gd name="T10" fmla="*/ 0 w 168"/>
                <a:gd name="T11" fmla="*/ 0 h 195"/>
                <a:gd name="T12" fmla="*/ 0 w 168"/>
                <a:gd name="T13" fmla="*/ 1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95"/>
                <a:gd name="T23" fmla="*/ 168 w 168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95">
                  <a:moveTo>
                    <a:pt x="0" y="152"/>
                  </a:moveTo>
                  <a:lnTo>
                    <a:pt x="53" y="174"/>
                  </a:lnTo>
                  <a:lnTo>
                    <a:pt x="105" y="195"/>
                  </a:lnTo>
                  <a:lnTo>
                    <a:pt x="168" y="43"/>
                  </a:lnTo>
                  <a:lnTo>
                    <a:pt x="115" y="21"/>
                  </a:lnTo>
                  <a:lnTo>
                    <a:pt x="63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1" name="Freeform 580">
              <a:extLst>
                <a:ext uri="{FF2B5EF4-FFF2-40B4-BE49-F238E27FC236}">
                  <a16:creationId xmlns:a16="http://schemas.microsoft.com/office/drawing/2014/main" id="{FAC88ADB-B024-3CF8-132C-D79D2C952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" y="3221"/>
              <a:ext cx="33" cy="39"/>
            </a:xfrm>
            <a:custGeom>
              <a:avLst/>
              <a:gdLst>
                <a:gd name="T0" fmla="*/ 0 w 168"/>
                <a:gd name="T1" fmla="*/ 1 h 195"/>
                <a:gd name="T2" fmla="*/ 0 w 168"/>
                <a:gd name="T3" fmla="*/ 1 h 195"/>
                <a:gd name="T4" fmla="*/ 1 w 168"/>
                <a:gd name="T5" fmla="*/ 2 h 195"/>
                <a:gd name="T6" fmla="*/ 1 w 168"/>
                <a:gd name="T7" fmla="*/ 0 h 195"/>
                <a:gd name="T8" fmla="*/ 1 w 168"/>
                <a:gd name="T9" fmla="*/ 0 h 195"/>
                <a:gd name="T10" fmla="*/ 0 w 168"/>
                <a:gd name="T11" fmla="*/ 0 h 195"/>
                <a:gd name="T12" fmla="*/ 0 w 168"/>
                <a:gd name="T13" fmla="*/ 1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95"/>
                <a:gd name="T23" fmla="*/ 168 w 168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95">
                  <a:moveTo>
                    <a:pt x="0" y="152"/>
                  </a:moveTo>
                  <a:lnTo>
                    <a:pt x="53" y="174"/>
                  </a:lnTo>
                  <a:lnTo>
                    <a:pt x="105" y="195"/>
                  </a:lnTo>
                  <a:lnTo>
                    <a:pt x="168" y="43"/>
                  </a:lnTo>
                  <a:lnTo>
                    <a:pt x="115" y="21"/>
                  </a:lnTo>
                  <a:lnTo>
                    <a:pt x="63" y="0"/>
                  </a:lnTo>
                  <a:lnTo>
                    <a:pt x="0" y="152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2" name="Freeform 581">
              <a:extLst>
                <a:ext uri="{FF2B5EF4-FFF2-40B4-BE49-F238E27FC236}">
                  <a16:creationId xmlns:a16="http://schemas.microsoft.com/office/drawing/2014/main" id="{463D1E7A-E2DA-55BF-BA6E-171453C36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" y="3221"/>
              <a:ext cx="11" cy="9"/>
            </a:xfrm>
            <a:custGeom>
              <a:avLst/>
              <a:gdLst>
                <a:gd name="T0" fmla="*/ 0 w 56"/>
                <a:gd name="T1" fmla="*/ 0 h 43"/>
                <a:gd name="T2" fmla="*/ 0 w 56"/>
                <a:gd name="T3" fmla="*/ 0 h 43"/>
                <a:gd name="T4" fmla="*/ 0 w 56"/>
                <a:gd name="T5" fmla="*/ 0 h 43"/>
                <a:gd name="T6" fmla="*/ 0 w 56"/>
                <a:gd name="T7" fmla="*/ 0 h 43"/>
                <a:gd name="T8" fmla="*/ 0 w 56"/>
                <a:gd name="T9" fmla="*/ 0 h 43"/>
                <a:gd name="T10" fmla="*/ 0 w 56"/>
                <a:gd name="T11" fmla="*/ 0 h 43"/>
                <a:gd name="T12" fmla="*/ 0 w 56"/>
                <a:gd name="T13" fmla="*/ 0 h 43"/>
                <a:gd name="T14" fmla="*/ 0 w 56"/>
                <a:gd name="T15" fmla="*/ 0 h 43"/>
                <a:gd name="T16" fmla="*/ 0 w 56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43"/>
                <a:gd name="T29" fmla="*/ 56 w 56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43">
                  <a:moveTo>
                    <a:pt x="0" y="21"/>
                  </a:moveTo>
                  <a:lnTo>
                    <a:pt x="53" y="43"/>
                  </a:lnTo>
                  <a:lnTo>
                    <a:pt x="55" y="37"/>
                  </a:lnTo>
                  <a:lnTo>
                    <a:pt x="56" y="30"/>
                  </a:lnTo>
                  <a:lnTo>
                    <a:pt x="56" y="25"/>
                  </a:lnTo>
                  <a:lnTo>
                    <a:pt x="56" y="18"/>
                  </a:lnTo>
                  <a:lnTo>
                    <a:pt x="56" y="11"/>
                  </a:lnTo>
                  <a:lnTo>
                    <a:pt x="53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3" name="Freeform 582">
              <a:extLst>
                <a:ext uri="{FF2B5EF4-FFF2-40B4-BE49-F238E27FC236}">
                  <a16:creationId xmlns:a16="http://schemas.microsoft.com/office/drawing/2014/main" id="{D76C1C44-BF43-C095-A7B2-EA6BE6F98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3221"/>
              <a:ext cx="1" cy="9"/>
            </a:xfrm>
            <a:custGeom>
              <a:avLst/>
              <a:gdLst>
                <a:gd name="T0" fmla="*/ 0 w 3"/>
                <a:gd name="T1" fmla="*/ 0 h 43"/>
                <a:gd name="T2" fmla="*/ 0 w 3"/>
                <a:gd name="T3" fmla="*/ 0 h 43"/>
                <a:gd name="T4" fmla="*/ 0 w 3"/>
                <a:gd name="T5" fmla="*/ 0 h 43"/>
                <a:gd name="T6" fmla="*/ 0 w 3"/>
                <a:gd name="T7" fmla="*/ 0 h 43"/>
                <a:gd name="T8" fmla="*/ 0 w 3"/>
                <a:gd name="T9" fmla="*/ 0 h 43"/>
                <a:gd name="T10" fmla="*/ 0 w 3"/>
                <a:gd name="T11" fmla="*/ 0 h 43"/>
                <a:gd name="T12" fmla="*/ 0 w 3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43"/>
                <a:gd name="T23" fmla="*/ 3 w 3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43">
                  <a:moveTo>
                    <a:pt x="0" y="43"/>
                  </a:moveTo>
                  <a:lnTo>
                    <a:pt x="2" y="37"/>
                  </a:lnTo>
                  <a:lnTo>
                    <a:pt x="3" y="30"/>
                  </a:lnTo>
                  <a:lnTo>
                    <a:pt x="3" y="25"/>
                  </a:lnTo>
                  <a:lnTo>
                    <a:pt x="3" y="18"/>
                  </a:lnTo>
                  <a:lnTo>
                    <a:pt x="3" y="1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4" name="Rectangle 583">
              <a:extLst>
                <a:ext uri="{FF2B5EF4-FFF2-40B4-BE49-F238E27FC236}">
                  <a16:creationId xmlns:a16="http://schemas.microsoft.com/office/drawing/2014/main" id="{77DDA7D1-EBA9-1256-9973-C6FFF983F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229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</a:p>
          </p:txBody>
        </p:sp>
      </p:grpSp>
      <p:grpSp>
        <p:nvGrpSpPr>
          <p:cNvPr id="13" name="Group 584">
            <a:extLst>
              <a:ext uri="{FF2B5EF4-FFF2-40B4-BE49-F238E27FC236}">
                <a16:creationId xmlns:a16="http://schemas.microsoft.com/office/drawing/2014/main" id="{7603ADC9-DA0C-2994-8BF0-08E5F32511D7}"/>
              </a:ext>
            </a:extLst>
          </p:cNvPr>
          <p:cNvGrpSpPr>
            <a:grpSpLocks/>
          </p:cNvGrpSpPr>
          <p:nvPr/>
        </p:nvGrpSpPr>
        <p:grpSpPr bwMode="auto">
          <a:xfrm>
            <a:off x="5743575" y="3224213"/>
            <a:ext cx="641350" cy="457200"/>
            <a:chOff x="2658" y="-528"/>
            <a:chExt cx="404" cy="288"/>
          </a:xfrm>
        </p:grpSpPr>
        <p:sp>
          <p:nvSpPr>
            <p:cNvPr id="14362" name="Freeform 585">
              <a:extLst>
                <a:ext uri="{FF2B5EF4-FFF2-40B4-BE49-F238E27FC236}">
                  <a16:creationId xmlns:a16="http://schemas.microsoft.com/office/drawing/2014/main" id="{44DAFD35-F593-6F8D-34C2-3A1B5D8C6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-331"/>
              <a:ext cx="33" cy="40"/>
            </a:xfrm>
            <a:custGeom>
              <a:avLst/>
              <a:gdLst>
                <a:gd name="T0" fmla="*/ 0 w 169"/>
                <a:gd name="T1" fmla="*/ 2 h 197"/>
                <a:gd name="T2" fmla="*/ 1 w 169"/>
                <a:gd name="T3" fmla="*/ 1 h 197"/>
                <a:gd name="T4" fmla="*/ 1 w 169"/>
                <a:gd name="T5" fmla="*/ 1 h 197"/>
                <a:gd name="T6" fmla="*/ 1 w 169"/>
                <a:gd name="T7" fmla="*/ 0 h 197"/>
                <a:gd name="T8" fmla="*/ 0 w 169"/>
                <a:gd name="T9" fmla="*/ 0 h 197"/>
                <a:gd name="T10" fmla="*/ 0 w 169"/>
                <a:gd name="T11" fmla="*/ 0 h 197"/>
                <a:gd name="T12" fmla="*/ 0 w 169"/>
                <a:gd name="T13" fmla="*/ 2 h 1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"/>
                <a:gd name="T22" fmla="*/ 0 h 197"/>
                <a:gd name="T23" fmla="*/ 169 w 169"/>
                <a:gd name="T24" fmla="*/ 197 h 1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" h="197">
                  <a:moveTo>
                    <a:pt x="64" y="197"/>
                  </a:moveTo>
                  <a:lnTo>
                    <a:pt x="116" y="175"/>
                  </a:lnTo>
                  <a:lnTo>
                    <a:pt x="169" y="152"/>
                  </a:lnTo>
                  <a:lnTo>
                    <a:pt x="105" y="0"/>
                  </a:lnTo>
                  <a:lnTo>
                    <a:pt x="52" y="22"/>
                  </a:lnTo>
                  <a:lnTo>
                    <a:pt x="0" y="45"/>
                  </a:lnTo>
                  <a:lnTo>
                    <a:pt x="64" y="19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3" name="Freeform 586">
              <a:extLst>
                <a:ext uri="{FF2B5EF4-FFF2-40B4-BE49-F238E27FC236}">
                  <a16:creationId xmlns:a16="http://schemas.microsoft.com/office/drawing/2014/main" id="{E5A4BE03-E429-3DFF-C6CA-E44E56010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-331"/>
              <a:ext cx="33" cy="40"/>
            </a:xfrm>
            <a:custGeom>
              <a:avLst/>
              <a:gdLst>
                <a:gd name="T0" fmla="*/ 0 w 169"/>
                <a:gd name="T1" fmla="*/ 2 h 197"/>
                <a:gd name="T2" fmla="*/ 1 w 169"/>
                <a:gd name="T3" fmla="*/ 1 h 197"/>
                <a:gd name="T4" fmla="*/ 1 w 169"/>
                <a:gd name="T5" fmla="*/ 1 h 197"/>
                <a:gd name="T6" fmla="*/ 1 w 169"/>
                <a:gd name="T7" fmla="*/ 0 h 197"/>
                <a:gd name="T8" fmla="*/ 0 w 169"/>
                <a:gd name="T9" fmla="*/ 0 h 197"/>
                <a:gd name="T10" fmla="*/ 0 w 169"/>
                <a:gd name="T11" fmla="*/ 0 h 197"/>
                <a:gd name="T12" fmla="*/ 0 w 169"/>
                <a:gd name="T13" fmla="*/ 2 h 1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"/>
                <a:gd name="T22" fmla="*/ 0 h 197"/>
                <a:gd name="T23" fmla="*/ 169 w 169"/>
                <a:gd name="T24" fmla="*/ 197 h 1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" h="197">
                  <a:moveTo>
                    <a:pt x="64" y="197"/>
                  </a:moveTo>
                  <a:lnTo>
                    <a:pt x="116" y="175"/>
                  </a:lnTo>
                  <a:lnTo>
                    <a:pt x="169" y="152"/>
                  </a:lnTo>
                  <a:lnTo>
                    <a:pt x="105" y="0"/>
                  </a:lnTo>
                  <a:lnTo>
                    <a:pt x="52" y="22"/>
                  </a:lnTo>
                  <a:lnTo>
                    <a:pt x="0" y="45"/>
                  </a:lnTo>
                  <a:lnTo>
                    <a:pt x="64" y="197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4" name="Freeform 587">
              <a:extLst>
                <a:ext uri="{FF2B5EF4-FFF2-40B4-BE49-F238E27FC236}">
                  <a16:creationId xmlns:a16="http://schemas.microsoft.com/office/drawing/2014/main" id="{B59C3B17-332B-A3C1-B6B6-37D8ECFFA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-337"/>
              <a:ext cx="11" cy="11"/>
            </a:xfrm>
            <a:custGeom>
              <a:avLst/>
              <a:gdLst>
                <a:gd name="T0" fmla="*/ 0 w 53"/>
                <a:gd name="T1" fmla="*/ 0 h 52"/>
                <a:gd name="T2" fmla="*/ 0 w 53"/>
                <a:gd name="T3" fmla="*/ 0 h 52"/>
                <a:gd name="T4" fmla="*/ 0 w 53"/>
                <a:gd name="T5" fmla="*/ 0 h 52"/>
                <a:gd name="T6" fmla="*/ 0 w 53"/>
                <a:gd name="T7" fmla="*/ 0 h 52"/>
                <a:gd name="T8" fmla="*/ 0 w 53"/>
                <a:gd name="T9" fmla="*/ 0 h 52"/>
                <a:gd name="T10" fmla="*/ 0 w 53"/>
                <a:gd name="T11" fmla="*/ 0 h 52"/>
                <a:gd name="T12" fmla="*/ 0 w 53"/>
                <a:gd name="T13" fmla="*/ 0 h 52"/>
                <a:gd name="T14" fmla="*/ 0 w 53"/>
                <a:gd name="T15" fmla="*/ 0 h 52"/>
                <a:gd name="T16" fmla="*/ 0 w 53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52"/>
                <a:gd name="T29" fmla="*/ 53 w 5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52">
                  <a:moveTo>
                    <a:pt x="0" y="52"/>
                  </a:moveTo>
                  <a:lnTo>
                    <a:pt x="53" y="30"/>
                  </a:lnTo>
                  <a:lnTo>
                    <a:pt x="50" y="24"/>
                  </a:lnTo>
                  <a:lnTo>
                    <a:pt x="46" y="20"/>
                  </a:lnTo>
                  <a:lnTo>
                    <a:pt x="43" y="14"/>
                  </a:lnTo>
                  <a:lnTo>
                    <a:pt x="37" y="10"/>
                  </a:lnTo>
                  <a:lnTo>
                    <a:pt x="33" y="6"/>
                  </a:lnTo>
                  <a:lnTo>
                    <a:pt x="22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5" name="Freeform 588">
              <a:extLst>
                <a:ext uri="{FF2B5EF4-FFF2-40B4-BE49-F238E27FC236}">
                  <a16:creationId xmlns:a16="http://schemas.microsoft.com/office/drawing/2014/main" id="{ED5A4E45-26CD-C314-0367-249E45E4F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-337"/>
              <a:ext cx="7" cy="6"/>
            </a:xfrm>
            <a:custGeom>
              <a:avLst/>
              <a:gdLst>
                <a:gd name="T0" fmla="*/ 0 w 31"/>
                <a:gd name="T1" fmla="*/ 0 h 30"/>
                <a:gd name="T2" fmla="*/ 0 w 31"/>
                <a:gd name="T3" fmla="*/ 0 h 30"/>
                <a:gd name="T4" fmla="*/ 0 w 31"/>
                <a:gd name="T5" fmla="*/ 0 h 30"/>
                <a:gd name="T6" fmla="*/ 0 w 31"/>
                <a:gd name="T7" fmla="*/ 0 h 30"/>
                <a:gd name="T8" fmla="*/ 0 w 31"/>
                <a:gd name="T9" fmla="*/ 0 h 30"/>
                <a:gd name="T10" fmla="*/ 0 w 31"/>
                <a:gd name="T11" fmla="*/ 0 h 30"/>
                <a:gd name="T12" fmla="*/ 0 w 31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30"/>
                <a:gd name="T23" fmla="*/ 31 w 31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30">
                  <a:moveTo>
                    <a:pt x="31" y="30"/>
                  </a:moveTo>
                  <a:lnTo>
                    <a:pt x="28" y="24"/>
                  </a:lnTo>
                  <a:lnTo>
                    <a:pt x="24" y="20"/>
                  </a:lnTo>
                  <a:lnTo>
                    <a:pt x="21" y="14"/>
                  </a:lnTo>
                  <a:lnTo>
                    <a:pt x="15" y="10"/>
                  </a:lnTo>
                  <a:lnTo>
                    <a:pt x="11" y="6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6" name="Freeform 589">
              <a:extLst>
                <a:ext uri="{FF2B5EF4-FFF2-40B4-BE49-F238E27FC236}">
                  <a16:creationId xmlns:a16="http://schemas.microsoft.com/office/drawing/2014/main" id="{04F7A73B-3E51-F9DA-2D46-F68E79C97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-349"/>
              <a:ext cx="39" cy="33"/>
            </a:xfrm>
            <a:custGeom>
              <a:avLst/>
              <a:gdLst>
                <a:gd name="T0" fmla="*/ 1 w 195"/>
                <a:gd name="T1" fmla="*/ 1 h 168"/>
                <a:gd name="T2" fmla="*/ 1 w 195"/>
                <a:gd name="T3" fmla="*/ 1 h 168"/>
                <a:gd name="T4" fmla="*/ 2 w 195"/>
                <a:gd name="T5" fmla="*/ 0 h 168"/>
                <a:gd name="T6" fmla="*/ 0 w 195"/>
                <a:gd name="T7" fmla="*/ 0 h 168"/>
                <a:gd name="T8" fmla="*/ 0 w 195"/>
                <a:gd name="T9" fmla="*/ 0 h 168"/>
                <a:gd name="T10" fmla="*/ 0 w 195"/>
                <a:gd name="T11" fmla="*/ 1 h 168"/>
                <a:gd name="T12" fmla="*/ 1 w 195"/>
                <a:gd name="T13" fmla="*/ 1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8"/>
                <a:gd name="T23" fmla="*/ 195 w 19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8">
                  <a:moveTo>
                    <a:pt x="152" y="168"/>
                  </a:moveTo>
                  <a:lnTo>
                    <a:pt x="173" y="115"/>
                  </a:lnTo>
                  <a:lnTo>
                    <a:pt x="195" y="63"/>
                  </a:lnTo>
                  <a:lnTo>
                    <a:pt x="42" y="0"/>
                  </a:lnTo>
                  <a:lnTo>
                    <a:pt x="21" y="53"/>
                  </a:lnTo>
                  <a:lnTo>
                    <a:pt x="0" y="105"/>
                  </a:lnTo>
                  <a:lnTo>
                    <a:pt x="152" y="16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7" name="Freeform 590">
              <a:extLst>
                <a:ext uri="{FF2B5EF4-FFF2-40B4-BE49-F238E27FC236}">
                  <a16:creationId xmlns:a16="http://schemas.microsoft.com/office/drawing/2014/main" id="{BCEE3A34-83C4-9926-2DBA-182386386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-349"/>
              <a:ext cx="39" cy="33"/>
            </a:xfrm>
            <a:custGeom>
              <a:avLst/>
              <a:gdLst>
                <a:gd name="T0" fmla="*/ 1 w 195"/>
                <a:gd name="T1" fmla="*/ 1 h 168"/>
                <a:gd name="T2" fmla="*/ 1 w 195"/>
                <a:gd name="T3" fmla="*/ 1 h 168"/>
                <a:gd name="T4" fmla="*/ 2 w 195"/>
                <a:gd name="T5" fmla="*/ 0 h 168"/>
                <a:gd name="T6" fmla="*/ 0 w 195"/>
                <a:gd name="T7" fmla="*/ 0 h 168"/>
                <a:gd name="T8" fmla="*/ 0 w 195"/>
                <a:gd name="T9" fmla="*/ 0 h 168"/>
                <a:gd name="T10" fmla="*/ 0 w 195"/>
                <a:gd name="T11" fmla="*/ 1 h 168"/>
                <a:gd name="T12" fmla="*/ 1 w 195"/>
                <a:gd name="T13" fmla="*/ 1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8"/>
                <a:gd name="T23" fmla="*/ 195 w 19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8">
                  <a:moveTo>
                    <a:pt x="152" y="168"/>
                  </a:moveTo>
                  <a:lnTo>
                    <a:pt x="173" y="115"/>
                  </a:lnTo>
                  <a:lnTo>
                    <a:pt x="195" y="63"/>
                  </a:lnTo>
                  <a:lnTo>
                    <a:pt x="42" y="0"/>
                  </a:lnTo>
                  <a:lnTo>
                    <a:pt x="21" y="53"/>
                  </a:lnTo>
                  <a:lnTo>
                    <a:pt x="0" y="105"/>
                  </a:lnTo>
                  <a:lnTo>
                    <a:pt x="152" y="168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8" name="Freeform 591">
              <a:extLst>
                <a:ext uri="{FF2B5EF4-FFF2-40B4-BE49-F238E27FC236}">
                  <a16:creationId xmlns:a16="http://schemas.microsoft.com/office/drawing/2014/main" id="{23298A35-42E2-033B-5F61-C9B2C6E06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-350"/>
              <a:ext cx="9" cy="11"/>
            </a:xfrm>
            <a:custGeom>
              <a:avLst/>
              <a:gdLst>
                <a:gd name="T0" fmla="*/ 0 w 42"/>
                <a:gd name="T1" fmla="*/ 0 h 56"/>
                <a:gd name="T2" fmla="*/ 0 w 42"/>
                <a:gd name="T3" fmla="*/ 0 h 56"/>
                <a:gd name="T4" fmla="*/ 0 w 42"/>
                <a:gd name="T5" fmla="*/ 0 h 56"/>
                <a:gd name="T6" fmla="*/ 0 w 42"/>
                <a:gd name="T7" fmla="*/ 0 h 56"/>
                <a:gd name="T8" fmla="*/ 0 w 42"/>
                <a:gd name="T9" fmla="*/ 0 h 56"/>
                <a:gd name="T10" fmla="*/ 0 w 42"/>
                <a:gd name="T11" fmla="*/ 0 h 56"/>
                <a:gd name="T12" fmla="*/ 0 w 42"/>
                <a:gd name="T13" fmla="*/ 0 h 56"/>
                <a:gd name="T14" fmla="*/ 0 w 42"/>
                <a:gd name="T15" fmla="*/ 0 h 56"/>
                <a:gd name="T16" fmla="*/ 0 w 42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56"/>
                <a:gd name="T29" fmla="*/ 42 w 42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56">
                  <a:moveTo>
                    <a:pt x="21" y="56"/>
                  </a:moveTo>
                  <a:lnTo>
                    <a:pt x="42" y="3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0" y="3"/>
                  </a:lnTo>
                  <a:lnTo>
                    <a:pt x="21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9" name="Freeform 592">
              <a:extLst>
                <a:ext uri="{FF2B5EF4-FFF2-40B4-BE49-F238E27FC236}">
                  <a16:creationId xmlns:a16="http://schemas.microsoft.com/office/drawing/2014/main" id="{A65F6508-483F-1C08-4DFF-F40007257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-350"/>
              <a:ext cx="9" cy="1"/>
            </a:xfrm>
            <a:custGeom>
              <a:avLst/>
              <a:gdLst>
                <a:gd name="T0" fmla="*/ 0 w 42"/>
                <a:gd name="T1" fmla="*/ 0 h 3"/>
                <a:gd name="T2" fmla="*/ 0 w 42"/>
                <a:gd name="T3" fmla="*/ 0 h 3"/>
                <a:gd name="T4" fmla="*/ 0 w 42"/>
                <a:gd name="T5" fmla="*/ 0 h 3"/>
                <a:gd name="T6" fmla="*/ 0 w 42"/>
                <a:gd name="T7" fmla="*/ 0 h 3"/>
                <a:gd name="T8" fmla="*/ 0 w 42"/>
                <a:gd name="T9" fmla="*/ 0 h 3"/>
                <a:gd name="T10" fmla="*/ 0 w 42"/>
                <a:gd name="T11" fmla="*/ 0 h 3"/>
                <a:gd name="T12" fmla="*/ 0 w 42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"/>
                <a:gd name="T23" fmla="*/ 42 w 4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">
                  <a:moveTo>
                    <a:pt x="42" y="3"/>
                  </a:moveTo>
                  <a:lnTo>
                    <a:pt x="37" y="1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0" y="3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0" name="Freeform 593">
              <a:extLst>
                <a:ext uri="{FF2B5EF4-FFF2-40B4-BE49-F238E27FC236}">
                  <a16:creationId xmlns:a16="http://schemas.microsoft.com/office/drawing/2014/main" id="{126A8147-79E6-8C40-1D15-BF3F53CC2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" y="-349"/>
              <a:ext cx="39" cy="33"/>
            </a:xfrm>
            <a:custGeom>
              <a:avLst/>
              <a:gdLst>
                <a:gd name="T0" fmla="*/ 2 w 194"/>
                <a:gd name="T1" fmla="*/ 1 h 168"/>
                <a:gd name="T2" fmla="*/ 1 w 194"/>
                <a:gd name="T3" fmla="*/ 0 h 168"/>
                <a:gd name="T4" fmla="*/ 1 w 194"/>
                <a:gd name="T5" fmla="*/ 0 h 168"/>
                <a:gd name="T6" fmla="*/ 0 w 194"/>
                <a:gd name="T7" fmla="*/ 0 h 168"/>
                <a:gd name="T8" fmla="*/ 0 w 194"/>
                <a:gd name="T9" fmla="*/ 1 h 168"/>
                <a:gd name="T10" fmla="*/ 0 w 194"/>
                <a:gd name="T11" fmla="*/ 1 h 168"/>
                <a:gd name="T12" fmla="*/ 2 w 194"/>
                <a:gd name="T13" fmla="*/ 1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"/>
                <a:gd name="T22" fmla="*/ 0 h 168"/>
                <a:gd name="T23" fmla="*/ 194 w 194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" h="168">
                  <a:moveTo>
                    <a:pt x="194" y="105"/>
                  </a:moveTo>
                  <a:lnTo>
                    <a:pt x="173" y="53"/>
                  </a:lnTo>
                  <a:lnTo>
                    <a:pt x="152" y="0"/>
                  </a:lnTo>
                  <a:lnTo>
                    <a:pt x="0" y="63"/>
                  </a:lnTo>
                  <a:lnTo>
                    <a:pt x="21" y="115"/>
                  </a:lnTo>
                  <a:lnTo>
                    <a:pt x="42" y="168"/>
                  </a:lnTo>
                  <a:lnTo>
                    <a:pt x="194" y="10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1" name="Freeform 594">
              <a:extLst>
                <a:ext uri="{FF2B5EF4-FFF2-40B4-BE49-F238E27FC236}">
                  <a16:creationId xmlns:a16="http://schemas.microsoft.com/office/drawing/2014/main" id="{89E00B24-3A7D-C4C2-EA53-974921709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" y="-349"/>
              <a:ext cx="39" cy="33"/>
            </a:xfrm>
            <a:custGeom>
              <a:avLst/>
              <a:gdLst>
                <a:gd name="T0" fmla="*/ 2 w 194"/>
                <a:gd name="T1" fmla="*/ 1 h 168"/>
                <a:gd name="T2" fmla="*/ 1 w 194"/>
                <a:gd name="T3" fmla="*/ 0 h 168"/>
                <a:gd name="T4" fmla="*/ 1 w 194"/>
                <a:gd name="T5" fmla="*/ 0 h 168"/>
                <a:gd name="T6" fmla="*/ 0 w 194"/>
                <a:gd name="T7" fmla="*/ 0 h 168"/>
                <a:gd name="T8" fmla="*/ 0 w 194"/>
                <a:gd name="T9" fmla="*/ 1 h 168"/>
                <a:gd name="T10" fmla="*/ 0 w 194"/>
                <a:gd name="T11" fmla="*/ 1 h 168"/>
                <a:gd name="T12" fmla="*/ 2 w 194"/>
                <a:gd name="T13" fmla="*/ 1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"/>
                <a:gd name="T22" fmla="*/ 0 h 168"/>
                <a:gd name="T23" fmla="*/ 194 w 194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" h="168">
                  <a:moveTo>
                    <a:pt x="194" y="105"/>
                  </a:moveTo>
                  <a:lnTo>
                    <a:pt x="173" y="53"/>
                  </a:lnTo>
                  <a:lnTo>
                    <a:pt x="152" y="0"/>
                  </a:lnTo>
                  <a:lnTo>
                    <a:pt x="0" y="63"/>
                  </a:lnTo>
                  <a:lnTo>
                    <a:pt x="21" y="115"/>
                  </a:lnTo>
                  <a:lnTo>
                    <a:pt x="42" y="168"/>
                  </a:lnTo>
                  <a:lnTo>
                    <a:pt x="194" y="105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2" name="Freeform 595">
              <a:extLst>
                <a:ext uri="{FF2B5EF4-FFF2-40B4-BE49-F238E27FC236}">
                  <a16:creationId xmlns:a16="http://schemas.microsoft.com/office/drawing/2014/main" id="{5B3F61AB-FC48-1A8B-E0A1-20F699EFD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-337"/>
              <a:ext cx="10" cy="11"/>
            </a:xfrm>
            <a:custGeom>
              <a:avLst/>
              <a:gdLst>
                <a:gd name="T0" fmla="*/ 0 w 53"/>
                <a:gd name="T1" fmla="*/ 0 h 52"/>
                <a:gd name="T2" fmla="*/ 0 w 53"/>
                <a:gd name="T3" fmla="*/ 0 h 52"/>
                <a:gd name="T4" fmla="*/ 0 w 53"/>
                <a:gd name="T5" fmla="*/ 0 h 52"/>
                <a:gd name="T6" fmla="*/ 0 w 53"/>
                <a:gd name="T7" fmla="*/ 0 h 52"/>
                <a:gd name="T8" fmla="*/ 0 w 53"/>
                <a:gd name="T9" fmla="*/ 0 h 52"/>
                <a:gd name="T10" fmla="*/ 0 w 53"/>
                <a:gd name="T11" fmla="*/ 0 h 52"/>
                <a:gd name="T12" fmla="*/ 0 w 53"/>
                <a:gd name="T13" fmla="*/ 0 h 52"/>
                <a:gd name="T14" fmla="*/ 0 w 53"/>
                <a:gd name="T15" fmla="*/ 0 h 52"/>
                <a:gd name="T16" fmla="*/ 0 w 53"/>
                <a:gd name="T17" fmla="*/ 0 h 52"/>
                <a:gd name="T18" fmla="*/ 0 w 53"/>
                <a:gd name="T19" fmla="*/ 0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52"/>
                <a:gd name="T32" fmla="*/ 53 w 5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52">
                  <a:moveTo>
                    <a:pt x="53" y="52"/>
                  </a:moveTo>
                  <a:lnTo>
                    <a:pt x="32" y="0"/>
                  </a:lnTo>
                  <a:lnTo>
                    <a:pt x="26" y="3"/>
                  </a:lnTo>
                  <a:lnTo>
                    <a:pt x="20" y="6"/>
                  </a:lnTo>
                  <a:lnTo>
                    <a:pt x="15" y="10"/>
                  </a:lnTo>
                  <a:lnTo>
                    <a:pt x="10" y="14"/>
                  </a:lnTo>
                  <a:lnTo>
                    <a:pt x="7" y="20"/>
                  </a:lnTo>
                  <a:lnTo>
                    <a:pt x="4" y="24"/>
                  </a:lnTo>
                  <a:lnTo>
                    <a:pt x="0" y="31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3" name="Freeform 596">
              <a:extLst>
                <a:ext uri="{FF2B5EF4-FFF2-40B4-BE49-F238E27FC236}">
                  <a16:creationId xmlns:a16="http://schemas.microsoft.com/office/drawing/2014/main" id="{5849A666-5752-36A7-6ADB-172523993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-337"/>
              <a:ext cx="6" cy="7"/>
            </a:xfrm>
            <a:custGeom>
              <a:avLst/>
              <a:gdLst>
                <a:gd name="T0" fmla="*/ 0 w 32"/>
                <a:gd name="T1" fmla="*/ 0 h 31"/>
                <a:gd name="T2" fmla="*/ 0 w 32"/>
                <a:gd name="T3" fmla="*/ 0 h 31"/>
                <a:gd name="T4" fmla="*/ 0 w 32"/>
                <a:gd name="T5" fmla="*/ 0 h 31"/>
                <a:gd name="T6" fmla="*/ 0 w 32"/>
                <a:gd name="T7" fmla="*/ 0 h 31"/>
                <a:gd name="T8" fmla="*/ 0 w 32"/>
                <a:gd name="T9" fmla="*/ 0 h 31"/>
                <a:gd name="T10" fmla="*/ 0 w 32"/>
                <a:gd name="T11" fmla="*/ 0 h 31"/>
                <a:gd name="T12" fmla="*/ 0 w 32"/>
                <a:gd name="T13" fmla="*/ 0 h 31"/>
                <a:gd name="T14" fmla="*/ 0 w 32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31"/>
                <a:gd name="T26" fmla="*/ 32 w 32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31">
                  <a:moveTo>
                    <a:pt x="32" y="0"/>
                  </a:moveTo>
                  <a:lnTo>
                    <a:pt x="26" y="3"/>
                  </a:lnTo>
                  <a:lnTo>
                    <a:pt x="20" y="6"/>
                  </a:lnTo>
                  <a:lnTo>
                    <a:pt x="15" y="10"/>
                  </a:lnTo>
                  <a:lnTo>
                    <a:pt x="10" y="14"/>
                  </a:lnTo>
                  <a:lnTo>
                    <a:pt x="7" y="20"/>
                  </a:lnTo>
                  <a:lnTo>
                    <a:pt x="4" y="24"/>
                  </a:lnTo>
                  <a:lnTo>
                    <a:pt x="0" y="31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4" name="Freeform 597">
              <a:extLst>
                <a:ext uri="{FF2B5EF4-FFF2-40B4-BE49-F238E27FC236}">
                  <a16:creationId xmlns:a16="http://schemas.microsoft.com/office/drawing/2014/main" id="{EED72F76-EDE4-3806-FF5F-17F442051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-330"/>
              <a:ext cx="34" cy="39"/>
            </a:xfrm>
            <a:custGeom>
              <a:avLst/>
              <a:gdLst>
                <a:gd name="T0" fmla="*/ 1 w 168"/>
                <a:gd name="T1" fmla="*/ 0 h 195"/>
                <a:gd name="T2" fmla="*/ 1 w 168"/>
                <a:gd name="T3" fmla="*/ 0 h 195"/>
                <a:gd name="T4" fmla="*/ 1 w 168"/>
                <a:gd name="T5" fmla="*/ 0 h 195"/>
                <a:gd name="T6" fmla="*/ 0 w 168"/>
                <a:gd name="T7" fmla="*/ 1 h 195"/>
                <a:gd name="T8" fmla="*/ 0 w 168"/>
                <a:gd name="T9" fmla="*/ 1 h 195"/>
                <a:gd name="T10" fmla="*/ 1 w 168"/>
                <a:gd name="T11" fmla="*/ 2 h 195"/>
                <a:gd name="T12" fmla="*/ 1 w 168"/>
                <a:gd name="T13" fmla="*/ 0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95"/>
                <a:gd name="T23" fmla="*/ 168 w 168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95">
                  <a:moveTo>
                    <a:pt x="168" y="43"/>
                  </a:moveTo>
                  <a:lnTo>
                    <a:pt x="116" y="21"/>
                  </a:lnTo>
                  <a:lnTo>
                    <a:pt x="63" y="0"/>
                  </a:lnTo>
                  <a:lnTo>
                    <a:pt x="0" y="152"/>
                  </a:lnTo>
                  <a:lnTo>
                    <a:pt x="53" y="174"/>
                  </a:lnTo>
                  <a:lnTo>
                    <a:pt x="106" y="195"/>
                  </a:lnTo>
                  <a:lnTo>
                    <a:pt x="168" y="4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5" name="Freeform 598">
              <a:extLst>
                <a:ext uri="{FF2B5EF4-FFF2-40B4-BE49-F238E27FC236}">
                  <a16:creationId xmlns:a16="http://schemas.microsoft.com/office/drawing/2014/main" id="{010F85B8-0996-AF63-AF70-451BCFF13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-330"/>
              <a:ext cx="34" cy="39"/>
            </a:xfrm>
            <a:custGeom>
              <a:avLst/>
              <a:gdLst>
                <a:gd name="T0" fmla="*/ 1 w 168"/>
                <a:gd name="T1" fmla="*/ 0 h 195"/>
                <a:gd name="T2" fmla="*/ 1 w 168"/>
                <a:gd name="T3" fmla="*/ 0 h 195"/>
                <a:gd name="T4" fmla="*/ 1 w 168"/>
                <a:gd name="T5" fmla="*/ 0 h 195"/>
                <a:gd name="T6" fmla="*/ 0 w 168"/>
                <a:gd name="T7" fmla="*/ 1 h 195"/>
                <a:gd name="T8" fmla="*/ 0 w 168"/>
                <a:gd name="T9" fmla="*/ 1 h 195"/>
                <a:gd name="T10" fmla="*/ 1 w 168"/>
                <a:gd name="T11" fmla="*/ 2 h 195"/>
                <a:gd name="T12" fmla="*/ 1 w 168"/>
                <a:gd name="T13" fmla="*/ 0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95"/>
                <a:gd name="T23" fmla="*/ 168 w 168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95">
                  <a:moveTo>
                    <a:pt x="168" y="43"/>
                  </a:moveTo>
                  <a:lnTo>
                    <a:pt x="116" y="21"/>
                  </a:lnTo>
                  <a:lnTo>
                    <a:pt x="63" y="0"/>
                  </a:lnTo>
                  <a:lnTo>
                    <a:pt x="0" y="152"/>
                  </a:lnTo>
                  <a:lnTo>
                    <a:pt x="53" y="174"/>
                  </a:lnTo>
                  <a:lnTo>
                    <a:pt x="106" y="195"/>
                  </a:lnTo>
                  <a:lnTo>
                    <a:pt x="168" y="43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6" name="Freeform 599">
              <a:extLst>
                <a:ext uri="{FF2B5EF4-FFF2-40B4-BE49-F238E27FC236}">
                  <a16:creationId xmlns:a16="http://schemas.microsoft.com/office/drawing/2014/main" id="{6626616E-B952-B6BE-BE72-E7CF06360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-300"/>
              <a:ext cx="12" cy="9"/>
            </a:xfrm>
            <a:custGeom>
              <a:avLst/>
              <a:gdLst>
                <a:gd name="T0" fmla="*/ 1 w 56"/>
                <a:gd name="T1" fmla="*/ 0 h 43"/>
                <a:gd name="T2" fmla="*/ 0 w 56"/>
                <a:gd name="T3" fmla="*/ 0 h 43"/>
                <a:gd name="T4" fmla="*/ 0 w 56"/>
                <a:gd name="T5" fmla="*/ 0 h 43"/>
                <a:gd name="T6" fmla="*/ 0 w 56"/>
                <a:gd name="T7" fmla="*/ 0 h 43"/>
                <a:gd name="T8" fmla="*/ 0 w 56"/>
                <a:gd name="T9" fmla="*/ 0 h 43"/>
                <a:gd name="T10" fmla="*/ 0 w 56"/>
                <a:gd name="T11" fmla="*/ 0 h 43"/>
                <a:gd name="T12" fmla="*/ 0 w 56"/>
                <a:gd name="T13" fmla="*/ 0 h 43"/>
                <a:gd name="T14" fmla="*/ 0 w 56"/>
                <a:gd name="T15" fmla="*/ 0 h 43"/>
                <a:gd name="T16" fmla="*/ 1 w 56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43"/>
                <a:gd name="T29" fmla="*/ 56 w 56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43">
                  <a:moveTo>
                    <a:pt x="56" y="22"/>
                  </a:moveTo>
                  <a:lnTo>
                    <a:pt x="3" y="0"/>
                  </a:lnTo>
                  <a:lnTo>
                    <a:pt x="1" y="6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56" y="2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7" name="Freeform 600">
              <a:extLst>
                <a:ext uri="{FF2B5EF4-FFF2-40B4-BE49-F238E27FC236}">
                  <a16:creationId xmlns:a16="http://schemas.microsoft.com/office/drawing/2014/main" id="{07C73CFC-7E44-E3CF-8A2D-237D6B209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-300"/>
              <a:ext cx="1" cy="9"/>
            </a:xfrm>
            <a:custGeom>
              <a:avLst/>
              <a:gdLst>
                <a:gd name="T0" fmla="*/ 0 w 3"/>
                <a:gd name="T1" fmla="*/ 0 h 43"/>
                <a:gd name="T2" fmla="*/ 0 w 3"/>
                <a:gd name="T3" fmla="*/ 0 h 43"/>
                <a:gd name="T4" fmla="*/ 0 w 3"/>
                <a:gd name="T5" fmla="*/ 0 h 43"/>
                <a:gd name="T6" fmla="*/ 0 w 3"/>
                <a:gd name="T7" fmla="*/ 0 h 43"/>
                <a:gd name="T8" fmla="*/ 0 w 3"/>
                <a:gd name="T9" fmla="*/ 0 h 43"/>
                <a:gd name="T10" fmla="*/ 0 w 3"/>
                <a:gd name="T11" fmla="*/ 0 h 43"/>
                <a:gd name="T12" fmla="*/ 0 w 3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43"/>
                <a:gd name="T23" fmla="*/ 3 w 3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43">
                  <a:moveTo>
                    <a:pt x="3" y="0"/>
                  </a:moveTo>
                  <a:lnTo>
                    <a:pt x="1" y="6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3" y="43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8" name="Freeform 601">
              <a:extLst>
                <a:ext uri="{FF2B5EF4-FFF2-40B4-BE49-F238E27FC236}">
                  <a16:creationId xmlns:a16="http://schemas.microsoft.com/office/drawing/2014/main" id="{6618D5C6-73BE-6AEC-F139-A0423277E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-300"/>
              <a:ext cx="34" cy="39"/>
            </a:xfrm>
            <a:custGeom>
              <a:avLst/>
              <a:gdLst>
                <a:gd name="T0" fmla="*/ 1 w 168"/>
                <a:gd name="T1" fmla="*/ 0 h 195"/>
                <a:gd name="T2" fmla="*/ 0 w 168"/>
                <a:gd name="T3" fmla="*/ 0 h 195"/>
                <a:gd name="T4" fmla="*/ 0 w 168"/>
                <a:gd name="T5" fmla="*/ 0 h 195"/>
                <a:gd name="T6" fmla="*/ 1 w 168"/>
                <a:gd name="T7" fmla="*/ 2 h 195"/>
                <a:gd name="T8" fmla="*/ 1 w 168"/>
                <a:gd name="T9" fmla="*/ 1 h 195"/>
                <a:gd name="T10" fmla="*/ 1 w 168"/>
                <a:gd name="T11" fmla="*/ 1 h 195"/>
                <a:gd name="T12" fmla="*/ 1 w 168"/>
                <a:gd name="T13" fmla="*/ 0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95"/>
                <a:gd name="T23" fmla="*/ 168 w 168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95">
                  <a:moveTo>
                    <a:pt x="106" y="0"/>
                  </a:moveTo>
                  <a:lnTo>
                    <a:pt x="53" y="22"/>
                  </a:lnTo>
                  <a:lnTo>
                    <a:pt x="0" y="43"/>
                  </a:lnTo>
                  <a:lnTo>
                    <a:pt x="63" y="195"/>
                  </a:lnTo>
                  <a:lnTo>
                    <a:pt x="116" y="174"/>
                  </a:lnTo>
                  <a:lnTo>
                    <a:pt x="168" y="153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9" name="Freeform 602">
              <a:extLst>
                <a:ext uri="{FF2B5EF4-FFF2-40B4-BE49-F238E27FC236}">
                  <a16:creationId xmlns:a16="http://schemas.microsoft.com/office/drawing/2014/main" id="{2291FEB5-2A35-369E-327B-8AEBE9F6E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-300"/>
              <a:ext cx="34" cy="39"/>
            </a:xfrm>
            <a:custGeom>
              <a:avLst/>
              <a:gdLst>
                <a:gd name="T0" fmla="*/ 1 w 168"/>
                <a:gd name="T1" fmla="*/ 0 h 195"/>
                <a:gd name="T2" fmla="*/ 0 w 168"/>
                <a:gd name="T3" fmla="*/ 0 h 195"/>
                <a:gd name="T4" fmla="*/ 0 w 168"/>
                <a:gd name="T5" fmla="*/ 0 h 195"/>
                <a:gd name="T6" fmla="*/ 1 w 168"/>
                <a:gd name="T7" fmla="*/ 2 h 195"/>
                <a:gd name="T8" fmla="*/ 1 w 168"/>
                <a:gd name="T9" fmla="*/ 1 h 195"/>
                <a:gd name="T10" fmla="*/ 1 w 168"/>
                <a:gd name="T11" fmla="*/ 1 h 195"/>
                <a:gd name="T12" fmla="*/ 1 w 168"/>
                <a:gd name="T13" fmla="*/ 0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95"/>
                <a:gd name="T23" fmla="*/ 168 w 168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95">
                  <a:moveTo>
                    <a:pt x="106" y="0"/>
                  </a:moveTo>
                  <a:lnTo>
                    <a:pt x="53" y="22"/>
                  </a:lnTo>
                  <a:lnTo>
                    <a:pt x="0" y="43"/>
                  </a:lnTo>
                  <a:lnTo>
                    <a:pt x="63" y="195"/>
                  </a:lnTo>
                  <a:lnTo>
                    <a:pt x="116" y="174"/>
                  </a:lnTo>
                  <a:lnTo>
                    <a:pt x="168" y="153"/>
                  </a:lnTo>
                  <a:lnTo>
                    <a:pt x="106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0" name="Freeform 603">
              <a:extLst>
                <a:ext uri="{FF2B5EF4-FFF2-40B4-BE49-F238E27FC236}">
                  <a16:creationId xmlns:a16="http://schemas.microsoft.com/office/drawing/2014/main" id="{6627BE95-61C9-525C-4304-CFF657072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-265"/>
              <a:ext cx="10" cy="10"/>
            </a:xfrm>
            <a:custGeom>
              <a:avLst/>
              <a:gdLst>
                <a:gd name="T0" fmla="*/ 0 w 53"/>
                <a:gd name="T1" fmla="*/ 0 h 53"/>
                <a:gd name="T2" fmla="*/ 0 w 53"/>
                <a:gd name="T3" fmla="*/ 0 h 53"/>
                <a:gd name="T4" fmla="*/ 0 w 53"/>
                <a:gd name="T5" fmla="*/ 0 h 53"/>
                <a:gd name="T6" fmla="*/ 0 w 53"/>
                <a:gd name="T7" fmla="*/ 0 h 53"/>
                <a:gd name="T8" fmla="*/ 0 w 53"/>
                <a:gd name="T9" fmla="*/ 0 h 53"/>
                <a:gd name="T10" fmla="*/ 0 w 53"/>
                <a:gd name="T11" fmla="*/ 0 h 53"/>
                <a:gd name="T12" fmla="*/ 0 w 53"/>
                <a:gd name="T13" fmla="*/ 0 h 53"/>
                <a:gd name="T14" fmla="*/ 0 w 53"/>
                <a:gd name="T15" fmla="*/ 0 h 53"/>
                <a:gd name="T16" fmla="*/ 0 w 53"/>
                <a:gd name="T17" fmla="*/ 0 h 53"/>
                <a:gd name="T18" fmla="*/ 0 w 53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53"/>
                <a:gd name="T32" fmla="*/ 53 w 53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53">
                  <a:moveTo>
                    <a:pt x="53" y="0"/>
                  </a:moveTo>
                  <a:lnTo>
                    <a:pt x="0" y="21"/>
                  </a:lnTo>
                  <a:lnTo>
                    <a:pt x="4" y="27"/>
                  </a:lnTo>
                  <a:lnTo>
                    <a:pt x="7" y="33"/>
                  </a:lnTo>
                  <a:lnTo>
                    <a:pt x="10" y="38"/>
                  </a:lnTo>
                  <a:lnTo>
                    <a:pt x="15" y="43"/>
                  </a:lnTo>
                  <a:lnTo>
                    <a:pt x="20" y="46"/>
                  </a:lnTo>
                  <a:lnTo>
                    <a:pt x="25" y="49"/>
                  </a:lnTo>
                  <a:lnTo>
                    <a:pt x="32" y="5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1" name="Freeform 604">
              <a:extLst>
                <a:ext uri="{FF2B5EF4-FFF2-40B4-BE49-F238E27FC236}">
                  <a16:creationId xmlns:a16="http://schemas.microsoft.com/office/drawing/2014/main" id="{E7FFD9A5-C94B-DE47-74F2-D7080C7B2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-261"/>
              <a:ext cx="6" cy="6"/>
            </a:xfrm>
            <a:custGeom>
              <a:avLst/>
              <a:gdLst>
                <a:gd name="T0" fmla="*/ 0 w 32"/>
                <a:gd name="T1" fmla="*/ 0 h 32"/>
                <a:gd name="T2" fmla="*/ 0 w 32"/>
                <a:gd name="T3" fmla="*/ 0 h 32"/>
                <a:gd name="T4" fmla="*/ 0 w 32"/>
                <a:gd name="T5" fmla="*/ 0 h 32"/>
                <a:gd name="T6" fmla="*/ 0 w 32"/>
                <a:gd name="T7" fmla="*/ 0 h 32"/>
                <a:gd name="T8" fmla="*/ 0 w 32"/>
                <a:gd name="T9" fmla="*/ 0 h 32"/>
                <a:gd name="T10" fmla="*/ 0 w 32"/>
                <a:gd name="T11" fmla="*/ 0 h 32"/>
                <a:gd name="T12" fmla="*/ 0 w 32"/>
                <a:gd name="T13" fmla="*/ 0 h 32"/>
                <a:gd name="T14" fmla="*/ 0 w 32"/>
                <a:gd name="T15" fmla="*/ 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32"/>
                <a:gd name="T26" fmla="*/ 32 w 32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32">
                  <a:moveTo>
                    <a:pt x="0" y="0"/>
                  </a:moveTo>
                  <a:lnTo>
                    <a:pt x="4" y="6"/>
                  </a:lnTo>
                  <a:lnTo>
                    <a:pt x="7" y="12"/>
                  </a:lnTo>
                  <a:lnTo>
                    <a:pt x="10" y="17"/>
                  </a:lnTo>
                  <a:lnTo>
                    <a:pt x="15" y="22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2" y="32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2" name="Freeform 605">
              <a:extLst>
                <a:ext uri="{FF2B5EF4-FFF2-40B4-BE49-F238E27FC236}">
                  <a16:creationId xmlns:a16="http://schemas.microsoft.com/office/drawing/2014/main" id="{E594A52C-EF95-CD64-FD29-D868F0C1C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" y="-276"/>
              <a:ext cx="39" cy="34"/>
            </a:xfrm>
            <a:custGeom>
              <a:avLst/>
              <a:gdLst>
                <a:gd name="T0" fmla="*/ 0 w 194"/>
                <a:gd name="T1" fmla="*/ 0 h 168"/>
                <a:gd name="T2" fmla="*/ 0 w 194"/>
                <a:gd name="T3" fmla="*/ 0 h 168"/>
                <a:gd name="T4" fmla="*/ 0 w 194"/>
                <a:gd name="T5" fmla="*/ 1 h 168"/>
                <a:gd name="T6" fmla="*/ 1 w 194"/>
                <a:gd name="T7" fmla="*/ 1 h 168"/>
                <a:gd name="T8" fmla="*/ 1 w 194"/>
                <a:gd name="T9" fmla="*/ 1 h 168"/>
                <a:gd name="T10" fmla="*/ 2 w 194"/>
                <a:gd name="T11" fmla="*/ 1 h 168"/>
                <a:gd name="T12" fmla="*/ 0 w 194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"/>
                <a:gd name="T22" fmla="*/ 0 h 168"/>
                <a:gd name="T23" fmla="*/ 194 w 194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" h="168">
                  <a:moveTo>
                    <a:pt x="42" y="0"/>
                  </a:moveTo>
                  <a:lnTo>
                    <a:pt x="21" y="53"/>
                  </a:lnTo>
                  <a:lnTo>
                    <a:pt x="0" y="106"/>
                  </a:lnTo>
                  <a:lnTo>
                    <a:pt x="152" y="168"/>
                  </a:lnTo>
                  <a:lnTo>
                    <a:pt x="173" y="116"/>
                  </a:lnTo>
                  <a:lnTo>
                    <a:pt x="194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3" name="Freeform 606">
              <a:extLst>
                <a:ext uri="{FF2B5EF4-FFF2-40B4-BE49-F238E27FC236}">
                  <a16:creationId xmlns:a16="http://schemas.microsoft.com/office/drawing/2014/main" id="{CF7A43BC-9318-AEF5-0761-A496D16B9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" y="-276"/>
              <a:ext cx="39" cy="34"/>
            </a:xfrm>
            <a:custGeom>
              <a:avLst/>
              <a:gdLst>
                <a:gd name="T0" fmla="*/ 0 w 194"/>
                <a:gd name="T1" fmla="*/ 0 h 168"/>
                <a:gd name="T2" fmla="*/ 0 w 194"/>
                <a:gd name="T3" fmla="*/ 0 h 168"/>
                <a:gd name="T4" fmla="*/ 0 w 194"/>
                <a:gd name="T5" fmla="*/ 1 h 168"/>
                <a:gd name="T6" fmla="*/ 1 w 194"/>
                <a:gd name="T7" fmla="*/ 1 h 168"/>
                <a:gd name="T8" fmla="*/ 1 w 194"/>
                <a:gd name="T9" fmla="*/ 1 h 168"/>
                <a:gd name="T10" fmla="*/ 2 w 194"/>
                <a:gd name="T11" fmla="*/ 1 h 168"/>
                <a:gd name="T12" fmla="*/ 0 w 194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"/>
                <a:gd name="T22" fmla="*/ 0 h 168"/>
                <a:gd name="T23" fmla="*/ 194 w 194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" h="168">
                  <a:moveTo>
                    <a:pt x="42" y="0"/>
                  </a:moveTo>
                  <a:lnTo>
                    <a:pt x="21" y="53"/>
                  </a:lnTo>
                  <a:lnTo>
                    <a:pt x="0" y="106"/>
                  </a:lnTo>
                  <a:lnTo>
                    <a:pt x="152" y="168"/>
                  </a:lnTo>
                  <a:lnTo>
                    <a:pt x="173" y="116"/>
                  </a:lnTo>
                  <a:lnTo>
                    <a:pt x="194" y="63"/>
                  </a:lnTo>
                  <a:lnTo>
                    <a:pt x="42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4" name="Freeform 607">
              <a:extLst>
                <a:ext uri="{FF2B5EF4-FFF2-40B4-BE49-F238E27FC236}">
                  <a16:creationId xmlns:a16="http://schemas.microsoft.com/office/drawing/2014/main" id="{CA331DF3-8F3B-1A8C-727A-835E76E57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-253"/>
              <a:ext cx="9" cy="12"/>
            </a:xfrm>
            <a:custGeom>
              <a:avLst/>
              <a:gdLst>
                <a:gd name="T0" fmla="*/ 0 w 42"/>
                <a:gd name="T1" fmla="*/ 0 h 56"/>
                <a:gd name="T2" fmla="*/ 0 w 42"/>
                <a:gd name="T3" fmla="*/ 0 h 56"/>
                <a:gd name="T4" fmla="*/ 0 w 42"/>
                <a:gd name="T5" fmla="*/ 1 h 56"/>
                <a:gd name="T6" fmla="*/ 0 w 42"/>
                <a:gd name="T7" fmla="*/ 1 h 56"/>
                <a:gd name="T8" fmla="*/ 0 w 42"/>
                <a:gd name="T9" fmla="*/ 1 h 56"/>
                <a:gd name="T10" fmla="*/ 0 w 42"/>
                <a:gd name="T11" fmla="*/ 1 h 56"/>
                <a:gd name="T12" fmla="*/ 0 w 42"/>
                <a:gd name="T13" fmla="*/ 1 h 56"/>
                <a:gd name="T14" fmla="*/ 0 w 42"/>
                <a:gd name="T15" fmla="*/ 0 h 56"/>
                <a:gd name="T16" fmla="*/ 0 w 42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56"/>
                <a:gd name="T29" fmla="*/ 42 w 42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56">
                  <a:moveTo>
                    <a:pt x="21" y="0"/>
                  </a:moveTo>
                  <a:lnTo>
                    <a:pt x="0" y="52"/>
                  </a:lnTo>
                  <a:lnTo>
                    <a:pt x="5" y="55"/>
                  </a:lnTo>
                  <a:lnTo>
                    <a:pt x="12" y="56"/>
                  </a:lnTo>
                  <a:lnTo>
                    <a:pt x="18" y="56"/>
                  </a:lnTo>
                  <a:lnTo>
                    <a:pt x="24" y="56"/>
                  </a:lnTo>
                  <a:lnTo>
                    <a:pt x="31" y="56"/>
                  </a:lnTo>
                  <a:lnTo>
                    <a:pt x="42" y="5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5" name="Freeform 608">
              <a:extLst>
                <a:ext uri="{FF2B5EF4-FFF2-40B4-BE49-F238E27FC236}">
                  <a16:creationId xmlns:a16="http://schemas.microsoft.com/office/drawing/2014/main" id="{D292C0EE-E227-9C75-1D40-BD00FA2B0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-242"/>
              <a:ext cx="9" cy="1"/>
            </a:xfrm>
            <a:custGeom>
              <a:avLst/>
              <a:gdLst>
                <a:gd name="T0" fmla="*/ 0 w 42"/>
                <a:gd name="T1" fmla="*/ 0 h 4"/>
                <a:gd name="T2" fmla="*/ 0 w 42"/>
                <a:gd name="T3" fmla="*/ 0 h 4"/>
                <a:gd name="T4" fmla="*/ 0 w 42"/>
                <a:gd name="T5" fmla="*/ 0 h 4"/>
                <a:gd name="T6" fmla="*/ 0 w 42"/>
                <a:gd name="T7" fmla="*/ 0 h 4"/>
                <a:gd name="T8" fmla="*/ 0 w 42"/>
                <a:gd name="T9" fmla="*/ 0 h 4"/>
                <a:gd name="T10" fmla="*/ 0 w 42"/>
                <a:gd name="T11" fmla="*/ 0 h 4"/>
                <a:gd name="T12" fmla="*/ 0 w 4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"/>
                <a:gd name="T23" fmla="*/ 42 w 4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">
                  <a:moveTo>
                    <a:pt x="0" y="0"/>
                  </a:moveTo>
                  <a:lnTo>
                    <a:pt x="5" y="3"/>
                  </a:lnTo>
                  <a:lnTo>
                    <a:pt x="12" y="4"/>
                  </a:lnTo>
                  <a:lnTo>
                    <a:pt x="18" y="4"/>
                  </a:lnTo>
                  <a:lnTo>
                    <a:pt x="24" y="4"/>
                  </a:lnTo>
                  <a:lnTo>
                    <a:pt x="31" y="4"/>
                  </a:lnTo>
                  <a:lnTo>
                    <a:pt x="42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6" name="Freeform 609">
              <a:extLst>
                <a:ext uri="{FF2B5EF4-FFF2-40B4-BE49-F238E27FC236}">
                  <a16:creationId xmlns:a16="http://schemas.microsoft.com/office/drawing/2014/main" id="{2FA8A026-6E93-65D0-D955-31082F471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-276"/>
              <a:ext cx="39" cy="34"/>
            </a:xfrm>
            <a:custGeom>
              <a:avLst/>
              <a:gdLst>
                <a:gd name="T0" fmla="*/ 0 w 195"/>
                <a:gd name="T1" fmla="*/ 1 h 168"/>
                <a:gd name="T2" fmla="*/ 0 w 195"/>
                <a:gd name="T3" fmla="*/ 1 h 168"/>
                <a:gd name="T4" fmla="*/ 0 w 195"/>
                <a:gd name="T5" fmla="*/ 1 h 168"/>
                <a:gd name="T6" fmla="*/ 2 w 195"/>
                <a:gd name="T7" fmla="*/ 1 h 168"/>
                <a:gd name="T8" fmla="*/ 1 w 195"/>
                <a:gd name="T9" fmla="*/ 0 h 168"/>
                <a:gd name="T10" fmla="*/ 1 w 195"/>
                <a:gd name="T11" fmla="*/ 0 h 168"/>
                <a:gd name="T12" fmla="*/ 0 w 195"/>
                <a:gd name="T13" fmla="*/ 1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8"/>
                <a:gd name="T23" fmla="*/ 195 w 19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8">
                  <a:moveTo>
                    <a:pt x="0" y="63"/>
                  </a:moveTo>
                  <a:lnTo>
                    <a:pt x="21" y="116"/>
                  </a:lnTo>
                  <a:lnTo>
                    <a:pt x="42" y="168"/>
                  </a:lnTo>
                  <a:lnTo>
                    <a:pt x="195" y="106"/>
                  </a:lnTo>
                  <a:lnTo>
                    <a:pt x="173" y="53"/>
                  </a:lnTo>
                  <a:lnTo>
                    <a:pt x="152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7" name="Freeform 610">
              <a:extLst>
                <a:ext uri="{FF2B5EF4-FFF2-40B4-BE49-F238E27FC236}">
                  <a16:creationId xmlns:a16="http://schemas.microsoft.com/office/drawing/2014/main" id="{048193CB-F22F-8898-8219-5EDB2D6EC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-276"/>
              <a:ext cx="39" cy="34"/>
            </a:xfrm>
            <a:custGeom>
              <a:avLst/>
              <a:gdLst>
                <a:gd name="T0" fmla="*/ 0 w 195"/>
                <a:gd name="T1" fmla="*/ 1 h 168"/>
                <a:gd name="T2" fmla="*/ 0 w 195"/>
                <a:gd name="T3" fmla="*/ 1 h 168"/>
                <a:gd name="T4" fmla="*/ 0 w 195"/>
                <a:gd name="T5" fmla="*/ 1 h 168"/>
                <a:gd name="T6" fmla="*/ 2 w 195"/>
                <a:gd name="T7" fmla="*/ 1 h 168"/>
                <a:gd name="T8" fmla="*/ 1 w 195"/>
                <a:gd name="T9" fmla="*/ 0 h 168"/>
                <a:gd name="T10" fmla="*/ 1 w 195"/>
                <a:gd name="T11" fmla="*/ 0 h 168"/>
                <a:gd name="T12" fmla="*/ 0 w 195"/>
                <a:gd name="T13" fmla="*/ 1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8"/>
                <a:gd name="T23" fmla="*/ 195 w 19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8">
                  <a:moveTo>
                    <a:pt x="0" y="63"/>
                  </a:moveTo>
                  <a:lnTo>
                    <a:pt x="21" y="116"/>
                  </a:lnTo>
                  <a:lnTo>
                    <a:pt x="42" y="168"/>
                  </a:lnTo>
                  <a:lnTo>
                    <a:pt x="195" y="106"/>
                  </a:lnTo>
                  <a:lnTo>
                    <a:pt x="173" y="53"/>
                  </a:lnTo>
                  <a:lnTo>
                    <a:pt x="152" y="0"/>
                  </a:lnTo>
                  <a:lnTo>
                    <a:pt x="0" y="63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8" name="Freeform 611">
              <a:extLst>
                <a:ext uri="{FF2B5EF4-FFF2-40B4-BE49-F238E27FC236}">
                  <a16:creationId xmlns:a16="http://schemas.microsoft.com/office/drawing/2014/main" id="{6EC7822D-1314-4F62-23CB-DD55D4E34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-265"/>
              <a:ext cx="11" cy="10"/>
            </a:xfrm>
            <a:custGeom>
              <a:avLst/>
              <a:gdLst>
                <a:gd name="T0" fmla="*/ 0 w 53"/>
                <a:gd name="T1" fmla="*/ 0 h 53"/>
                <a:gd name="T2" fmla="*/ 0 w 53"/>
                <a:gd name="T3" fmla="*/ 0 h 53"/>
                <a:gd name="T4" fmla="*/ 0 w 53"/>
                <a:gd name="T5" fmla="*/ 0 h 53"/>
                <a:gd name="T6" fmla="*/ 0 w 53"/>
                <a:gd name="T7" fmla="*/ 0 h 53"/>
                <a:gd name="T8" fmla="*/ 0 w 53"/>
                <a:gd name="T9" fmla="*/ 0 h 53"/>
                <a:gd name="T10" fmla="*/ 0 w 53"/>
                <a:gd name="T11" fmla="*/ 0 h 53"/>
                <a:gd name="T12" fmla="*/ 0 w 53"/>
                <a:gd name="T13" fmla="*/ 0 h 53"/>
                <a:gd name="T14" fmla="*/ 0 w 53"/>
                <a:gd name="T15" fmla="*/ 0 h 53"/>
                <a:gd name="T16" fmla="*/ 0 w 53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53"/>
                <a:gd name="T29" fmla="*/ 53 w 5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53">
                  <a:moveTo>
                    <a:pt x="0" y="0"/>
                  </a:moveTo>
                  <a:lnTo>
                    <a:pt x="22" y="53"/>
                  </a:lnTo>
                  <a:lnTo>
                    <a:pt x="27" y="49"/>
                  </a:lnTo>
                  <a:lnTo>
                    <a:pt x="33" y="46"/>
                  </a:lnTo>
                  <a:lnTo>
                    <a:pt x="39" y="43"/>
                  </a:lnTo>
                  <a:lnTo>
                    <a:pt x="43" y="38"/>
                  </a:lnTo>
                  <a:lnTo>
                    <a:pt x="46" y="33"/>
                  </a:lnTo>
                  <a:lnTo>
                    <a:pt x="53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9" name="Freeform 612">
              <a:extLst>
                <a:ext uri="{FF2B5EF4-FFF2-40B4-BE49-F238E27FC236}">
                  <a16:creationId xmlns:a16="http://schemas.microsoft.com/office/drawing/2014/main" id="{01C6618E-8B36-D859-AF54-676C4F531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-261"/>
              <a:ext cx="7" cy="6"/>
            </a:xfrm>
            <a:custGeom>
              <a:avLst/>
              <a:gdLst>
                <a:gd name="T0" fmla="*/ 0 w 31"/>
                <a:gd name="T1" fmla="*/ 0 h 31"/>
                <a:gd name="T2" fmla="*/ 0 w 31"/>
                <a:gd name="T3" fmla="*/ 0 h 31"/>
                <a:gd name="T4" fmla="*/ 0 w 31"/>
                <a:gd name="T5" fmla="*/ 0 h 31"/>
                <a:gd name="T6" fmla="*/ 0 w 31"/>
                <a:gd name="T7" fmla="*/ 0 h 31"/>
                <a:gd name="T8" fmla="*/ 0 w 31"/>
                <a:gd name="T9" fmla="*/ 0 h 31"/>
                <a:gd name="T10" fmla="*/ 0 w 31"/>
                <a:gd name="T11" fmla="*/ 0 h 31"/>
                <a:gd name="T12" fmla="*/ 0 w 31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31"/>
                <a:gd name="T23" fmla="*/ 31 w 31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31">
                  <a:moveTo>
                    <a:pt x="0" y="31"/>
                  </a:moveTo>
                  <a:lnTo>
                    <a:pt x="5" y="27"/>
                  </a:lnTo>
                  <a:lnTo>
                    <a:pt x="11" y="24"/>
                  </a:lnTo>
                  <a:lnTo>
                    <a:pt x="17" y="21"/>
                  </a:lnTo>
                  <a:lnTo>
                    <a:pt x="21" y="16"/>
                  </a:lnTo>
                  <a:lnTo>
                    <a:pt x="24" y="11"/>
                  </a:lnTo>
                  <a:lnTo>
                    <a:pt x="31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0" name="Freeform 613">
              <a:extLst>
                <a:ext uri="{FF2B5EF4-FFF2-40B4-BE49-F238E27FC236}">
                  <a16:creationId xmlns:a16="http://schemas.microsoft.com/office/drawing/2014/main" id="{E80783E9-AF89-1FC2-B4AE-700A140CE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-300"/>
              <a:ext cx="33" cy="39"/>
            </a:xfrm>
            <a:custGeom>
              <a:avLst/>
              <a:gdLst>
                <a:gd name="T0" fmla="*/ 0 w 169"/>
                <a:gd name="T1" fmla="*/ 1 h 197"/>
                <a:gd name="T2" fmla="*/ 0 w 169"/>
                <a:gd name="T3" fmla="*/ 1 h 197"/>
                <a:gd name="T4" fmla="*/ 1 w 169"/>
                <a:gd name="T5" fmla="*/ 2 h 197"/>
                <a:gd name="T6" fmla="*/ 1 w 169"/>
                <a:gd name="T7" fmla="*/ 0 h 197"/>
                <a:gd name="T8" fmla="*/ 1 w 169"/>
                <a:gd name="T9" fmla="*/ 0 h 197"/>
                <a:gd name="T10" fmla="*/ 0 w 169"/>
                <a:gd name="T11" fmla="*/ 0 h 197"/>
                <a:gd name="T12" fmla="*/ 0 w 169"/>
                <a:gd name="T13" fmla="*/ 1 h 1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"/>
                <a:gd name="T22" fmla="*/ 0 h 197"/>
                <a:gd name="T23" fmla="*/ 169 w 169"/>
                <a:gd name="T24" fmla="*/ 197 h 1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" h="197">
                  <a:moveTo>
                    <a:pt x="0" y="153"/>
                  </a:moveTo>
                  <a:lnTo>
                    <a:pt x="52" y="175"/>
                  </a:lnTo>
                  <a:lnTo>
                    <a:pt x="105" y="197"/>
                  </a:lnTo>
                  <a:lnTo>
                    <a:pt x="169" y="45"/>
                  </a:lnTo>
                  <a:lnTo>
                    <a:pt x="116" y="23"/>
                  </a:lnTo>
                  <a:lnTo>
                    <a:pt x="64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1" name="Freeform 614">
              <a:extLst>
                <a:ext uri="{FF2B5EF4-FFF2-40B4-BE49-F238E27FC236}">
                  <a16:creationId xmlns:a16="http://schemas.microsoft.com/office/drawing/2014/main" id="{74AF4342-DBBC-B8CF-3564-19E411FA8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-300"/>
              <a:ext cx="33" cy="39"/>
            </a:xfrm>
            <a:custGeom>
              <a:avLst/>
              <a:gdLst>
                <a:gd name="T0" fmla="*/ 0 w 169"/>
                <a:gd name="T1" fmla="*/ 1 h 197"/>
                <a:gd name="T2" fmla="*/ 0 w 169"/>
                <a:gd name="T3" fmla="*/ 1 h 197"/>
                <a:gd name="T4" fmla="*/ 1 w 169"/>
                <a:gd name="T5" fmla="*/ 2 h 197"/>
                <a:gd name="T6" fmla="*/ 1 w 169"/>
                <a:gd name="T7" fmla="*/ 0 h 197"/>
                <a:gd name="T8" fmla="*/ 1 w 169"/>
                <a:gd name="T9" fmla="*/ 0 h 197"/>
                <a:gd name="T10" fmla="*/ 0 w 169"/>
                <a:gd name="T11" fmla="*/ 0 h 197"/>
                <a:gd name="T12" fmla="*/ 0 w 169"/>
                <a:gd name="T13" fmla="*/ 1 h 1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"/>
                <a:gd name="T22" fmla="*/ 0 h 197"/>
                <a:gd name="T23" fmla="*/ 169 w 169"/>
                <a:gd name="T24" fmla="*/ 197 h 1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" h="197">
                  <a:moveTo>
                    <a:pt x="0" y="153"/>
                  </a:moveTo>
                  <a:lnTo>
                    <a:pt x="52" y="175"/>
                  </a:lnTo>
                  <a:lnTo>
                    <a:pt x="105" y="197"/>
                  </a:lnTo>
                  <a:lnTo>
                    <a:pt x="169" y="45"/>
                  </a:lnTo>
                  <a:lnTo>
                    <a:pt x="116" y="23"/>
                  </a:lnTo>
                  <a:lnTo>
                    <a:pt x="64" y="0"/>
                  </a:lnTo>
                  <a:lnTo>
                    <a:pt x="0" y="153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2" name="Freeform 615">
              <a:extLst>
                <a:ext uri="{FF2B5EF4-FFF2-40B4-BE49-F238E27FC236}">
                  <a16:creationId xmlns:a16="http://schemas.microsoft.com/office/drawing/2014/main" id="{8E37F7D5-F362-85A0-1060-72A6B4B45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" y="-300"/>
              <a:ext cx="11" cy="9"/>
            </a:xfrm>
            <a:custGeom>
              <a:avLst/>
              <a:gdLst>
                <a:gd name="T0" fmla="*/ 0 w 56"/>
                <a:gd name="T1" fmla="*/ 0 h 45"/>
                <a:gd name="T2" fmla="*/ 0 w 56"/>
                <a:gd name="T3" fmla="*/ 0 h 45"/>
                <a:gd name="T4" fmla="*/ 0 w 56"/>
                <a:gd name="T5" fmla="*/ 0 h 45"/>
                <a:gd name="T6" fmla="*/ 0 w 56"/>
                <a:gd name="T7" fmla="*/ 0 h 45"/>
                <a:gd name="T8" fmla="*/ 0 w 56"/>
                <a:gd name="T9" fmla="*/ 0 h 45"/>
                <a:gd name="T10" fmla="*/ 0 w 56"/>
                <a:gd name="T11" fmla="*/ 0 h 45"/>
                <a:gd name="T12" fmla="*/ 0 w 56"/>
                <a:gd name="T13" fmla="*/ 0 h 45"/>
                <a:gd name="T14" fmla="*/ 0 w 56"/>
                <a:gd name="T15" fmla="*/ 0 h 45"/>
                <a:gd name="T16" fmla="*/ 0 w 56"/>
                <a:gd name="T17" fmla="*/ 0 h 45"/>
                <a:gd name="T18" fmla="*/ 0 w 56"/>
                <a:gd name="T19" fmla="*/ 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5"/>
                <a:gd name="T32" fmla="*/ 56 w 56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5">
                  <a:moveTo>
                    <a:pt x="0" y="23"/>
                  </a:moveTo>
                  <a:lnTo>
                    <a:pt x="53" y="45"/>
                  </a:lnTo>
                  <a:lnTo>
                    <a:pt x="54" y="38"/>
                  </a:lnTo>
                  <a:lnTo>
                    <a:pt x="56" y="33"/>
                  </a:lnTo>
                  <a:lnTo>
                    <a:pt x="56" y="26"/>
                  </a:lnTo>
                  <a:lnTo>
                    <a:pt x="56" y="19"/>
                  </a:lnTo>
                  <a:lnTo>
                    <a:pt x="56" y="14"/>
                  </a:lnTo>
                  <a:lnTo>
                    <a:pt x="55" y="7"/>
                  </a:lnTo>
                  <a:lnTo>
                    <a:pt x="53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3" name="Freeform 616">
              <a:extLst>
                <a:ext uri="{FF2B5EF4-FFF2-40B4-BE49-F238E27FC236}">
                  <a16:creationId xmlns:a16="http://schemas.microsoft.com/office/drawing/2014/main" id="{268A4487-386B-FC1E-C144-DB572B11D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-300"/>
              <a:ext cx="1" cy="9"/>
            </a:xfrm>
            <a:custGeom>
              <a:avLst/>
              <a:gdLst>
                <a:gd name="T0" fmla="*/ 0 w 3"/>
                <a:gd name="T1" fmla="*/ 0 h 45"/>
                <a:gd name="T2" fmla="*/ 0 w 3"/>
                <a:gd name="T3" fmla="*/ 0 h 45"/>
                <a:gd name="T4" fmla="*/ 0 w 3"/>
                <a:gd name="T5" fmla="*/ 0 h 45"/>
                <a:gd name="T6" fmla="*/ 0 w 3"/>
                <a:gd name="T7" fmla="*/ 0 h 45"/>
                <a:gd name="T8" fmla="*/ 0 w 3"/>
                <a:gd name="T9" fmla="*/ 0 h 45"/>
                <a:gd name="T10" fmla="*/ 0 w 3"/>
                <a:gd name="T11" fmla="*/ 0 h 45"/>
                <a:gd name="T12" fmla="*/ 0 w 3"/>
                <a:gd name="T13" fmla="*/ 0 h 45"/>
                <a:gd name="T14" fmla="*/ 0 w 3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5"/>
                <a:gd name="T26" fmla="*/ 3 w 3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5">
                  <a:moveTo>
                    <a:pt x="0" y="45"/>
                  </a:moveTo>
                  <a:lnTo>
                    <a:pt x="1" y="38"/>
                  </a:lnTo>
                  <a:lnTo>
                    <a:pt x="3" y="33"/>
                  </a:lnTo>
                  <a:lnTo>
                    <a:pt x="3" y="26"/>
                  </a:lnTo>
                  <a:lnTo>
                    <a:pt x="3" y="19"/>
                  </a:lnTo>
                  <a:lnTo>
                    <a:pt x="3" y="14"/>
                  </a:lnTo>
                  <a:lnTo>
                    <a:pt x="2" y="7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4" name="Rectangle 617">
              <a:extLst>
                <a:ext uri="{FF2B5EF4-FFF2-40B4-BE49-F238E27FC236}">
                  <a16:creationId xmlns:a16="http://schemas.microsoft.com/office/drawing/2014/main" id="{01F313DB-56FB-9661-71F3-D04BB64AD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-528"/>
              <a:ext cx="3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m''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B520EBB4-B5AC-85A2-4638-E6443F853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630239"/>
            <a:ext cx="366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s’</a:t>
            </a: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C87C1FAC-CCF1-A094-5908-1F3D9A88B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0" y="593726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s”</a:t>
            </a:r>
          </a:p>
        </p:txBody>
      </p:sp>
      <p:graphicFrame>
        <p:nvGraphicFramePr>
          <p:cNvPr id="15364" name="Object 6">
            <a:extLst>
              <a:ext uri="{FF2B5EF4-FFF2-40B4-BE49-F238E27FC236}">
                <a16:creationId xmlns:a16="http://schemas.microsoft.com/office/drawing/2014/main" id="{EEAB16AE-5CBD-3F31-E3C8-85E3031940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3751" y="476251"/>
          <a:ext cx="8353425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3" imgW="8915400" imgH="4524375" progId="AutoCAD.Drawing.16">
                  <p:embed/>
                </p:oleObj>
              </mc:Choice>
              <mc:Fallback>
                <p:oleObj name="Drawing" r:id="rId3" imgW="8915400" imgH="4524375" progId="AutoCAD.Drawing.16">
                  <p:embed/>
                  <p:pic>
                    <p:nvPicPr>
                      <p:cNvPr id="15364" name="Object 6">
                        <a:extLst>
                          <a:ext uri="{FF2B5EF4-FFF2-40B4-BE49-F238E27FC236}">
                            <a16:creationId xmlns:a16="http://schemas.microsoft.com/office/drawing/2014/main" id="{EEAB16AE-5CBD-3F31-E3C8-85E3031940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074"/>
                      <a:stretch>
                        <a:fillRect/>
                      </a:stretch>
                    </p:blipFill>
                    <p:spPr bwMode="auto">
                      <a:xfrm>
                        <a:off x="2063751" y="476251"/>
                        <a:ext cx="8353425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7">
            <a:extLst>
              <a:ext uri="{FF2B5EF4-FFF2-40B4-BE49-F238E27FC236}">
                <a16:creationId xmlns:a16="http://schemas.microsoft.com/office/drawing/2014/main" id="{6683B2BF-7941-96B8-873F-4C8F8B79A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3032126"/>
            <a:ext cx="760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a’(b’)</a:t>
            </a:r>
          </a:p>
        </p:txBody>
      </p:sp>
      <p:sp>
        <p:nvSpPr>
          <p:cNvPr id="15366" name="Text Box 8">
            <a:extLst>
              <a:ext uri="{FF2B5EF4-FFF2-40B4-BE49-F238E27FC236}">
                <a16:creationId xmlns:a16="http://schemas.microsoft.com/office/drawing/2014/main" id="{12D68076-7C35-19D8-FC04-12C3722D7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3" y="4068763"/>
            <a:ext cx="30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15367" name="Text Box 9">
            <a:extLst>
              <a:ext uri="{FF2B5EF4-FFF2-40B4-BE49-F238E27FC236}">
                <a16:creationId xmlns:a16="http://schemas.microsoft.com/office/drawing/2014/main" id="{811C31C0-A4E6-036E-DB10-306362989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4852989"/>
            <a:ext cx="29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5368" name="Text Box 10">
            <a:extLst>
              <a:ext uri="{FF2B5EF4-FFF2-40B4-BE49-F238E27FC236}">
                <a16:creationId xmlns:a16="http://schemas.microsoft.com/office/drawing/2014/main" id="{7F853774-0F43-F406-40F6-170CDC95C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3552826"/>
            <a:ext cx="312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15369" name="Text Box 11">
            <a:extLst>
              <a:ext uri="{FF2B5EF4-FFF2-40B4-BE49-F238E27FC236}">
                <a16:creationId xmlns:a16="http://schemas.microsoft.com/office/drawing/2014/main" id="{7CB404BB-5A09-F12C-0FCF-06743B914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3429001"/>
            <a:ext cx="29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5370" name="Text Box 12">
            <a:extLst>
              <a:ext uri="{FF2B5EF4-FFF2-40B4-BE49-F238E27FC236}">
                <a16:creationId xmlns:a16="http://schemas.microsoft.com/office/drawing/2014/main" id="{866868D6-F689-C1CD-BA08-393342564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4797426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15371" name="Text Box 13">
            <a:extLst>
              <a:ext uri="{FF2B5EF4-FFF2-40B4-BE49-F238E27FC236}">
                <a16:creationId xmlns:a16="http://schemas.microsoft.com/office/drawing/2014/main" id="{A5C93A46-570C-8409-AE8C-8945963EC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8" y="3032126"/>
            <a:ext cx="760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(c’)d’</a:t>
            </a:r>
          </a:p>
        </p:txBody>
      </p:sp>
      <p:sp>
        <p:nvSpPr>
          <p:cNvPr id="15372" name="Text Box 14">
            <a:extLst>
              <a:ext uri="{FF2B5EF4-FFF2-40B4-BE49-F238E27FC236}">
                <a16:creationId xmlns:a16="http://schemas.microsoft.com/office/drawing/2014/main" id="{991E9E67-4F39-D1A3-74AA-D89D77563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694" y="3032125"/>
            <a:ext cx="824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b”(c”)</a:t>
            </a:r>
          </a:p>
        </p:txBody>
      </p:sp>
      <p:sp>
        <p:nvSpPr>
          <p:cNvPr id="15373" name="Text Box 15">
            <a:extLst>
              <a:ext uri="{FF2B5EF4-FFF2-40B4-BE49-F238E27FC236}">
                <a16:creationId xmlns:a16="http://schemas.microsoft.com/office/drawing/2014/main" id="{A7FB8A67-39E8-57DC-DD33-89F0F7C9A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6" y="2997201"/>
            <a:ext cx="81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a”(d”)</a:t>
            </a:r>
          </a:p>
        </p:txBody>
      </p:sp>
      <p:sp>
        <p:nvSpPr>
          <p:cNvPr id="143376" name="Freeform 16">
            <a:extLst>
              <a:ext uri="{FF2B5EF4-FFF2-40B4-BE49-F238E27FC236}">
                <a16:creationId xmlns:a16="http://schemas.microsoft.com/office/drawing/2014/main" id="{87DF37DF-A440-DAE7-85AE-D611E9538125}"/>
              </a:ext>
            </a:extLst>
          </p:cNvPr>
          <p:cNvSpPr>
            <a:spLocks/>
          </p:cNvSpPr>
          <p:nvPr/>
        </p:nvSpPr>
        <p:spPr bwMode="auto">
          <a:xfrm>
            <a:off x="3503613" y="2354263"/>
            <a:ext cx="119062" cy="120650"/>
          </a:xfrm>
          <a:custGeom>
            <a:avLst/>
            <a:gdLst>
              <a:gd name="T0" fmla="*/ 2147483646 w 422"/>
              <a:gd name="T1" fmla="*/ 2147483646 h 422"/>
              <a:gd name="T2" fmla="*/ 2147483646 w 422"/>
              <a:gd name="T3" fmla="*/ 1472284517 h 422"/>
              <a:gd name="T4" fmla="*/ 2147483646 w 422"/>
              <a:gd name="T5" fmla="*/ 0 h 422"/>
              <a:gd name="T6" fmla="*/ 1392469871 w 422"/>
              <a:gd name="T7" fmla="*/ 1472284517 h 422"/>
              <a:gd name="T8" fmla="*/ 0 w 422"/>
              <a:gd name="T9" fmla="*/ 2147483646 h 422"/>
              <a:gd name="T10" fmla="*/ 1392469871 w 422"/>
              <a:gd name="T11" fmla="*/ 2147483646 h 422"/>
              <a:gd name="T12" fmla="*/ 2147483646 w 422"/>
              <a:gd name="T13" fmla="*/ 2147483646 h 422"/>
              <a:gd name="T14" fmla="*/ 2147483646 w 422"/>
              <a:gd name="T15" fmla="*/ 2147483646 h 422"/>
              <a:gd name="T16" fmla="*/ 2147483646 w 422"/>
              <a:gd name="T17" fmla="*/ 2147483646 h 4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2"/>
              <a:gd name="T28" fmla="*/ 0 h 422"/>
              <a:gd name="T29" fmla="*/ 422 w 422"/>
              <a:gd name="T30" fmla="*/ 422 h 4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2" h="422">
                <a:moveTo>
                  <a:pt x="422" y="211"/>
                </a:moveTo>
                <a:lnTo>
                  <a:pt x="359" y="63"/>
                </a:lnTo>
                <a:lnTo>
                  <a:pt x="211" y="0"/>
                </a:lnTo>
                <a:lnTo>
                  <a:pt x="62" y="63"/>
                </a:lnTo>
                <a:lnTo>
                  <a:pt x="0" y="211"/>
                </a:lnTo>
                <a:lnTo>
                  <a:pt x="62" y="360"/>
                </a:lnTo>
                <a:lnTo>
                  <a:pt x="211" y="422"/>
                </a:lnTo>
                <a:lnTo>
                  <a:pt x="359" y="360"/>
                </a:lnTo>
                <a:lnTo>
                  <a:pt x="422" y="211"/>
                </a:lnTo>
              </a:path>
            </a:pathLst>
          </a:custGeom>
          <a:noFill/>
          <a:ln w="2857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377" name="Freeform 17">
            <a:extLst>
              <a:ext uri="{FF2B5EF4-FFF2-40B4-BE49-F238E27FC236}">
                <a16:creationId xmlns:a16="http://schemas.microsoft.com/office/drawing/2014/main" id="{BCD8BB90-F394-948A-4FD4-55BB73E78FD5}"/>
              </a:ext>
            </a:extLst>
          </p:cNvPr>
          <p:cNvSpPr>
            <a:spLocks/>
          </p:cNvSpPr>
          <p:nvPr/>
        </p:nvSpPr>
        <p:spPr bwMode="auto">
          <a:xfrm>
            <a:off x="3503613" y="4608513"/>
            <a:ext cx="119062" cy="119062"/>
          </a:xfrm>
          <a:custGeom>
            <a:avLst/>
            <a:gdLst>
              <a:gd name="T0" fmla="*/ 2147483646 w 422"/>
              <a:gd name="T1" fmla="*/ 2147483646 h 422"/>
              <a:gd name="T2" fmla="*/ 2147483646 w 422"/>
              <a:gd name="T3" fmla="*/ 1414917573 h 422"/>
              <a:gd name="T4" fmla="*/ 2147483646 w 422"/>
              <a:gd name="T5" fmla="*/ 0 h 422"/>
              <a:gd name="T6" fmla="*/ 1392469871 w 422"/>
              <a:gd name="T7" fmla="*/ 1414917573 h 422"/>
              <a:gd name="T8" fmla="*/ 0 w 422"/>
              <a:gd name="T9" fmla="*/ 2147483646 h 422"/>
              <a:gd name="T10" fmla="*/ 1392469871 w 422"/>
              <a:gd name="T11" fmla="*/ 2147483646 h 422"/>
              <a:gd name="T12" fmla="*/ 2147483646 w 422"/>
              <a:gd name="T13" fmla="*/ 2147483646 h 422"/>
              <a:gd name="T14" fmla="*/ 2147483646 w 422"/>
              <a:gd name="T15" fmla="*/ 2147483646 h 422"/>
              <a:gd name="T16" fmla="*/ 2147483646 w 422"/>
              <a:gd name="T17" fmla="*/ 2147483646 h 4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2"/>
              <a:gd name="T28" fmla="*/ 0 h 422"/>
              <a:gd name="T29" fmla="*/ 422 w 422"/>
              <a:gd name="T30" fmla="*/ 422 h 4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2" h="422">
                <a:moveTo>
                  <a:pt x="422" y="211"/>
                </a:moveTo>
                <a:lnTo>
                  <a:pt x="359" y="63"/>
                </a:lnTo>
                <a:lnTo>
                  <a:pt x="211" y="0"/>
                </a:lnTo>
                <a:lnTo>
                  <a:pt x="62" y="63"/>
                </a:lnTo>
                <a:lnTo>
                  <a:pt x="0" y="211"/>
                </a:lnTo>
                <a:lnTo>
                  <a:pt x="62" y="360"/>
                </a:lnTo>
                <a:lnTo>
                  <a:pt x="211" y="422"/>
                </a:lnTo>
                <a:lnTo>
                  <a:pt x="359" y="360"/>
                </a:lnTo>
                <a:lnTo>
                  <a:pt x="422" y="211"/>
                </a:lnTo>
              </a:path>
            </a:pathLst>
          </a:custGeom>
          <a:noFill/>
          <a:ln w="2857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378" name="Freeform 18">
            <a:extLst>
              <a:ext uri="{FF2B5EF4-FFF2-40B4-BE49-F238E27FC236}">
                <a16:creationId xmlns:a16="http://schemas.microsoft.com/office/drawing/2014/main" id="{1A894D1D-91F2-0C0E-322F-7A8FB9D9A988}"/>
              </a:ext>
            </a:extLst>
          </p:cNvPr>
          <p:cNvSpPr>
            <a:spLocks/>
          </p:cNvSpPr>
          <p:nvPr/>
        </p:nvSpPr>
        <p:spPr bwMode="auto">
          <a:xfrm>
            <a:off x="6850063" y="2347913"/>
            <a:ext cx="119062" cy="120650"/>
          </a:xfrm>
          <a:custGeom>
            <a:avLst/>
            <a:gdLst>
              <a:gd name="T0" fmla="*/ 2147483646 w 420"/>
              <a:gd name="T1" fmla="*/ 2147483646 h 422"/>
              <a:gd name="T2" fmla="*/ 2147483646 w 420"/>
              <a:gd name="T3" fmla="*/ 1472284517 h 422"/>
              <a:gd name="T4" fmla="*/ 2147483646 w 420"/>
              <a:gd name="T5" fmla="*/ 0 h 422"/>
              <a:gd name="T6" fmla="*/ 1389610305 w 420"/>
              <a:gd name="T7" fmla="*/ 1472284517 h 422"/>
              <a:gd name="T8" fmla="*/ 0 w 420"/>
              <a:gd name="T9" fmla="*/ 2147483646 h 422"/>
              <a:gd name="T10" fmla="*/ 1389610305 w 420"/>
              <a:gd name="T11" fmla="*/ 2147483646 h 422"/>
              <a:gd name="T12" fmla="*/ 2147483646 w 420"/>
              <a:gd name="T13" fmla="*/ 2147483646 h 422"/>
              <a:gd name="T14" fmla="*/ 2147483646 w 420"/>
              <a:gd name="T15" fmla="*/ 2147483646 h 422"/>
              <a:gd name="T16" fmla="*/ 2147483646 w 420"/>
              <a:gd name="T17" fmla="*/ 2147483646 h 4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0"/>
              <a:gd name="T28" fmla="*/ 0 h 422"/>
              <a:gd name="T29" fmla="*/ 420 w 420"/>
              <a:gd name="T30" fmla="*/ 422 h 4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0" h="422">
                <a:moveTo>
                  <a:pt x="420" y="211"/>
                </a:moveTo>
                <a:lnTo>
                  <a:pt x="359" y="63"/>
                </a:lnTo>
                <a:lnTo>
                  <a:pt x="211" y="0"/>
                </a:lnTo>
                <a:lnTo>
                  <a:pt x="61" y="63"/>
                </a:lnTo>
                <a:lnTo>
                  <a:pt x="0" y="211"/>
                </a:lnTo>
                <a:lnTo>
                  <a:pt x="61" y="360"/>
                </a:lnTo>
                <a:lnTo>
                  <a:pt x="211" y="422"/>
                </a:lnTo>
                <a:lnTo>
                  <a:pt x="359" y="360"/>
                </a:lnTo>
                <a:lnTo>
                  <a:pt x="420" y="211"/>
                </a:lnTo>
              </a:path>
            </a:pathLst>
          </a:custGeom>
          <a:noFill/>
          <a:ln w="2857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379" name="Freeform 19">
            <a:extLst>
              <a:ext uri="{FF2B5EF4-FFF2-40B4-BE49-F238E27FC236}">
                <a16:creationId xmlns:a16="http://schemas.microsoft.com/office/drawing/2014/main" id="{99F87014-311D-4E2F-32B4-F4CB36C0BF07}"/>
              </a:ext>
            </a:extLst>
          </p:cNvPr>
          <p:cNvSpPr>
            <a:spLocks/>
          </p:cNvSpPr>
          <p:nvPr/>
        </p:nvSpPr>
        <p:spPr bwMode="auto">
          <a:xfrm>
            <a:off x="4435476" y="4462463"/>
            <a:ext cx="119063" cy="119062"/>
          </a:xfrm>
          <a:custGeom>
            <a:avLst/>
            <a:gdLst>
              <a:gd name="T0" fmla="*/ 2147483646 w 421"/>
              <a:gd name="T1" fmla="*/ 2147483646 h 421"/>
              <a:gd name="T2" fmla="*/ 2147483646 w 421"/>
              <a:gd name="T3" fmla="*/ 1379737685 h 421"/>
              <a:gd name="T4" fmla="*/ 2147483646 w 421"/>
              <a:gd name="T5" fmla="*/ 0 h 421"/>
              <a:gd name="T6" fmla="*/ 1379760868 w 421"/>
              <a:gd name="T7" fmla="*/ 1379737685 h 421"/>
              <a:gd name="T8" fmla="*/ 0 w 421"/>
              <a:gd name="T9" fmla="*/ 2147483646 h 421"/>
              <a:gd name="T10" fmla="*/ 1379760868 w 421"/>
              <a:gd name="T11" fmla="*/ 2147483646 h 421"/>
              <a:gd name="T12" fmla="*/ 2147483646 w 421"/>
              <a:gd name="T13" fmla="*/ 2147483646 h 421"/>
              <a:gd name="T14" fmla="*/ 2147483646 w 421"/>
              <a:gd name="T15" fmla="*/ 2147483646 h 421"/>
              <a:gd name="T16" fmla="*/ 2147483646 w 421"/>
              <a:gd name="T17" fmla="*/ 2147483646 h 4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1"/>
              <a:gd name="T28" fmla="*/ 0 h 421"/>
              <a:gd name="T29" fmla="*/ 421 w 421"/>
              <a:gd name="T30" fmla="*/ 421 h 4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1" h="421">
                <a:moveTo>
                  <a:pt x="421" y="211"/>
                </a:moveTo>
                <a:lnTo>
                  <a:pt x="359" y="61"/>
                </a:lnTo>
                <a:lnTo>
                  <a:pt x="210" y="0"/>
                </a:lnTo>
                <a:lnTo>
                  <a:pt x="61" y="61"/>
                </a:lnTo>
                <a:lnTo>
                  <a:pt x="0" y="211"/>
                </a:lnTo>
                <a:lnTo>
                  <a:pt x="61" y="360"/>
                </a:lnTo>
                <a:lnTo>
                  <a:pt x="210" y="421"/>
                </a:lnTo>
                <a:lnTo>
                  <a:pt x="359" y="360"/>
                </a:lnTo>
                <a:lnTo>
                  <a:pt x="421" y="211"/>
                </a:lnTo>
              </a:path>
            </a:pathLst>
          </a:custGeom>
          <a:noFill/>
          <a:ln w="2857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380" name="Line 20">
            <a:extLst>
              <a:ext uri="{FF2B5EF4-FFF2-40B4-BE49-F238E27FC236}">
                <a16:creationId xmlns:a16="http://schemas.microsoft.com/office/drawing/2014/main" id="{25FF0B01-16B2-2F7F-2A49-DF136C861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4" y="2551114"/>
            <a:ext cx="2230437" cy="14287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381" name="Freeform 21">
            <a:extLst>
              <a:ext uri="{FF2B5EF4-FFF2-40B4-BE49-F238E27FC236}">
                <a16:creationId xmlns:a16="http://schemas.microsoft.com/office/drawing/2014/main" id="{DC16CD55-7ADA-EB58-C4E9-3B9B48153B58}"/>
              </a:ext>
            </a:extLst>
          </p:cNvPr>
          <p:cNvSpPr>
            <a:spLocks/>
          </p:cNvSpPr>
          <p:nvPr/>
        </p:nvSpPr>
        <p:spPr bwMode="auto">
          <a:xfrm>
            <a:off x="4464051" y="2492375"/>
            <a:ext cx="119063" cy="120650"/>
          </a:xfrm>
          <a:custGeom>
            <a:avLst/>
            <a:gdLst>
              <a:gd name="T0" fmla="*/ 2147483646 w 422"/>
              <a:gd name="T1" fmla="*/ 2147483646 h 421"/>
              <a:gd name="T2" fmla="*/ 2147483646 w 422"/>
              <a:gd name="T3" fmla="*/ 1435677111 h 421"/>
              <a:gd name="T4" fmla="*/ 2147483646 w 422"/>
              <a:gd name="T5" fmla="*/ 0 h 421"/>
              <a:gd name="T6" fmla="*/ 1414941306 w 422"/>
              <a:gd name="T7" fmla="*/ 1435677111 h 421"/>
              <a:gd name="T8" fmla="*/ 0 w 422"/>
              <a:gd name="T9" fmla="*/ 2147483646 h 421"/>
              <a:gd name="T10" fmla="*/ 1414941306 w 422"/>
              <a:gd name="T11" fmla="*/ 2147483646 h 421"/>
              <a:gd name="T12" fmla="*/ 2147483646 w 422"/>
              <a:gd name="T13" fmla="*/ 2147483646 h 421"/>
              <a:gd name="T14" fmla="*/ 2147483646 w 422"/>
              <a:gd name="T15" fmla="*/ 2147483646 h 421"/>
              <a:gd name="T16" fmla="*/ 2147483646 w 422"/>
              <a:gd name="T17" fmla="*/ 2147483646 h 4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2"/>
              <a:gd name="T28" fmla="*/ 0 h 421"/>
              <a:gd name="T29" fmla="*/ 422 w 422"/>
              <a:gd name="T30" fmla="*/ 421 h 4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2" h="421">
                <a:moveTo>
                  <a:pt x="422" y="211"/>
                </a:moveTo>
                <a:lnTo>
                  <a:pt x="360" y="61"/>
                </a:lnTo>
                <a:lnTo>
                  <a:pt x="211" y="0"/>
                </a:lnTo>
                <a:lnTo>
                  <a:pt x="63" y="61"/>
                </a:lnTo>
                <a:lnTo>
                  <a:pt x="0" y="211"/>
                </a:lnTo>
                <a:lnTo>
                  <a:pt x="63" y="360"/>
                </a:lnTo>
                <a:lnTo>
                  <a:pt x="211" y="421"/>
                </a:lnTo>
                <a:lnTo>
                  <a:pt x="360" y="360"/>
                </a:lnTo>
                <a:lnTo>
                  <a:pt x="422" y="211"/>
                </a:lnTo>
              </a:path>
            </a:pathLst>
          </a:custGeom>
          <a:noFill/>
          <a:ln w="2857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382" name="Freeform 22">
            <a:extLst>
              <a:ext uri="{FF2B5EF4-FFF2-40B4-BE49-F238E27FC236}">
                <a16:creationId xmlns:a16="http://schemas.microsoft.com/office/drawing/2014/main" id="{1C30BAEC-3E6C-8121-E175-90CAAA32FD0C}"/>
              </a:ext>
            </a:extLst>
          </p:cNvPr>
          <p:cNvSpPr>
            <a:spLocks/>
          </p:cNvSpPr>
          <p:nvPr/>
        </p:nvSpPr>
        <p:spPr bwMode="auto">
          <a:xfrm>
            <a:off x="6697663" y="2492376"/>
            <a:ext cx="119062" cy="119063"/>
          </a:xfrm>
          <a:custGeom>
            <a:avLst/>
            <a:gdLst>
              <a:gd name="T0" fmla="*/ 2147483646 w 421"/>
              <a:gd name="T1" fmla="*/ 2147483646 h 422"/>
              <a:gd name="T2" fmla="*/ 2147483646 w 421"/>
              <a:gd name="T3" fmla="*/ 1392493134 h 422"/>
              <a:gd name="T4" fmla="*/ 2147483646 w 421"/>
              <a:gd name="T5" fmla="*/ 0 h 422"/>
              <a:gd name="T6" fmla="*/ 1379737685 w 421"/>
              <a:gd name="T7" fmla="*/ 1392493134 h 422"/>
              <a:gd name="T8" fmla="*/ 0 w 421"/>
              <a:gd name="T9" fmla="*/ 2147483646 h 422"/>
              <a:gd name="T10" fmla="*/ 1379737685 w 421"/>
              <a:gd name="T11" fmla="*/ 2147483646 h 422"/>
              <a:gd name="T12" fmla="*/ 2147483646 w 421"/>
              <a:gd name="T13" fmla="*/ 2147483646 h 422"/>
              <a:gd name="T14" fmla="*/ 2147483646 w 421"/>
              <a:gd name="T15" fmla="*/ 2147483646 h 422"/>
              <a:gd name="T16" fmla="*/ 2147483646 w 421"/>
              <a:gd name="T17" fmla="*/ 2147483646 h 4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1"/>
              <a:gd name="T28" fmla="*/ 0 h 422"/>
              <a:gd name="T29" fmla="*/ 421 w 421"/>
              <a:gd name="T30" fmla="*/ 422 h 4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1" h="422">
                <a:moveTo>
                  <a:pt x="421" y="211"/>
                </a:moveTo>
                <a:lnTo>
                  <a:pt x="359" y="62"/>
                </a:lnTo>
                <a:lnTo>
                  <a:pt x="210" y="0"/>
                </a:lnTo>
                <a:lnTo>
                  <a:pt x="61" y="62"/>
                </a:lnTo>
                <a:lnTo>
                  <a:pt x="0" y="211"/>
                </a:lnTo>
                <a:lnTo>
                  <a:pt x="61" y="359"/>
                </a:lnTo>
                <a:lnTo>
                  <a:pt x="210" y="422"/>
                </a:lnTo>
                <a:lnTo>
                  <a:pt x="359" y="359"/>
                </a:lnTo>
                <a:lnTo>
                  <a:pt x="421" y="211"/>
                </a:lnTo>
              </a:path>
            </a:pathLst>
          </a:custGeom>
          <a:noFill/>
          <a:ln w="2857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460CBEC8-666B-CA9B-8D13-1CBB50038C18}"/>
              </a:ext>
            </a:extLst>
          </p:cNvPr>
          <p:cNvGrpSpPr>
            <a:grpSpLocks/>
          </p:cNvGrpSpPr>
          <p:nvPr/>
        </p:nvGrpSpPr>
        <p:grpSpPr bwMode="auto">
          <a:xfrm>
            <a:off x="3349625" y="2243139"/>
            <a:ext cx="96838" cy="117475"/>
            <a:chOff x="1940" y="1605"/>
            <a:chExt cx="57" cy="69"/>
          </a:xfrm>
        </p:grpSpPr>
        <p:sp>
          <p:nvSpPr>
            <p:cNvPr id="15448" name="Freeform 24">
              <a:extLst>
                <a:ext uri="{FF2B5EF4-FFF2-40B4-BE49-F238E27FC236}">
                  <a16:creationId xmlns:a16="http://schemas.microsoft.com/office/drawing/2014/main" id="{BD9D2BB6-F27B-2CD9-2C99-D5FCAE149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0" y="1605"/>
              <a:ext cx="12" cy="68"/>
            </a:xfrm>
            <a:custGeom>
              <a:avLst/>
              <a:gdLst>
                <a:gd name="T0" fmla="*/ 0 w 68"/>
                <a:gd name="T1" fmla="*/ 0 h 406"/>
                <a:gd name="T2" fmla="*/ 0 w 68"/>
                <a:gd name="T3" fmla="*/ 0 h 406"/>
                <a:gd name="T4" fmla="*/ 0 w 68"/>
                <a:gd name="T5" fmla="*/ 2 h 406"/>
                <a:gd name="T6" fmla="*/ 0 60000 65536"/>
                <a:gd name="T7" fmla="*/ 0 60000 65536"/>
                <a:gd name="T8" fmla="*/ 0 60000 65536"/>
                <a:gd name="T9" fmla="*/ 0 w 68"/>
                <a:gd name="T10" fmla="*/ 0 h 406"/>
                <a:gd name="T11" fmla="*/ 68 w 68"/>
                <a:gd name="T12" fmla="*/ 406 h 4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406">
                  <a:moveTo>
                    <a:pt x="0" y="68"/>
                  </a:moveTo>
                  <a:lnTo>
                    <a:pt x="68" y="0"/>
                  </a:lnTo>
                  <a:lnTo>
                    <a:pt x="68" y="406"/>
                  </a:lnTo>
                </a:path>
              </a:pathLst>
            </a:cu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9" name="Line 25">
              <a:extLst>
                <a:ext uri="{FF2B5EF4-FFF2-40B4-BE49-F238E27FC236}">
                  <a16:creationId xmlns:a16="http://schemas.microsoft.com/office/drawing/2014/main" id="{33106432-A26F-2BE5-A0CD-BD3E43A7B3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0" y="1673"/>
              <a:ext cx="23" cy="1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0" name="Line 26">
              <a:extLst>
                <a:ext uri="{FF2B5EF4-FFF2-40B4-BE49-F238E27FC236}">
                  <a16:creationId xmlns:a16="http://schemas.microsoft.com/office/drawing/2014/main" id="{0D6C881F-630C-7109-C395-69B9491198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5" y="1605"/>
              <a:ext cx="12" cy="23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387" name="Line 27">
            <a:extLst>
              <a:ext uri="{FF2B5EF4-FFF2-40B4-BE49-F238E27FC236}">
                <a16:creationId xmlns:a16="http://schemas.microsoft.com/office/drawing/2014/main" id="{825FD24E-98BC-95A4-5D93-9005D4BB367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48026" y="2414588"/>
            <a:ext cx="1192213" cy="635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388" name="Line 28">
            <a:extLst>
              <a:ext uri="{FF2B5EF4-FFF2-40B4-BE49-F238E27FC236}">
                <a16:creationId xmlns:a16="http://schemas.microsoft.com/office/drawing/2014/main" id="{4CCEEBA5-404B-F5BD-70E8-94480A92A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8025" y="4684714"/>
            <a:ext cx="1428750" cy="1587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389" name="Line 29">
            <a:extLst>
              <a:ext uri="{FF2B5EF4-FFF2-40B4-BE49-F238E27FC236}">
                <a16:creationId xmlns:a16="http://schemas.microsoft.com/office/drawing/2014/main" id="{A89A9D69-6FFA-089F-3DD5-4D7A932B3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2351" y="2409825"/>
            <a:ext cx="3306763" cy="1588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65D0122C-29FC-CEFF-625E-C9A4767AD0FC}"/>
              </a:ext>
            </a:extLst>
          </p:cNvPr>
          <p:cNvGrpSpPr>
            <a:grpSpLocks/>
          </p:cNvGrpSpPr>
          <p:nvPr/>
        </p:nvGrpSpPr>
        <p:grpSpPr bwMode="auto">
          <a:xfrm>
            <a:off x="3408363" y="4760914"/>
            <a:ext cx="74612" cy="115887"/>
            <a:chOff x="1929" y="3094"/>
            <a:chExt cx="23" cy="68"/>
          </a:xfrm>
        </p:grpSpPr>
        <p:sp>
          <p:nvSpPr>
            <p:cNvPr id="15446" name="Freeform 31">
              <a:extLst>
                <a:ext uri="{FF2B5EF4-FFF2-40B4-BE49-F238E27FC236}">
                  <a16:creationId xmlns:a16="http://schemas.microsoft.com/office/drawing/2014/main" id="{621D3A6B-8472-9651-44CB-1D3A6BAFD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" y="3094"/>
              <a:ext cx="11" cy="67"/>
            </a:xfrm>
            <a:custGeom>
              <a:avLst/>
              <a:gdLst>
                <a:gd name="T0" fmla="*/ 0 w 68"/>
                <a:gd name="T1" fmla="*/ 0 h 407"/>
                <a:gd name="T2" fmla="*/ 0 w 68"/>
                <a:gd name="T3" fmla="*/ 0 h 407"/>
                <a:gd name="T4" fmla="*/ 0 w 68"/>
                <a:gd name="T5" fmla="*/ 2 h 407"/>
                <a:gd name="T6" fmla="*/ 0 60000 65536"/>
                <a:gd name="T7" fmla="*/ 0 60000 65536"/>
                <a:gd name="T8" fmla="*/ 0 60000 65536"/>
                <a:gd name="T9" fmla="*/ 0 w 68"/>
                <a:gd name="T10" fmla="*/ 0 h 407"/>
                <a:gd name="T11" fmla="*/ 68 w 68"/>
                <a:gd name="T12" fmla="*/ 407 h 4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407">
                  <a:moveTo>
                    <a:pt x="0" y="68"/>
                  </a:moveTo>
                  <a:lnTo>
                    <a:pt x="68" y="0"/>
                  </a:lnTo>
                  <a:lnTo>
                    <a:pt x="68" y="407"/>
                  </a:lnTo>
                </a:path>
              </a:pathLst>
            </a:cu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7" name="Line 32">
              <a:extLst>
                <a:ext uri="{FF2B5EF4-FFF2-40B4-BE49-F238E27FC236}">
                  <a16:creationId xmlns:a16="http://schemas.microsoft.com/office/drawing/2014/main" id="{99E17DE4-430E-4A77-FF33-6372897EF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9" y="3161"/>
              <a:ext cx="23" cy="1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33">
            <a:extLst>
              <a:ext uri="{FF2B5EF4-FFF2-40B4-BE49-F238E27FC236}">
                <a16:creationId xmlns:a16="http://schemas.microsoft.com/office/drawing/2014/main" id="{18AC6F21-885D-A66F-EC12-EF82F6E0A00F}"/>
              </a:ext>
            </a:extLst>
          </p:cNvPr>
          <p:cNvGrpSpPr>
            <a:grpSpLocks/>
          </p:cNvGrpSpPr>
          <p:nvPr/>
        </p:nvGrpSpPr>
        <p:grpSpPr bwMode="auto">
          <a:xfrm>
            <a:off x="6950075" y="2017714"/>
            <a:ext cx="153988" cy="117475"/>
            <a:chOff x="4055" y="1605"/>
            <a:chExt cx="91" cy="69"/>
          </a:xfrm>
        </p:grpSpPr>
        <p:sp>
          <p:nvSpPr>
            <p:cNvPr id="15442" name="Freeform 34">
              <a:extLst>
                <a:ext uri="{FF2B5EF4-FFF2-40B4-BE49-F238E27FC236}">
                  <a16:creationId xmlns:a16="http://schemas.microsoft.com/office/drawing/2014/main" id="{53D9B3C7-AA19-D3DE-60AD-712FDDAE3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1605"/>
              <a:ext cx="12" cy="68"/>
            </a:xfrm>
            <a:custGeom>
              <a:avLst/>
              <a:gdLst>
                <a:gd name="T0" fmla="*/ 0 w 68"/>
                <a:gd name="T1" fmla="*/ 0 h 406"/>
                <a:gd name="T2" fmla="*/ 0 w 68"/>
                <a:gd name="T3" fmla="*/ 0 h 406"/>
                <a:gd name="T4" fmla="*/ 0 w 68"/>
                <a:gd name="T5" fmla="*/ 2 h 406"/>
                <a:gd name="T6" fmla="*/ 0 60000 65536"/>
                <a:gd name="T7" fmla="*/ 0 60000 65536"/>
                <a:gd name="T8" fmla="*/ 0 60000 65536"/>
                <a:gd name="T9" fmla="*/ 0 w 68"/>
                <a:gd name="T10" fmla="*/ 0 h 406"/>
                <a:gd name="T11" fmla="*/ 68 w 68"/>
                <a:gd name="T12" fmla="*/ 406 h 4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406">
                  <a:moveTo>
                    <a:pt x="0" y="68"/>
                  </a:moveTo>
                  <a:lnTo>
                    <a:pt x="68" y="0"/>
                  </a:lnTo>
                  <a:lnTo>
                    <a:pt x="68" y="406"/>
                  </a:lnTo>
                </a:path>
              </a:pathLst>
            </a:cu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3" name="Line 35">
              <a:extLst>
                <a:ext uri="{FF2B5EF4-FFF2-40B4-BE49-F238E27FC236}">
                  <a16:creationId xmlns:a16="http://schemas.microsoft.com/office/drawing/2014/main" id="{15B16EA9-95BB-1181-94B1-9BC08506F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5" y="1673"/>
              <a:ext cx="23" cy="1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4" name="Line 36">
              <a:extLst>
                <a:ext uri="{FF2B5EF4-FFF2-40B4-BE49-F238E27FC236}">
                  <a16:creationId xmlns:a16="http://schemas.microsoft.com/office/drawing/2014/main" id="{23F2B8F2-4106-6761-78D6-796D3567D7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1" y="1605"/>
              <a:ext cx="11" cy="23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5" name="Line 37">
              <a:extLst>
                <a:ext uri="{FF2B5EF4-FFF2-40B4-BE49-F238E27FC236}">
                  <a16:creationId xmlns:a16="http://schemas.microsoft.com/office/drawing/2014/main" id="{25136FC5-4A03-E8BD-80A0-253B542142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4" y="1605"/>
              <a:ext cx="12" cy="23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398" name="Freeform 38">
            <a:extLst>
              <a:ext uri="{FF2B5EF4-FFF2-40B4-BE49-F238E27FC236}">
                <a16:creationId xmlns:a16="http://schemas.microsoft.com/office/drawing/2014/main" id="{6A78ED47-E15C-EF92-D943-A58AA5FD4ACB}"/>
              </a:ext>
            </a:extLst>
          </p:cNvPr>
          <p:cNvSpPr>
            <a:spLocks/>
          </p:cNvSpPr>
          <p:nvPr/>
        </p:nvSpPr>
        <p:spPr bwMode="auto">
          <a:xfrm>
            <a:off x="4579938" y="4311650"/>
            <a:ext cx="76200" cy="115888"/>
          </a:xfrm>
          <a:custGeom>
            <a:avLst/>
            <a:gdLst>
              <a:gd name="T0" fmla="*/ 0 w 271"/>
              <a:gd name="T1" fmla="*/ 1581431625 h 406"/>
              <a:gd name="T2" fmla="*/ 1489461155 w 271"/>
              <a:gd name="T3" fmla="*/ 0 h 406"/>
              <a:gd name="T4" fmla="*/ 2147483646 w 271"/>
              <a:gd name="T5" fmla="*/ 0 h 406"/>
              <a:gd name="T6" fmla="*/ 2147483646 w 271"/>
              <a:gd name="T7" fmla="*/ 1581431625 h 406"/>
              <a:gd name="T8" fmla="*/ 2147483646 w 271"/>
              <a:gd name="T9" fmla="*/ 2147483646 h 406"/>
              <a:gd name="T10" fmla="*/ 2147483646 w 271"/>
              <a:gd name="T11" fmla="*/ 2147483646 h 406"/>
              <a:gd name="T12" fmla="*/ 1489461155 w 271"/>
              <a:gd name="T13" fmla="*/ 2147483646 h 406"/>
              <a:gd name="T14" fmla="*/ 0 w 271"/>
              <a:gd name="T15" fmla="*/ 2147483646 h 406"/>
              <a:gd name="T16" fmla="*/ 0 w 271"/>
              <a:gd name="T17" fmla="*/ 2147483646 h 406"/>
              <a:gd name="T18" fmla="*/ 2147483646 w 271"/>
              <a:gd name="T19" fmla="*/ 2147483646 h 4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1"/>
              <a:gd name="T31" fmla="*/ 0 h 406"/>
              <a:gd name="T32" fmla="*/ 271 w 271"/>
              <a:gd name="T33" fmla="*/ 406 h 4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1" h="406">
                <a:moveTo>
                  <a:pt x="0" y="68"/>
                </a:moveTo>
                <a:lnTo>
                  <a:pt x="67" y="0"/>
                </a:lnTo>
                <a:lnTo>
                  <a:pt x="203" y="0"/>
                </a:lnTo>
                <a:lnTo>
                  <a:pt x="271" y="68"/>
                </a:lnTo>
                <a:lnTo>
                  <a:pt x="271" y="136"/>
                </a:lnTo>
                <a:lnTo>
                  <a:pt x="203" y="202"/>
                </a:lnTo>
                <a:lnTo>
                  <a:pt x="67" y="202"/>
                </a:lnTo>
                <a:lnTo>
                  <a:pt x="0" y="270"/>
                </a:lnTo>
                <a:lnTo>
                  <a:pt x="0" y="406"/>
                </a:lnTo>
                <a:lnTo>
                  <a:pt x="271" y="406"/>
                </a:lnTo>
              </a:path>
            </a:pathLst>
          </a:custGeom>
          <a:noFill/>
          <a:ln w="2857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" name="Group 39">
            <a:extLst>
              <a:ext uri="{FF2B5EF4-FFF2-40B4-BE49-F238E27FC236}">
                <a16:creationId xmlns:a16="http://schemas.microsoft.com/office/drawing/2014/main" id="{778EB761-7D3E-2590-7460-63BDA3849BFC}"/>
              </a:ext>
            </a:extLst>
          </p:cNvPr>
          <p:cNvGrpSpPr>
            <a:grpSpLocks/>
          </p:cNvGrpSpPr>
          <p:nvPr/>
        </p:nvGrpSpPr>
        <p:grpSpPr bwMode="auto">
          <a:xfrm>
            <a:off x="6545263" y="2349500"/>
            <a:ext cx="342900" cy="185738"/>
            <a:chOff x="3843" y="1818"/>
            <a:chExt cx="203" cy="67"/>
          </a:xfrm>
        </p:grpSpPr>
        <p:sp>
          <p:nvSpPr>
            <p:cNvPr id="15437" name="Freeform 40">
              <a:extLst>
                <a:ext uri="{FF2B5EF4-FFF2-40B4-BE49-F238E27FC236}">
                  <a16:creationId xmlns:a16="http://schemas.microsoft.com/office/drawing/2014/main" id="{3AE78CEB-106B-9DBF-48E2-7C884B3F6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1818"/>
              <a:ext cx="22" cy="67"/>
            </a:xfrm>
            <a:custGeom>
              <a:avLst/>
              <a:gdLst>
                <a:gd name="T0" fmla="*/ 1 w 135"/>
                <a:gd name="T1" fmla="*/ 0 h 405"/>
                <a:gd name="T2" fmla="*/ 0 w 135"/>
                <a:gd name="T3" fmla="*/ 1 h 405"/>
                <a:gd name="T4" fmla="*/ 0 w 135"/>
                <a:gd name="T5" fmla="*/ 1 h 405"/>
                <a:gd name="T6" fmla="*/ 1 w 135"/>
                <a:gd name="T7" fmla="*/ 2 h 4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405"/>
                <a:gd name="T14" fmla="*/ 135 w 135"/>
                <a:gd name="T15" fmla="*/ 405 h 4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405">
                  <a:moveTo>
                    <a:pt x="135" y="0"/>
                  </a:moveTo>
                  <a:lnTo>
                    <a:pt x="0" y="134"/>
                  </a:lnTo>
                  <a:lnTo>
                    <a:pt x="0" y="270"/>
                  </a:lnTo>
                  <a:lnTo>
                    <a:pt x="135" y="405"/>
                  </a:lnTo>
                </a:path>
              </a:pathLst>
            </a:cu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8" name="Freeform 41">
              <a:extLst>
                <a:ext uri="{FF2B5EF4-FFF2-40B4-BE49-F238E27FC236}">
                  <a16:creationId xmlns:a16="http://schemas.microsoft.com/office/drawing/2014/main" id="{F6C0B857-6AA8-8EA1-B793-0915F7D0D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1818"/>
              <a:ext cx="45" cy="67"/>
            </a:xfrm>
            <a:custGeom>
              <a:avLst/>
              <a:gdLst>
                <a:gd name="T0" fmla="*/ 0 w 270"/>
                <a:gd name="T1" fmla="*/ 0 h 405"/>
                <a:gd name="T2" fmla="*/ 0 w 270"/>
                <a:gd name="T3" fmla="*/ 0 h 405"/>
                <a:gd name="T4" fmla="*/ 1 w 270"/>
                <a:gd name="T5" fmla="*/ 0 h 405"/>
                <a:gd name="T6" fmla="*/ 1 w 270"/>
                <a:gd name="T7" fmla="*/ 0 h 405"/>
                <a:gd name="T8" fmla="*/ 1 w 270"/>
                <a:gd name="T9" fmla="*/ 1 h 405"/>
                <a:gd name="T10" fmla="*/ 1 w 270"/>
                <a:gd name="T11" fmla="*/ 1 h 405"/>
                <a:gd name="T12" fmla="*/ 0 w 270"/>
                <a:gd name="T13" fmla="*/ 1 h 405"/>
                <a:gd name="T14" fmla="*/ 0 w 270"/>
                <a:gd name="T15" fmla="*/ 1 h 405"/>
                <a:gd name="T16" fmla="*/ 0 w 270"/>
                <a:gd name="T17" fmla="*/ 2 h 405"/>
                <a:gd name="T18" fmla="*/ 1 w 270"/>
                <a:gd name="T19" fmla="*/ 2 h 4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0"/>
                <a:gd name="T31" fmla="*/ 0 h 405"/>
                <a:gd name="T32" fmla="*/ 270 w 270"/>
                <a:gd name="T33" fmla="*/ 405 h 4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0" h="405">
                  <a:moveTo>
                    <a:pt x="0" y="68"/>
                  </a:moveTo>
                  <a:lnTo>
                    <a:pt x="68" y="0"/>
                  </a:lnTo>
                  <a:lnTo>
                    <a:pt x="203" y="0"/>
                  </a:lnTo>
                  <a:lnTo>
                    <a:pt x="270" y="68"/>
                  </a:lnTo>
                  <a:lnTo>
                    <a:pt x="270" y="134"/>
                  </a:lnTo>
                  <a:lnTo>
                    <a:pt x="203" y="202"/>
                  </a:lnTo>
                  <a:lnTo>
                    <a:pt x="68" y="202"/>
                  </a:lnTo>
                  <a:lnTo>
                    <a:pt x="0" y="270"/>
                  </a:lnTo>
                  <a:lnTo>
                    <a:pt x="0" y="405"/>
                  </a:lnTo>
                  <a:lnTo>
                    <a:pt x="270" y="405"/>
                  </a:lnTo>
                </a:path>
              </a:pathLst>
            </a:cu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9" name="Line 42">
              <a:extLst>
                <a:ext uri="{FF2B5EF4-FFF2-40B4-BE49-F238E27FC236}">
                  <a16:creationId xmlns:a16="http://schemas.microsoft.com/office/drawing/2014/main" id="{3D2F040C-508D-C073-C856-55516DDDFF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6" y="1818"/>
              <a:ext cx="11" cy="22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0" name="Line 43">
              <a:extLst>
                <a:ext uri="{FF2B5EF4-FFF2-40B4-BE49-F238E27FC236}">
                  <a16:creationId xmlns:a16="http://schemas.microsoft.com/office/drawing/2014/main" id="{0EBB0FEE-4136-B0F3-C794-1151A498CF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9" y="1818"/>
              <a:ext cx="12" cy="22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1" name="Freeform 44">
              <a:extLst>
                <a:ext uri="{FF2B5EF4-FFF2-40B4-BE49-F238E27FC236}">
                  <a16:creationId xmlns:a16="http://schemas.microsoft.com/office/drawing/2014/main" id="{4335BEEC-1796-F2E1-72DE-274156CA3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1818"/>
              <a:ext cx="23" cy="67"/>
            </a:xfrm>
            <a:custGeom>
              <a:avLst/>
              <a:gdLst>
                <a:gd name="T0" fmla="*/ 0 w 136"/>
                <a:gd name="T1" fmla="*/ 0 h 405"/>
                <a:gd name="T2" fmla="*/ 1 w 136"/>
                <a:gd name="T3" fmla="*/ 1 h 405"/>
                <a:gd name="T4" fmla="*/ 1 w 136"/>
                <a:gd name="T5" fmla="*/ 1 h 405"/>
                <a:gd name="T6" fmla="*/ 0 w 136"/>
                <a:gd name="T7" fmla="*/ 2 h 4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405"/>
                <a:gd name="T14" fmla="*/ 136 w 136"/>
                <a:gd name="T15" fmla="*/ 405 h 4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405">
                  <a:moveTo>
                    <a:pt x="0" y="0"/>
                  </a:moveTo>
                  <a:lnTo>
                    <a:pt x="136" y="134"/>
                  </a:lnTo>
                  <a:lnTo>
                    <a:pt x="136" y="270"/>
                  </a:lnTo>
                  <a:lnTo>
                    <a:pt x="0" y="405"/>
                  </a:lnTo>
                </a:path>
              </a:pathLst>
            </a:cu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45">
            <a:extLst>
              <a:ext uri="{FF2B5EF4-FFF2-40B4-BE49-F238E27FC236}">
                <a16:creationId xmlns:a16="http://schemas.microsoft.com/office/drawing/2014/main" id="{0BC7AD9F-F3D1-EBF7-35F7-311FA0765DC9}"/>
              </a:ext>
            </a:extLst>
          </p:cNvPr>
          <p:cNvGrpSpPr>
            <a:grpSpLocks/>
          </p:cNvGrpSpPr>
          <p:nvPr/>
        </p:nvGrpSpPr>
        <p:grpSpPr bwMode="auto">
          <a:xfrm>
            <a:off x="4594225" y="2371725"/>
            <a:ext cx="133350" cy="115888"/>
            <a:chOff x="2634" y="1795"/>
            <a:chExt cx="79" cy="68"/>
          </a:xfrm>
        </p:grpSpPr>
        <p:sp>
          <p:nvSpPr>
            <p:cNvPr id="15435" name="Freeform 46">
              <a:extLst>
                <a:ext uri="{FF2B5EF4-FFF2-40B4-BE49-F238E27FC236}">
                  <a16:creationId xmlns:a16="http://schemas.microsoft.com/office/drawing/2014/main" id="{236805AC-AA3B-8CAC-669C-F81DC2896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1795"/>
              <a:ext cx="45" cy="68"/>
            </a:xfrm>
            <a:custGeom>
              <a:avLst/>
              <a:gdLst>
                <a:gd name="T0" fmla="*/ 0 w 271"/>
                <a:gd name="T1" fmla="*/ 0 h 406"/>
                <a:gd name="T2" fmla="*/ 0 w 271"/>
                <a:gd name="T3" fmla="*/ 0 h 406"/>
                <a:gd name="T4" fmla="*/ 1 w 271"/>
                <a:gd name="T5" fmla="*/ 0 h 406"/>
                <a:gd name="T6" fmla="*/ 1 w 271"/>
                <a:gd name="T7" fmla="*/ 0 h 406"/>
                <a:gd name="T8" fmla="*/ 1 w 271"/>
                <a:gd name="T9" fmla="*/ 1 h 406"/>
                <a:gd name="T10" fmla="*/ 1 w 271"/>
                <a:gd name="T11" fmla="*/ 1 h 406"/>
                <a:gd name="T12" fmla="*/ 0 w 271"/>
                <a:gd name="T13" fmla="*/ 1 h 406"/>
                <a:gd name="T14" fmla="*/ 0 w 271"/>
                <a:gd name="T15" fmla="*/ 1 h 406"/>
                <a:gd name="T16" fmla="*/ 0 w 271"/>
                <a:gd name="T17" fmla="*/ 2 h 406"/>
                <a:gd name="T18" fmla="*/ 1 w 271"/>
                <a:gd name="T19" fmla="*/ 2 h 4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1"/>
                <a:gd name="T31" fmla="*/ 0 h 406"/>
                <a:gd name="T32" fmla="*/ 271 w 271"/>
                <a:gd name="T33" fmla="*/ 406 h 4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1" h="406">
                  <a:moveTo>
                    <a:pt x="0" y="68"/>
                  </a:moveTo>
                  <a:lnTo>
                    <a:pt x="68" y="0"/>
                  </a:lnTo>
                  <a:lnTo>
                    <a:pt x="203" y="0"/>
                  </a:lnTo>
                  <a:lnTo>
                    <a:pt x="271" y="68"/>
                  </a:lnTo>
                  <a:lnTo>
                    <a:pt x="271" y="136"/>
                  </a:lnTo>
                  <a:lnTo>
                    <a:pt x="203" y="204"/>
                  </a:lnTo>
                  <a:lnTo>
                    <a:pt x="68" y="204"/>
                  </a:lnTo>
                  <a:lnTo>
                    <a:pt x="0" y="270"/>
                  </a:lnTo>
                  <a:lnTo>
                    <a:pt x="0" y="406"/>
                  </a:lnTo>
                  <a:lnTo>
                    <a:pt x="271" y="406"/>
                  </a:lnTo>
                </a:path>
              </a:pathLst>
            </a:cu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6" name="Line 47">
              <a:extLst>
                <a:ext uri="{FF2B5EF4-FFF2-40B4-BE49-F238E27FC236}">
                  <a16:creationId xmlns:a16="http://schemas.microsoft.com/office/drawing/2014/main" id="{E5B9BC17-3E1C-AC39-AE2D-E498012BB8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2" y="1795"/>
              <a:ext cx="11" cy="23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48">
            <a:extLst>
              <a:ext uri="{FF2B5EF4-FFF2-40B4-BE49-F238E27FC236}">
                <a16:creationId xmlns:a16="http://schemas.microsoft.com/office/drawing/2014/main" id="{DAC60CE6-EB97-CF5A-3F28-821AEC46B6EF}"/>
              </a:ext>
            </a:extLst>
          </p:cNvPr>
          <p:cNvGrpSpPr>
            <a:grpSpLocks/>
          </p:cNvGrpSpPr>
          <p:nvPr/>
        </p:nvGrpSpPr>
        <p:grpSpPr bwMode="auto">
          <a:xfrm>
            <a:off x="7540626" y="3260725"/>
            <a:ext cx="2443163" cy="3246438"/>
            <a:chOff x="5229" y="2054"/>
            <a:chExt cx="1539" cy="2045"/>
          </a:xfrm>
        </p:grpSpPr>
        <p:grpSp>
          <p:nvGrpSpPr>
            <p:cNvPr id="15410" name="Group 49">
              <a:extLst>
                <a:ext uri="{FF2B5EF4-FFF2-40B4-BE49-F238E27FC236}">
                  <a16:creationId xmlns:a16="http://schemas.microsoft.com/office/drawing/2014/main" id="{CC580E9F-4816-3B8E-422E-5A14C3D17E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8" y="2160"/>
              <a:ext cx="1266" cy="1776"/>
              <a:chOff x="3966" y="2160"/>
              <a:chExt cx="1248" cy="1747"/>
            </a:xfrm>
          </p:grpSpPr>
          <p:grpSp>
            <p:nvGrpSpPr>
              <p:cNvPr id="15416" name="Group 50">
                <a:extLst>
                  <a:ext uri="{FF2B5EF4-FFF2-40B4-BE49-F238E27FC236}">
                    <a16:creationId xmlns:a16="http://schemas.microsoft.com/office/drawing/2014/main" id="{3CD5FF7A-8267-54D0-606C-DEB9F2AC0A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66" y="2160"/>
                <a:ext cx="1248" cy="1747"/>
                <a:chOff x="4387" y="2449"/>
                <a:chExt cx="1580" cy="1747"/>
              </a:xfrm>
            </p:grpSpPr>
            <p:sp>
              <p:nvSpPr>
                <p:cNvPr id="15420" name="Freeform 51">
                  <a:extLst>
                    <a:ext uri="{FF2B5EF4-FFF2-40B4-BE49-F238E27FC236}">
                      <a16:creationId xmlns:a16="http://schemas.microsoft.com/office/drawing/2014/main" id="{9D1645D6-F24F-59E8-4F9B-A4DE02522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7" y="3830"/>
                  <a:ext cx="621" cy="347"/>
                </a:xfrm>
                <a:custGeom>
                  <a:avLst/>
                  <a:gdLst>
                    <a:gd name="T0" fmla="*/ 1 w 3722"/>
                    <a:gd name="T1" fmla="*/ 0 h 2077"/>
                    <a:gd name="T2" fmla="*/ 0 w 3722"/>
                    <a:gd name="T3" fmla="*/ 0 h 2077"/>
                    <a:gd name="T4" fmla="*/ 17 w 3722"/>
                    <a:gd name="T5" fmla="*/ 10 h 2077"/>
                    <a:gd name="T6" fmla="*/ 1 w 3722"/>
                    <a:gd name="T7" fmla="*/ 0 h 20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722"/>
                    <a:gd name="T13" fmla="*/ 0 h 2077"/>
                    <a:gd name="T14" fmla="*/ 3722 w 3722"/>
                    <a:gd name="T15" fmla="*/ 2077 h 20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722" h="2077">
                      <a:moveTo>
                        <a:pt x="128" y="0"/>
                      </a:moveTo>
                      <a:lnTo>
                        <a:pt x="0" y="40"/>
                      </a:lnTo>
                      <a:lnTo>
                        <a:pt x="3722" y="2077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21" name="Freeform 52">
                  <a:extLst>
                    <a:ext uri="{FF2B5EF4-FFF2-40B4-BE49-F238E27FC236}">
                      <a16:creationId xmlns:a16="http://schemas.microsoft.com/office/drawing/2014/main" id="{39D68E3E-6620-9EDD-09B7-F79302ED85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7" y="3837"/>
                  <a:ext cx="621" cy="359"/>
                </a:xfrm>
                <a:custGeom>
                  <a:avLst/>
                  <a:gdLst>
                    <a:gd name="T0" fmla="*/ 0 w 3722"/>
                    <a:gd name="T1" fmla="*/ 0 h 2151"/>
                    <a:gd name="T2" fmla="*/ 17 w 3722"/>
                    <a:gd name="T3" fmla="*/ 10 h 2151"/>
                    <a:gd name="T4" fmla="*/ 17 w 3722"/>
                    <a:gd name="T5" fmla="*/ 10 h 2151"/>
                    <a:gd name="T6" fmla="*/ 0 w 3722"/>
                    <a:gd name="T7" fmla="*/ 0 h 215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722"/>
                    <a:gd name="T13" fmla="*/ 0 h 2151"/>
                    <a:gd name="T14" fmla="*/ 3722 w 3722"/>
                    <a:gd name="T15" fmla="*/ 2151 h 215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722" h="2151">
                      <a:moveTo>
                        <a:pt x="0" y="0"/>
                      </a:moveTo>
                      <a:lnTo>
                        <a:pt x="3722" y="2037"/>
                      </a:lnTo>
                      <a:lnTo>
                        <a:pt x="3722" y="21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22" name="Freeform 53">
                  <a:extLst>
                    <a:ext uri="{FF2B5EF4-FFF2-40B4-BE49-F238E27FC236}">
                      <a16:creationId xmlns:a16="http://schemas.microsoft.com/office/drawing/2014/main" id="{467DCC45-F397-7B4A-98DB-898680F642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7" y="3830"/>
                  <a:ext cx="621" cy="366"/>
                </a:xfrm>
                <a:custGeom>
                  <a:avLst/>
                  <a:gdLst>
                    <a:gd name="T0" fmla="*/ 1 w 3722"/>
                    <a:gd name="T1" fmla="*/ 0 h 2191"/>
                    <a:gd name="T2" fmla="*/ 0 w 3722"/>
                    <a:gd name="T3" fmla="*/ 0 h 2191"/>
                    <a:gd name="T4" fmla="*/ 17 w 3722"/>
                    <a:gd name="T5" fmla="*/ 10 h 2191"/>
                    <a:gd name="T6" fmla="*/ 17 w 3722"/>
                    <a:gd name="T7" fmla="*/ 10 h 2191"/>
                    <a:gd name="T8" fmla="*/ 1 w 3722"/>
                    <a:gd name="T9" fmla="*/ 0 h 2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22"/>
                    <a:gd name="T16" fmla="*/ 0 h 2191"/>
                    <a:gd name="T17" fmla="*/ 3722 w 3722"/>
                    <a:gd name="T18" fmla="*/ 2191 h 21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22" h="2191">
                      <a:moveTo>
                        <a:pt x="128" y="0"/>
                      </a:moveTo>
                      <a:lnTo>
                        <a:pt x="0" y="40"/>
                      </a:lnTo>
                      <a:lnTo>
                        <a:pt x="3722" y="2191"/>
                      </a:lnTo>
                      <a:lnTo>
                        <a:pt x="3722" y="2077"/>
                      </a:lnTo>
                      <a:lnTo>
                        <a:pt x="12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23" name="Freeform 54">
                  <a:extLst>
                    <a:ext uri="{FF2B5EF4-FFF2-40B4-BE49-F238E27FC236}">
                      <a16:creationId xmlns:a16="http://schemas.microsoft.com/office/drawing/2014/main" id="{C60CBE5E-2CD4-146D-6A25-83D740426B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8" y="3637"/>
                  <a:ext cx="934" cy="559"/>
                </a:xfrm>
                <a:custGeom>
                  <a:avLst/>
                  <a:gdLst>
                    <a:gd name="T0" fmla="*/ 0 w 5606"/>
                    <a:gd name="T1" fmla="*/ 15 h 3354"/>
                    <a:gd name="T2" fmla="*/ 0 w 5606"/>
                    <a:gd name="T3" fmla="*/ 16 h 3354"/>
                    <a:gd name="T4" fmla="*/ 26 w 5606"/>
                    <a:gd name="T5" fmla="*/ 0 h 3354"/>
                    <a:gd name="T6" fmla="*/ 0 w 5606"/>
                    <a:gd name="T7" fmla="*/ 15 h 33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06"/>
                    <a:gd name="T13" fmla="*/ 0 h 3354"/>
                    <a:gd name="T14" fmla="*/ 5606 w 5606"/>
                    <a:gd name="T15" fmla="*/ 3354 h 33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06" h="3354">
                      <a:moveTo>
                        <a:pt x="0" y="3240"/>
                      </a:moveTo>
                      <a:lnTo>
                        <a:pt x="0" y="3354"/>
                      </a:lnTo>
                      <a:lnTo>
                        <a:pt x="5606" y="0"/>
                      </a:lnTo>
                      <a:lnTo>
                        <a:pt x="0" y="32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24" name="Freeform 55">
                  <a:extLst>
                    <a:ext uri="{FF2B5EF4-FFF2-40B4-BE49-F238E27FC236}">
                      <a16:creationId xmlns:a16="http://schemas.microsoft.com/office/drawing/2014/main" id="{D16B21E2-B349-9F24-6D21-D97020320E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8" y="3637"/>
                  <a:ext cx="959" cy="559"/>
                </a:xfrm>
                <a:custGeom>
                  <a:avLst/>
                  <a:gdLst>
                    <a:gd name="T0" fmla="*/ 0 w 5754"/>
                    <a:gd name="T1" fmla="*/ 16 h 3354"/>
                    <a:gd name="T2" fmla="*/ 26 w 5754"/>
                    <a:gd name="T3" fmla="*/ 0 h 3354"/>
                    <a:gd name="T4" fmla="*/ 27 w 5754"/>
                    <a:gd name="T5" fmla="*/ 0 h 3354"/>
                    <a:gd name="T6" fmla="*/ 0 w 5754"/>
                    <a:gd name="T7" fmla="*/ 16 h 33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54"/>
                    <a:gd name="T13" fmla="*/ 0 h 3354"/>
                    <a:gd name="T14" fmla="*/ 5754 w 5754"/>
                    <a:gd name="T15" fmla="*/ 3354 h 33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54" h="3354">
                      <a:moveTo>
                        <a:pt x="0" y="3354"/>
                      </a:moveTo>
                      <a:lnTo>
                        <a:pt x="5606" y="0"/>
                      </a:lnTo>
                      <a:lnTo>
                        <a:pt x="5754" y="29"/>
                      </a:lnTo>
                      <a:lnTo>
                        <a:pt x="0" y="33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25" name="Freeform 56">
                  <a:extLst>
                    <a:ext uri="{FF2B5EF4-FFF2-40B4-BE49-F238E27FC236}">
                      <a16:creationId xmlns:a16="http://schemas.microsoft.com/office/drawing/2014/main" id="{1A6355D3-5F4C-9C71-D2D6-F5E8548747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8" y="3637"/>
                  <a:ext cx="959" cy="559"/>
                </a:xfrm>
                <a:custGeom>
                  <a:avLst/>
                  <a:gdLst>
                    <a:gd name="T0" fmla="*/ 0 w 5754"/>
                    <a:gd name="T1" fmla="*/ 15 h 3354"/>
                    <a:gd name="T2" fmla="*/ 0 w 5754"/>
                    <a:gd name="T3" fmla="*/ 16 h 3354"/>
                    <a:gd name="T4" fmla="*/ 27 w 5754"/>
                    <a:gd name="T5" fmla="*/ 0 h 3354"/>
                    <a:gd name="T6" fmla="*/ 26 w 5754"/>
                    <a:gd name="T7" fmla="*/ 0 h 3354"/>
                    <a:gd name="T8" fmla="*/ 0 w 5754"/>
                    <a:gd name="T9" fmla="*/ 15 h 33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54"/>
                    <a:gd name="T16" fmla="*/ 0 h 3354"/>
                    <a:gd name="T17" fmla="*/ 5754 w 5754"/>
                    <a:gd name="T18" fmla="*/ 3354 h 33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54" h="3354">
                      <a:moveTo>
                        <a:pt x="0" y="3240"/>
                      </a:moveTo>
                      <a:lnTo>
                        <a:pt x="0" y="3354"/>
                      </a:lnTo>
                      <a:lnTo>
                        <a:pt x="5754" y="29"/>
                      </a:lnTo>
                      <a:lnTo>
                        <a:pt x="5606" y="0"/>
                      </a:lnTo>
                      <a:lnTo>
                        <a:pt x="0" y="32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26" name="Freeform 57">
                  <a:extLst>
                    <a:ext uri="{FF2B5EF4-FFF2-40B4-BE49-F238E27FC236}">
                      <a16:creationId xmlns:a16="http://schemas.microsoft.com/office/drawing/2014/main" id="{CB28D79D-504B-161C-DA87-02522B760C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3" y="2480"/>
                  <a:ext cx="944" cy="1161"/>
                </a:xfrm>
                <a:custGeom>
                  <a:avLst/>
                  <a:gdLst>
                    <a:gd name="T0" fmla="*/ 26 w 5660"/>
                    <a:gd name="T1" fmla="*/ 32 h 6966"/>
                    <a:gd name="T2" fmla="*/ 26 w 5660"/>
                    <a:gd name="T3" fmla="*/ 32 h 6966"/>
                    <a:gd name="T4" fmla="*/ 0 w 5660"/>
                    <a:gd name="T5" fmla="*/ 0 h 6966"/>
                    <a:gd name="T6" fmla="*/ 26 w 5660"/>
                    <a:gd name="T7" fmla="*/ 32 h 69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60"/>
                    <a:gd name="T13" fmla="*/ 0 h 6966"/>
                    <a:gd name="T14" fmla="*/ 5660 w 5660"/>
                    <a:gd name="T15" fmla="*/ 6966 h 69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60" h="6966">
                      <a:moveTo>
                        <a:pt x="5512" y="6937"/>
                      </a:moveTo>
                      <a:lnTo>
                        <a:pt x="5660" y="6966"/>
                      </a:lnTo>
                      <a:lnTo>
                        <a:pt x="0" y="0"/>
                      </a:lnTo>
                      <a:lnTo>
                        <a:pt x="5512" y="69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27" name="Freeform 58">
                  <a:extLst>
                    <a:ext uri="{FF2B5EF4-FFF2-40B4-BE49-F238E27FC236}">
                      <a16:creationId xmlns:a16="http://schemas.microsoft.com/office/drawing/2014/main" id="{AD778E9D-B204-1311-06C9-CA6B89E924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0" y="2449"/>
                  <a:ext cx="947" cy="1192"/>
                </a:xfrm>
                <a:custGeom>
                  <a:avLst/>
                  <a:gdLst>
                    <a:gd name="T0" fmla="*/ 26 w 5683"/>
                    <a:gd name="T1" fmla="*/ 33 h 7154"/>
                    <a:gd name="T2" fmla="*/ 0 w 5683"/>
                    <a:gd name="T3" fmla="*/ 1 h 7154"/>
                    <a:gd name="T4" fmla="*/ 0 w 5683"/>
                    <a:gd name="T5" fmla="*/ 0 h 7154"/>
                    <a:gd name="T6" fmla="*/ 26 w 5683"/>
                    <a:gd name="T7" fmla="*/ 33 h 71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83"/>
                    <a:gd name="T13" fmla="*/ 0 h 7154"/>
                    <a:gd name="T14" fmla="*/ 5683 w 5683"/>
                    <a:gd name="T15" fmla="*/ 7154 h 71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83" h="7154">
                      <a:moveTo>
                        <a:pt x="5683" y="7154"/>
                      </a:moveTo>
                      <a:lnTo>
                        <a:pt x="23" y="188"/>
                      </a:lnTo>
                      <a:lnTo>
                        <a:pt x="0" y="0"/>
                      </a:lnTo>
                      <a:lnTo>
                        <a:pt x="5683" y="71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28" name="Freeform 59">
                  <a:extLst>
                    <a:ext uri="{FF2B5EF4-FFF2-40B4-BE49-F238E27FC236}">
                      <a16:creationId xmlns:a16="http://schemas.microsoft.com/office/drawing/2014/main" id="{C070FB5C-AB07-6D7D-7C98-9510EF5720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0" y="2449"/>
                  <a:ext cx="947" cy="1192"/>
                </a:xfrm>
                <a:custGeom>
                  <a:avLst/>
                  <a:gdLst>
                    <a:gd name="T0" fmla="*/ 26 w 5683"/>
                    <a:gd name="T1" fmla="*/ 33 h 7154"/>
                    <a:gd name="T2" fmla="*/ 26 w 5683"/>
                    <a:gd name="T3" fmla="*/ 33 h 7154"/>
                    <a:gd name="T4" fmla="*/ 0 w 5683"/>
                    <a:gd name="T5" fmla="*/ 0 h 7154"/>
                    <a:gd name="T6" fmla="*/ 0 w 5683"/>
                    <a:gd name="T7" fmla="*/ 1 h 7154"/>
                    <a:gd name="T8" fmla="*/ 26 w 5683"/>
                    <a:gd name="T9" fmla="*/ 33 h 7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83"/>
                    <a:gd name="T16" fmla="*/ 0 h 7154"/>
                    <a:gd name="T17" fmla="*/ 5683 w 5683"/>
                    <a:gd name="T18" fmla="*/ 7154 h 7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83" h="7154">
                      <a:moveTo>
                        <a:pt x="5535" y="7125"/>
                      </a:moveTo>
                      <a:lnTo>
                        <a:pt x="5683" y="7154"/>
                      </a:lnTo>
                      <a:lnTo>
                        <a:pt x="0" y="0"/>
                      </a:lnTo>
                      <a:lnTo>
                        <a:pt x="23" y="188"/>
                      </a:lnTo>
                      <a:lnTo>
                        <a:pt x="5535" y="71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29" name="Freeform 60">
                  <a:extLst>
                    <a:ext uri="{FF2B5EF4-FFF2-40B4-BE49-F238E27FC236}">
                      <a16:creationId xmlns:a16="http://schemas.microsoft.com/office/drawing/2014/main" id="{8DAFD63E-27DF-ED1E-F709-68D7F9F98B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9" y="2449"/>
                  <a:ext cx="614" cy="1381"/>
                </a:xfrm>
                <a:custGeom>
                  <a:avLst/>
                  <a:gdLst>
                    <a:gd name="T0" fmla="*/ 17 w 3688"/>
                    <a:gd name="T1" fmla="*/ 1 h 8288"/>
                    <a:gd name="T2" fmla="*/ 17 w 3688"/>
                    <a:gd name="T3" fmla="*/ 0 h 8288"/>
                    <a:gd name="T4" fmla="*/ 0 w 3688"/>
                    <a:gd name="T5" fmla="*/ 38 h 8288"/>
                    <a:gd name="T6" fmla="*/ 17 w 3688"/>
                    <a:gd name="T7" fmla="*/ 1 h 82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88"/>
                    <a:gd name="T13" fmla="*/ 0 h 8288"/>
                    <a:gd name="T14" fmla="*/ 3688 w 3688"/>
                    <a:gd name="T15" fmla="*/ 8288 h 82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88" h="8288">
                      <a:moveTo>
                        <a:pt x="3688" y="188"/>
                      </a:moveTo>
                      <a:lnTo>
                        <a:pt x="3665" y="0"/>
                      </a:lnTo>
                      <a:lnTo>
                        <a:pt x="0" y="8288"/>
                      </a:lnTo>
                      <a:lnTo>
                        <a:pt x="3688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30" name="Freeform 61">
                  <a:extLst>
                    <a:ext uri="{FF2B5EF4-FFF2-40B4-BE49-F238E27FC236}">
                      <a16:creationId xmlns:a16="http://schemas.microsoft.com/office/drawing/2014/main" id="{541680AE-ADFF-5D95-6718-F06ADFDC06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7" y="2449"/>
                  <a:ext cx="633" cy="1388"/>
                </a:xfrm>
                <a:custGeom>
                  <a:avLst/>
                  <a:gdLst>
                    <a:gd name="T0" fmla="*/ 18 w 3793"/>
                    <a:gd name="T1" fmla="*/ 0 h 8328"/>
                    <a:gd name="T2" fmla="*/ 1 w 3793"/>
                    <a:gd name="T3" fmla="*/ 38 h 8328"/>
                    <a:gd name="T4" fmla="*/ 0 w 3793"/>
                    <a:gd name="T5" fmla="*/ 39 h 8328"/>
                    <a:gd name="T6" fmla="*/ 18 w 3793"/>
                    <a:gd name="T7" fmla="*/ 0 h 83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793"/>
                    <a:gd name="T13" fmla="*/ 0 h 8328"/>
                    <a:gd name="T14" fmla="*/ 3793 w 3793"/>
                    <a:gd name="T15" fmla="*/ 8328 h 83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793" h="8328">
                      <a:moveTo>
                        <a:pt x="3793" y="0"/>
                      </a:moveTo>
                      <a:lnTo>
                        <a:pt x="128" y="8288"/>
                      </a:lnTo>
                      <a:lnTo>
                        <a:pt x="0" y="8328"/>
                      </a:lnTo>
                      <a:lnTo>
                        <a:pt x="37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31" name="Freeform 62">
                  <a:extLst>
                    <a:ext uri="{FF2B5EF4-FFF2-40B4-BE49-F238E27FC236}">
                      <a16:creationId xmlns:a16="http://schemas.microsoft.com/office/drawing/2014/main" id="{9B266F5D-92FF-124E-BEB2-54AA329CAF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7" y="2449"/>
                  <a:ext cx="636" cy="1388"/>
                </a:xfrm>
                <a:custGeom>
                  <a:avLst/>
                  <a:gdLst>
                    <a:gd name="T0" fmla="*/ 18 w 3816"/>
                    <a:gd name="T1" fmla="*/ 1 h 8328"/>
                    <a:gd name="T2" fmla="*/ 18 w 3816"/>
                    <a:gd name="T3" fmla="*/ 0 h 8328"/>
                    <a:gd name="T4" fmla="*/ 0 w 3816"/>
                    <a:gd name="T5" fmla="*/ 39 h 8328"/>
                    <a:gd name="T6" fmla="*/ 1 w 3816"/>
                    <a:gd name="T7" fmla="*/ 38 h 8328"/>
                    <a:gd name="T8" fmla="*/ 18 w 3816"/>
                    <a:gd name="T9" fmla="*/ 1 h 83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16"/>
                    <a:gd name="T16" fmla="*/ 0 h 8328"/>
                    <a:gd name="T17" fmla="*/ 3816 w 3816"/>
                    <a:gd name="T18" fmla="*/ 8328 h 83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16" h="8328">
                      <a:moveTo>
                        <a:pt x="3816" y="188"/>
                      </a:moveTo>
                      <a:lnTo>
                        <a:pt x="3793" y="0"/>
                      </a:lnTo>
                      <a:lnTo>
                        <a:pt x="0" y="8328"/>
                      </a:lnTo>
                      <a:lnTo>
                        <a:pt x="128" y="8288"/>
                      </a:lnTo>
                      <a:lnTo>
                        <a:pt x="3816" y="18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32" name="Freeform 63">
                  <a:extLst>
                    <a:ext uri="{FF2B5EF4-FFF2-40B4-BE49-F238E27FC236}">
                      <a16:creationId xmlns:a16="http://schemas.microsoft.com/office/drawing/2014/main" id="{42799E3C-6AB6-FB8B-958F-BEFB8AD43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3" y="2465"/>
                  <a:ext cx="17" cy="1721"/>
                </a:xfrm>
                <a:custGeom>
                  <a:avLst/>
                  <a:gdLst>
                    <a:gd name="T0" fmla="*/ 1 w 98"/>
                    <a:gd name="T1" fmla="*/ 0 h 10328"/>
                    <a:gd name="T2" fmla="*/ 0 w 98"/>
                    <a:gd name="T3" fmla="*/ 0 h 10328"/>
                    <a:gd name="T4" fmla="*/ 0 w 98"/>
                    <a:gd name="T5" fmla="*/ 48 h 10328"/>
                    <a:gd name="T6" fmla="*/ 1 w 98"/>
                    <a:gd name="T7" fmla="*/ 0 h 103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10328"/>
                    <a:gd name="T14" fmla="*/ 98 w 98"/>
                    <a:gd name="T15" fmla="*/ 10328 h 103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10328">
                      <a:moveTo>
                        <a:pt x="98" y="1"/>
                      </a:moveTo>
                      <a:lnTo>
                        <a:pt x="0" y="0"/>
                      </a:lnTo>
                      <a:lnTo>
                        <a:pt x="15" y="10328"/>
                      </a:lnTo>
                      <a:lnTo>
                        <a:pt x="9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33" name="Freeform 64">
                  <a:extLst>
                    <a:ext uri="{FF2B5EF4-FFF2-40B4-BE49-F238E27FC236}">
                      <a16:creationId xmlns:a16="http://schemas.microsoft.com/office/drawing/2014/main" id="{4A4750C0-3E49-FABA-5A15-7D708E2C4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9" y="2465"/>
                  <a:ext cx="17" cy="1721"/>
                </a:xfrm>
                <a:custGeom>
                  <a:avLst/>
                  <a:gdLst>
                    <a:gd name="T0" fmla="*/ 0 w 99"/>
                    <a:gd name="T1" fmla="*/ 0 h 10328"/>
                    <a:gd name="T2" fmla="*/ 1 w 99"/>
                    <a:gd name="T3" fmla="*/ 48 h 10328"/>
                    <a:gd name="T4" fmla="*/ 0 w 99"/>
                    <a:gd name="T5" fmla="*/ 48 h 10328"/>
                    <a:gd name="T6" fmla="*/ 0 w 99"/>
                    <a:gd name="T7" fmla="*/ 0 h 103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"/>
                    <a:gd name="T13" fmla="*/ 0 h 10328"/>
                    <a:gd name="T14" fmla="*/ 99 w 99"/>
                    <a:gd name="T15" fmla="*/ 10328 h 103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" h="10328">
                      <a:moveTo>
                        <a:pt x="84" y="0"/>
                      </a:moveTo>
                      <a:lnTo>
                        <a:pt x="99" y="10328"/>
                      </a:lnTo>
                      <a:lnTo>
                        <a:pt x="0" y="10327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34" name="Freeform 65">
                  <a:extLst>
                    <a:ext uri="{FF2B5EF4-FFF2-40B4-BE49-F238E27FC236}">
                      <a16:creationId xmlns:a16="http://schemas.microsoft.com/office/drawing/2014/main" id="{DBCE80C0-1869-3482-7B27-FD59D9F8E1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9" y="2465"/>
                  <a:ext cx="31" cy="1721"/>
                </a:xfrm>
                <a:custGeom>
                  <a:avLst/>
                  <a:gdLst>
                    <a:gd name="T0" fmla="*/ 1 w 182"/>
                    <a:gd name="T1" fmla="*/ 0 h 10328"/>
                    <a:gd name="T2" fmla="*/ 0 w 182"/>
                    <a:gd name="T3" fmla="*/ 0 h 10328"/>
                    <a:gd name="T4" fmla="*/ 0 w 182"/>
                    <a:gd name="T5" fmla="*/ 48 h 10328"/>
                    <a:gd name="T6" fmla="*/ 1 w 182"/>
                    <a:gd name="T7" fmla="*/ 48 h 10328"/>
                    <a:gd name="T8" fmla="*/ 1 w 182"/>
                    <a:gd name="T9" fmla="*/ 0 h 103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"/>
                    <a:gd name="T16" fmla="*/ 0 h 10328"/>
                    <a:gd name="T17" fmla="*/ 182 w 182"/>
                    <a:gd name="T18" fmla="*/ 10328 h 103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" h="10328">
                      <a:moveTo>
                        <a:pt x="182" y="1"/>
                      </a:moveTo>
                      <a:lnTo>
                        <a:pt x="84" y="0"/>
                      </a:lnTo>
                      <a:lnTo>
                        <a:pt x="0" y="10327"/>
                      </a:lnTo>
                      <a:lnTo>
                        <a:pt x="99" y="10328"/>
                      </a:lnTo>
                      <a:lnTo>
                        <a:pt x="182" y="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5417" name="Line 66">
                <a:extLst>
                  <a:ext uri="{FF2B5EF4-FFF2-40B4-BE49-F238E27FC236}">
                    <a16:creationId xmlns:a16="http://schemas.microsoft.com/office/drawing/2014/main" id="{0D4A79DF-1F9A-E23D-7F50-8C591199D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4" y="3024"/>
                <a:ext cx="72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8" name="Line 67">
                <a:extLst>
                  <a:ext uri="{FF2B5EF4-FFF2-40B4-BE49-F238E27FC236}">
                    <a16:creationId xmlns:a16="http://schemas.microsoft.com/office/drawing/2014/main" id="{D8900D3F-E6E2-E6D6-60A3-50F132D3B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160"/>
                <a:ext cx="24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9" name="Line 68">
                <a:extLst>
                  <a:ext uri="{FF2B5EF4-FFF2-40B4-BE49-F238E27FC236}">
                    <a16:creationId xmlns:a16="http://schemas.microsoft.com/office/drawing/2014/main" id="{EA85176D-FF5E-F32A-703D-79536183E7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3024"/>
                <a:ext cx="48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5411" name="Text Box 69">
              <a:extLst>
                <a:ext uri="{FF2B5EF4-FFF2-40B4-BE49-F238E27FC236}">
                  <a16:creationId xmlns:a16="http://schemas.microsoft.com/office/drawing/2014/main" id="{AF1CA76B-9357-8EB3-682E-C6CC5A9714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9" y="2054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sz="2000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  <p:sp>
          <p:nvSpPr>
            <p:cNvPr id="15412" name="Text Box 70">
              <a:extLst>
                <a:ext uri="{FF2B5EF4-FFF2-40B4-BE49-F238E27FC236}">
                  <a16:creationId xmlns:a16="http://schemas.microsoft.com/office/drawing/2014/main" id="{9BBF369C-131C-0278-3CE7-495B7F2E3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2" y="3849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sz="200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5413" name="Text Box 71">
              <a:extLst>
                <a:ext uri="{FF2B5EF4-FFF2-40B4-BE49-F238E27FC236}">
                  <a16:creationId xmlns:a16="http://schemas.microsoft.com/office/drawing/2014/main" id="{B60A247C-FA1D-AB72-45A4-80241F9A4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6" y="3369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sz="2000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15414" name="Text Box 72">
              <a:extLst>
                <a:ext uri="{FF2B5EF4-FFF2-40B4-BE49-F238E27FC236}">
                  <a16:creationId xmlns:a16="http://schemas.microsoft.com/office/drawing/2014/main" id="{912AAD55-F0D8-8130-7738-513C0ADDB0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8" y="2911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sz="200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15415" name="Text Box 73">
              <a:extLst>
                <a:ext uri="{FF2B5EF4-FFF2-40B4-BE49-F238E27FC236}">
                  <a16:creationId xmlns:a16="http://schemas.microsoft.com/office/drawing/2014/main" id="{00A18B88-23C1-B360-44F4-2C0D8B4620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9" y="3513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sz="200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</p:grpSp>
      <p:sp>
        <p:nvSpPr>
          <p:cNvPr id="143434" name="Line 74">
            <a:extLst>
              <a:ext uri="{FF2B5EF4-FFF2-40B4-BE49-F238E27FC236}">
                <a16:creationId xmlns:a16="http://schemas.microsoft.com/office/drawing/2014/main" id="{45C3B1C1-43C1-1AF4-386A-E5501E6D6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8025" y="2382839"/>
            <a:ext cx="1588" cy="3000375"/>
          </a:xfrm>
          <a:prstGeom prst="line">
            <a:avLst/>
          </a:prstGeom>
          <a:noFill/>
          <a:ln w="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35" name="Line 75">
            <a:extLst>
              <a:ext uri="{FF2B5EF4-FFF2-40B4-BE49-F238E27FC236}">
                <a16:creationId xmlns:a16="http://schemas.microsoft.com/office/drawing/2014/main" id="{250DDB72-01A0-9CDF-D4E5-EAEE6E035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2350" y="2474914"/>
            <a:ext cx="1588" cy="2352675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Group 76">
            <a:extLst>
              <a:ext uri="{FF2B5EF4-FFF2-40B4-BE49-F238E27FC236}">
                <a16:creationId xmlns:a16="http://schemas.microsoft.com/office/drawing/2014/main" id="{C848CF71-BCA5-F8F1-E50C-CFD3F76153E7}"/>
              </a:ext>
            </a:extLst>
          </p:cNvPr>
          <p:cNvGrpSpPr>
            <a:grpSpLocks/>
          </p:cNvGrpSpPr>
          <p:nvPr/>
        </p:nvGrpSpPr>
        <p:grpSpPr bwMode="auto">
          <a:xfrm>
            <a:off x="4727575" y="4292601"/>
            <a:ext cx="719138" cy="360363"/>
            <a:chOff x="1837" y="2766"/>
            <a:chExt cx="437" cy="189"/>
          </a:xfrm>
        </p:grpSpPr>
        <p:sp>
          <p:nvSpPr>
            <p:cNvPr id="15407" name="Line 77">
              <a:extLst>
                <a:ext uri="{FF2B5EF4-FFF2-40B4-BE49-F238E27FC236}">
                  <a16:creationId xmlns:a16="http://schemas.microsoft.com/office/drawing/2014/main" id="{58E4779D-C76D-56CE-7D84-1814ACCDC9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2766"/>
              <a:ext cx="227" cy="9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8" name="Line 78">
              <a:extLst>
                <a:ext uri="{FF2B5EF4-FFF2-40B4-BE49-F238E27FC236}">
                  <a16:creationId xmlns:a16="http://schemas.microsoft.com/office/drawing/2014/main" id="{BBDC8C97-42D7-0147-44FF-97546228DC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7" y="2864"/>
              <a:ext cx="227" cy="91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9" name="Line 79">
              <a:extLst>
                <a:ext uri="{FF2B5EF4-FFF2-40B4-BE49-F238E27FC236}">
                  <a16:creationId xmlns:a16="http://schemas.microsoft.com/office/drawing/2014/main" id="{BA0FF33C-50E1-FB8D-6001-75C13CEDE2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8" y="2870"/>
              <a:ext cx="22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Group 80">
            <a:extLst>
              <a:ext uri="{FF2B5EF4-FFF2-40B4-BE49-F238E27FC236}">
                <a16:creationId xmlns:a16="http://schemas.microsoft.com/office/drawing/2014/main" id="{E188D33C-523F-4CC3-2E1A-B30A774998A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366670" y="2582070"/>
            <a:ext cx="693737" cy="371475"/>
            <a:chOff x="1837" y="2766"/>
            <a:chExt cx="437" cy="189"/>
          </a:xfrm>
        </p:grpSpPr>
        <p:sp>
          <p:nvSpPr>
            <p:cNvPr id="15404" name="Line 81">
              <a:extLst>
                <a:ext uri="{FF2B5EF4-FFF2-40B4-BE49-F238E27FC236}">
                  <a16:creationId xmlns:a16="http://schemas.microsoft.com/office/drawing/2014/main" id="{0FE9A78E-D1A5-279C-FE73-E48C1CC79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2766"/>
              <a:ext cx="227" cy="9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5" name="Line 82">
              <a:extLst>
                <a:ext uri="{FF2B5EF4-FFF2-40B4-BE49-F238E27FC236}">
                  <a16:creationId xmlns:a16="http://schemas.microsoft.com/office/drawing/2014/main" id="{8687550E-3C45-1BAE-D3A7-E90287BA92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7" y="2864"/>
              <a:ext cx="227" cy="91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6" name="Line 83">
              <a:extLst>
                <a:ext uri="{FF2B5EF4-FFF2-40B4-BE49-F238E27FC236}">
                  <a16:creationId xmlns:a16="http://schemas.microsoft.com/office/drawing/2014/main" id="{36B2D2F5-EB63-5FB2-F31A-4C003C1B0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8" y="2870"/>
              <a:ext cx="22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444" name="Line 84">
            <a:extLst>
              <a:ext uri="{FF2B5EF4-FFF2-40B4-BE49-F238E27FC236}">
                <a16:creationId xmlns:a16="http://schemas.microsoft.com/office/drawing/2014/main" id="{838971C8-D808-514D-BFC6-AF1B58D726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4213" y="2636839"/>
            <a:ext cx="0" cy="1800225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Group 85">
            <a:extLst>
              <a:ext uri="{FF2B5EF4-FFF2-40B4-BE49-F238E27FC236}">
                <a16:creationId xmlns:a16="http://schemas.microsoft.com/office/drawing/2014/main" id="{3A5B68A1-AD3A-4DF0-1D83-7AF068463461}"/>
              </a:ext>
            </a:extLst>
          </p:cNvPr>
          <p:cNvGrpSpPr>
            <a:grpSpLocks/>
          </p:cNvGrpSpPr>
          <p:nvPr/>
        </p:nvGrpSpPr>
        <p:grpSpPr bwMode="auto">
          <a:xfrm>
            <a:off x="4440238" y="4292600"/>
            <a:ext cx="647700" cy="215900"/>
            <a:chOff x="1837" y="2704"/>
            <a:chExt cx="408" cy="136"/>
          </a:xfrm>
        </p:grpSpPr>
        <p:sp>
          <p:nvSpPr>
            <p:cNvPr id="15401" name="Line 86">
              <a:extLst>
                <a:ext uri="{FF2B5EF4-FFF2-40B4-BE49-F238E27FC236}">
                  <a16:creationId xmlns:a16="http://schemas.microsoft.com/office/drawing/2014/main" id="{5B8C4D68-C886-A2B9-D347-BDF260EEAA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2704"/>
              <a:ext cx="227" cy="91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2" name="Line 87">
              <a:extLst>
                <a:ext uri="{FF2B5EF4-FFF2-40B4-BE49-F238E27FC236}">
                  <a16:creationId xmlns:a16="http://schemas.microsoft.com/office/drawing/2014/main" id="{01CDBC55-2CE0-10A9-3731-F8286E6CA9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7" y="2795"/>
              <a:ext cx="227" cy="4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3" name="Line 88">
              <a:extLst>
                <a:ext uri="{FF2B5EF4-FFF2-40B4-BE49-F238E27FC236}">
                  <a16:creationId xmlns:a16="http://schemas.microsoft.com/office/drawing/2014/main" id="{57A00760-FD68-6280-8C1B-983A6A7E2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795"/>
              <a:ext cx="181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Group 89">
            <a:extLst>
              <a:ext uri="{FF2B5EF4-FFF2-40B4-BE49-F238E27FC236}">
                <a16:creationId xmlns:a16="http://schemas.microsoft.com/office/drawing/2014/main" id="{14514CF6-A079-73FD-099D-1509273A11C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324600" y="2781300"/>
            <a:ext cx="647700" cy="215900"/>
            <a:chOff x="1837" y="2704"/>
            <a:chExt cx="408" cy="136"/>
          </a:xfrm>
        </p:grpSpPr>
        <p:sp>
          <p:nvSpPr>
            <p:cNvPr id="15398" name="Line 90">
              <a:extLst>
                <a:ext uri="{FF2B5EF4-FFF2-40B4-BE49-F238E27FC236}">
                  <a16:creationId xmlns:a16="http://schemas.microsoft.com/office/drawing/2014/main" id="{3FA0F18B-2B71-BC17-D158-7998ACBA8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2704"/>
              <a:ext cx="227" cy="91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9" name="Line 91">
              <a:extLst>
                <a:ext uri="{FF2B5EF4-FFF2-40B4-BE49-F238E27FC236}">
                  <a16:creationId xmlns:a16="http://schemas.microsoft.com/office/drawing/2014/main" id="{94212BA8-16E3-D8CD-A432-B4850339D3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7" y="2795"/>
              <a:ext cx="227" cy="4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0" name="Line 92">
              <a:extLst>
                <a:ext uri="{FF2B5EF4-FFF2-40B4-BE49-F238E27FC236}">
                  <a16:creationId xmlns:a16="http://schemas.microsoft.com/office/drawing/2014/main" id="{F48E8F6C-08B8-82DC-3BE5-6D0CC3FC1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795"/>
              <a:ext cx="181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6" grpId="0" animBg="1"/>
      <p:bldP spid="143377" grpId="0" animBg="1"/>
      <p:bldP spid="143378" grpId="0" animBg="1"/>
      <p:bldP spid="143379" grpId="0" animBg="1"/>
      <p:bldP spid="143381" grpId="0" animBg="1"/>
      <p:bldP spid="143382" grpId="0" animBg="1"/>
      <p:bldP spid="1433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D7157878-481C-A7A0-A122-CDEFFDDA0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90488"/>
            <a:ext cx="39068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 sz="40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5E1A25B8-87AD-188B-F188-8AC673A5C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1" y="1196975"/>
            <a:ext cx="6697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zh-CN" altLang="en-US" sz="2400">
                <a:latin typeface="楷体_GB2312" pitchFamily="49" charset="-122"/>
                <a:ea typeface="宋体" panose="02010600030101010101" pitchFamily="2" charset="-122"/>
              </a:rPr>
              <a:t>回转体</a:t>
            </a: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由回转面或回转面和平面围成的形体</a:t>
            </a:r>
            <a:endParaRPr kumimoji="1" lang="zh-CN" altLang="en-US" sz="2400">
              <a:latin typeface="楷体_GB2312" pitchFamily="49" charset="-122"/>
              <a:ea typeface="宋体" panose="02010600030101010101" pitchFamily="2" charset="-122"/>
            </a:endParaRPr>
          </a:p>
        </p:txBody>
      </p:sp>
      <p:graphicFrame>
        <p:nvGraphicFramePr>
          <p:cNvPr id="16388" name="Object 6">
            <a:extLst>
              <a:ext uri="{FF2B5EF4-FFF2-40B4-BE49-F238E27FC236}">
                <a16:creationId xmlns:a16="http://schemas.microsoft.com/office/drawing/2014/main" id="{F1DE2651-2313-4D3F-AB7B-C32B025EBB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91175" y="1628776"/>
          <a:ext cx="3767138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8915400" imgH="4524375" progId="AutoCAD.Drawing.16">
                  <p:embed/>
                </p:oleObj>
              </mc:Choice>
              <mc:Fallback>
                <p:oleObj name="Drawing" r:id="rId2" imgW="8915400" imgH="4524375" progId="AutoCAD.Drawing.16">
                  <p:embed/>
                  <p:pic>
                    <p:nvPicPr>
                      <p:cNvPr id="16388" name="Object 6">
                        <a:extLst>
                          <a:ext uri="{FF2B5EF4-FFF2-40B4-BE49-F238E27FC236}">
                            <a16:creationId xmlns:a16="http://schemas.microsoft.com/office/drawing/2014/main" id="{F1DE2651-2313-4D3F-AB7B-C32B025EBB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7457" r="30289"/>
                      <a:stretch>
                        <a:fillRect/>
                      </a:stretch>
                    </p:blipFill>
                    <p:spPr bwMode="auto">
                      <a:xfrm>
                        <a:off x="5591175" y="1628776"/>
                        <a:ext cx="3767138" cy="452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9" name="Rectangle 7">
            <a:extLst>
              <a:ext uri="{FF2B5EF4-FFF2-40B4-BE49-F238E27FC236}">
                <a16:creationId xmlns:a16="http://schemas.microsoft.com/office/drawing/2014/main" id="{28FDE397-70ED-F98E-1159-9C2B9117B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3141663"/>
            <a:ext cx="19446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kumimoji="1" lang="zh-CN" altLang="en-US" sz="2400" b="1">
              <a:solidFill>
                <a:srgbClr val="A5002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buFont typeface="Wingdings" panose="05000000000000000000" pitchFamily="2" charset="2"/>
              <a:buChar char="l"/>
            </a:pPr>
            <a:r>
              <a:rPr kumimoji="1" lang="zh-CN" altLang="en-US" sz="2400" b="1">
                <a:solidFill>
                  <a:srgbClr val="A5002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回转面</a:t>
            </a:r>
          </a:p>
          <a:p>
            <a:pPr algn="ctr">
              <a:buFont typeface="Wingdings" panose="05000000000000000000" pitchFamily="2" charset="2"/>
              <a:buChar char="l"/>
            </a:pPr>
            <a:r>
              <a:rPr kumimoji="1" lang="zh-CN" altLang="en-US" sz="2400" b="1">
                <a:solidFill>
                  <a:srgbClr val="A5002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回转轴</a:t>
            </a:r>
          </a:p>
          <a:p>
            <a:pPr algn="ctr">
              <a:buFont typeface="Wingdings" panose="05000000000000000000" pitchFamily="2" charset="2"/>
              <a:buChar char="l"/>
            </a:pPr>
            <a:r>
              <a:rPr kumimoji="1" lang="zh-CN" altLang="en-US" sz="2400" b="1">
                <a:solidFill>
                  <a:srgbClr val="A5002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母线</a:t>
            </a:r>
          </a:p>
          <a:p>
            <a:pPr algn="ctr">
              <a:buFont typeface="Wingdings" panose="05000000000000000000" pitchFamily="2" charset="2"/>
              <a:buChar char="l"/>
            </a:pPr>
            <a:r>
              <a:rPr kumimoji="1" lang="zh-CN" altLang="en-US" sz="2400" b="1">
                <a:solidFill>
                  <a:srgbClr val="A5002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素线</a:t>
            </a:r>
          </a:p>
          <a:p>
            <a:pPr algn="ctr">
              <a:buFont typeface="Wingdings" panose="05000000000000000000" pitchFamily="2" charset="2"/>
              <a:buChar char="l"/>
            </a:pPr>
            <a:r>
              <a:rPr kumimoji="1" lang="zh-CN" altLang="en-US" sz="2400" b="1">
                <a:solidFill>
                  <a:srgbClr val="A5002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维圆</a:t>
            </a:r>
          </a:p>
          <a:p>
            <a:pPr algn="ctr">
              <a:buFont typeface="Wingdings" panose="05000000000000000000" pitchFamily="2" charset="2"/>
              <a:buChar char="l"/>
            </a:pPr>
            <a:endParaRPr kumimoji="1" lang="zh-CN" altLang="en-US" sz="2400" b="1">
              <a:solidFill>
                <a:srgbClr val="A5002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90" name="Rectangle 8">
            <a:hlinkClick r:id="rId4" action="ppaction://hlinksldjump"/>
            <a:extLst>
              <a:ext uri="{FF2B5EF4-FFF2-40B4-BE49-F238E27FC236}">
                <a16:creationId xmlns:a16="http://schemas.microsoft.com/office/drawing/2014/main" id="{7615F11C-5C0B-D223-9787-5A79ABF41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060575"/>
            <a:ext cx="2663825" cy="5334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回转体的形成</a:t>
            </a:r>
            <a:endParaRPr kumimoji="1"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91" name="Rectangle 9">
            <a:extLst>
              <a:ext uri="{FF2B5EF4-FFF2-40B4-BE49-F238E27FC236}">
                <a16:creationId xmlns:a16="http://schemas.microsoft.com/office/drawing/2014/main" id="{40DC281C-5AF7-4C16-A6C2-779B1EFB8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7" y="559593"/>
            <a:ext cx="5256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3.1.2  </a:t>
            </a:r>
            <a:r>
              <a:rPr kumimoji="1" lang="zh-CN" altLang="en-US" sz="2400" b="1" dirty="0">
                <a:ea typeface="宋体" panose="02010600030101010101" pitchFamily="2" charset="-122"/>
              </a:rPr>
              <a:t>回转体及其表面上的点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autoUpdateAnimBg="0"/>
      <p:bldP spid="542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Text Box 4">
            <a:extLst>
              <a:ext uri="{FF2B5EF4-FFF2-40B4-BE49-F238E27FC236}">
                <a16:creationId xmlns:a16="http://schemas.microsoft.com/office/drawing/2014/main" id="{BA0AE67D-8C73-B7C4-941E-9A3EC329A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188914"/>
            <a:ext cx="2822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3200" b="1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一、 圆柱</a:t>
            </a:r>
          </a:p>
        </p:txBody>
      </p:sp>
      <p:sp>
        <p:nvSpPr>
          <p:cNvPr id="150533" name="Text Box 5">
            <a:extLst>
              <a:ext uri="{FF2B5EF4-FFF2-40B4-BE49-F238E27FC236}">
                <a16:creationId xmlns:a16="http://schemas.microsoft.com/office/drawing/2014/main" id="{EABD227E-90F7-F30A-EACA-D90F67947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1052513"/>
            <a:ext cx="414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由</a:t>
            </a:r>
            <a:r>
              <a:rPr kumimoji="1" lang="zh-CN" altLang="en-US" sz="2400" b="1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顶圆、底圆和圆柱面</a:t>
            </a: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围成。</a:t>
            </a:r>
          </a:p>
        </p:txBody>
      </p:sp>
      <p:graphicFrame>
        <p:nvGraphicFramePr>
          <p:cNvPr id="150534" name="Object 6">
            <a:extLst>
              <a:ext uri="{FF2B5EF4-FFF2-40B4-BE49-F238E27FC236}">
                <a16:creationId xmlns:a16="http://schemas.microsoft.com/office/drawing/2014/main" id="{1DE6A3FC-9FB4-9748-A79D-9AE0D7DFB1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676400"/>
          <a:ext cx="8439150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3" imgW="9029745" imgH="4895677" progId="AutoCAD.Drawing.16">
                  <p:embed/>
                </p:oleObj>
              </mc:Choice>
              <mc:Fallback>
                <p:oleObj name="Drawing" r:id="rId3" imgW="9029745" imgH="4895677" progId="AutoCAD.Drawing.16">
                  <p:embed/>
                  <p:pic>
                    <p:nvPicPr>
                      <p:cNvPr id="150534" name="Object 6">
                        <a:extLst>
                          <a:ext uri="{FF2B5EF4-FFF2-40B4-BE49-F238E27FC236}">
                            <a16:creationId xmlns:a16="http://schemas.microsoft.com/office/drawing/2014/main" id="{1DE6A3FC-9FB4-9748-A79D-9AE0D7DFB1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7"/>
                      <a:stretch>
                        <a:fillRect/>
                      </a:stretch>
                    </p:blipFill>
                    <p:spPr bwMode="auto">
                      <a:xfrm>
                        <a:off x="1524000" y="1676400"/>
                        <a:ext cx="8439150" cy="491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>
            <a:extLst>
              <a:ext uri="{FF2B5EF4-FFF2-40B4-BE49-F238E27FC236}">
                <a16:creationId xmlns:a16="http://schemas.microsoft.com/office/drawing/2014/main" id="{30B1A488-3013-BEA5-1297-A293D17F38A4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5233988"/>
            <a:ext cx="357188" cy="152400"/>
            <a:chOff x="1245" y="2841"/>
            <a:chExt cx="225" cy="96"/>
          </a:xfrm>
        </p:grpSpPr>
        <p:sp>
          <p:nvSpPr>
            <p:cNvPr id="17528" name="Freeform 8">
              <a:extLst>
                <a:ext uri="{FF2B5EF4-FFF2-40B4-BE49-F238E27FC236}">
                  <a16:creationId xmlns:a16="http://schemas.microsoft.com/office/drawing/2014/main" id="{588D8694-6F54-39A5-EC41-C170F798D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" y="2841"/>
              <a:ext cx="54" cy="72"/>
            </a:xfrm>
            <a:custGeom>
              <a:avLst/>
              <a:gdLst>
                <a:gd name="T0" fmla="*/ 1 w 325"/>
                <a:gd name="T1" fmla="*/ 2 h 433"/>
                <a:gd name="T2" fmla="*/ 0 w 325"/>
                <a:gd name="T3" fmla="*/ 2 h 433"/>
                <a:gd name="T4" fmla="*/ 0 w 325"/>
                <a:gd name="T5" fmla="*/ 1 h 433"/>
                <a:gd name="T6" fmla="*/ 0 w 325"/>
                <a:gd name="T7" fmla="*/ 0 h 433"/>
                <a:gd name="T8" fmla="*/ 0 w 325"/>
                <a:gd name="T9" fmla="*/ 0 h 433"/>
                <a:gd name="T10" fmla="*/ 1 w 325"/>
                <a:gd name="T11" fmla="*/ 0 h 433"/>
                <a:gd name="T12" fmla="*/ 1 w 325"/>
                <a:gd name="T13" fmla="*/ 0 h 433"/>
                <a:gd name="T14" fmla="*/ 1 w 325"/>
                <a:gd name="T15" fmla="*/ 1 h 433"/>
                <a:gd name="T16" fmla="*/ 1 w 325"/>
                <a:gd name="T17" fmla="*/ 2 h 4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5"/>
                <a:gd name="T28" fmla="*/ 0 h 433"/>
                <a:gd name="T29" fmla="*/ 325 w 325"/>
                <a:gd name="T30" fmla="*/ 433 h 4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5" h="433">
                  <a:moveTo>
                    <a:pt x="217" y="433"/>
                  </a:moveTo>
                  <a:lnTo>
                    <a:pt x="108" y="433"/>
                  </a:lnTo>
                  <a:lnTo>
                    <a:pt x="0" y="325"/>
                  </a:lnTo>
                  <a:lnTo>
                    <a:pt x="0" y="108"/>
                  </a:lnTo>
                  <a:lnTo>
                    <a:pt x="108" y="0"/>
                  </a:lnTo>
                  <a:lnTo>
                    <a:pt x="217" y="0"/>
                  </a:lnTo>
                  <a:lnTo>
                    <a:pt x="325" y="108"/>
                  </a:lnTo>
                  <a:lnTo>
                    <a:pt x="325" y="325"/>
                  </a:lnTo>
                  <a:lnTo>
                    <a:pt x="217" y="433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9" name="Line 9">
              <a:extLst>
                <a:ext uri="{FF2B5EF4-FFF2-40B4-BE49-F238E27FC236}">
                  <a16:creationId xmlns:a16="http://schemas.microsoft.com/office/drawing/2014/main" id="{D20787B0-2B22-7921-E47B-CA2A0FB3A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9" y="2895"/>
              <a:ext cx="18" cy="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30" name="Freeform 10">
              <a:extLst>
                <a:ext uri="{FF2B5EF4-FFF2-40B4-BE49-F238E27FC236}">
                  <a16:creationId xmlns:a16="http://schemas.microsoft.com/office/drawing/2014/main" id="{CE80CA96-9D31-D382-A784-D31FCF0CB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2841"/>
              <a:ext cx="54" cy="72"/>
            </a:xfrm>
            <a:custGeom>
              <a:avLst/>
              <a:gdLst>
                <a:gd name="T0" fmla="*/ 1 w 325"/>
                <a:gd name="T1" fmla="*/ 2 h 433"/>
                <a:gd name="T2" fmla="*/ 0 w 325"/>
                <a:gd name="T3" fmla="*/ 2 h 433"/>
                <a:gd name="T4" fmla="*/ 0 w 325"/>
                <a:gd name="T5" fmla="*/ 1 h 433"/>
                <a:gd name="T6" fmla="*/ 0 w 325"/>
                <a:gd name="T7" fmla="*/ 0 h 433"/>
                <a:gd name="T8" fmla="*/ 0 w 325"/>
                <a:gd name="T9" fmla="*/ 0 h 433"/>
                <a:gd name="T10" fmla="*/ 1 w 325"/>
                <a:gd name="T11" fmla="*/ 0 h 433"/>
                <a:gd name="T12" fmla="*/ 1 w 325"/>
                <a:gd name="T13" fmla="*/ 0 h 433"/>
                <a:gd name="T14" fmla="*/ 1 w 325"/>
                <a:gd name="T15" fmla="*/ 1 h 433"/>
                <a:gd name="T16" fmla="*/ 1 w 325"/>
                <a:gd name="T17" fmla="*/ 2 h 4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5"/>
                <a:gd name="T28" fmla="*/ 0 h 433"/>
                <a:gd name="T29" fmla="*/ 325 w 325"/>
                <a:gd name="T30" fmla="*/ 433 h 4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5" h="433">
                  <a:moveTo>
                    <a:pt x="217" y="433"/>
                  </a:moveTo>
                  <a:lnTo>
                    <a:pt x="108" y="433"/>
                  </a:lnTo>
                  <a:lnTo>
                    <a:pt x="0" y="325"/>
                  </a:lnTo>
                  <a:lnTo>
                    <a:pt x="0" y="108"/>
                  </a:lnTo>
                  <a:lnTo>
                    <a:pt x="108" y="0"/>
                  </a:lnTo>
                  <a:lnTo>
                    <a:pt x="217" y="0"/>
                  </a:lnTo>
                  <a:lnTo>
                    <a:pt x="325" y="108"/>
                  </a:lnTo>
                  <a:lnTo>
                    <a:pt x="325" y="325"/>
                  </a:lnTo>
                  <a:lnTo>
                    <a:pt x="217" y="433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31" name="Line 11">
              <a:extLst>
                <a:ext uri="{FF2B5EF4-FFF2-40B4-BE49-F238E27FC236}">
                  <a16:creationId xmlns:a16="http://schemas.microsoft.com/office/drawing/2014/main" id="{7BFF5D09-B733-728D-5B45-DF0371A84F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7" y="2895"/>
              <a:ext cx="18" cy="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32" name="Freeform 12">
              <a:extLst>
                <a:ext uri="{FF2B5EF4-FFF2-40B4-BE49-F238E27FC236}">
                  <a16:creationId xmlns:a16="http://schemas.microsoft.com/office/drawing/2014/main" id="{EB3F9B03-8AE2-0F38-6246-0B38517E3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" y="2883"/>
              <a:ext cx="27" cy="54"/>
            </a:xfrm>
            <a:custGeom>
              <a:avLst/>
              <a:gdLst>
                <a:gd name="T0" fmla="*/ 0 w 162"/>
                <a:gd name="T1" fmla="*/ 1 h 325"/>
                <a:gd name="T2" fmla="*/ 0 w 162"/>
                <a:gd name="T3" fmla="*/ 1 h 325"/>
                <a:gd name="T4" fmla="*/ 0 w 162"/>
                <a:gd name="T5" fmla="*/ 0 h 325"/>
                <a:gd name="T6" fmla="*/ 0 w 162"/>
                <a:gd name="T7" fmla="*/ 0 h 325"/>
                <a:gd name="T8" fmla="*/ 1 w 162"/>
                <a:gd name="T9" fmla="*/ 0 h 325"/>
                <a:gd name="T10" fmla="*/ 1 w 162"/>
                <a:gd name="T11" fmla="*/ 0 h 325"/>
                <a:gd name="T12" fmla="*/ 1 w 162"/>
                <a:gd name="T13" fmla="*/ 1 h 325"/>
                <a:gd name="T14" fmla="*/ 1 w 162"/>
                <a:gd name="T15" fmla="*/ 1 h 325"/>
                <a:gd name="T16" fmla="*/ 0 w 162"/>
                <a:gd name="T17" fmla="*/ 1 h 3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2"/>
                <a:gd name="T28" fmla="*/ 0 h 325"/>
                <a:gd name="T29" fmla="*/ 162 w 162"/>
                <a:gd name="T30" fmla="*/ 325 h 3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2" h="325">
                  <a:moveTo>
                    <a:pt x="54" y="325"/>
                  </a:moveTo>
                  <a:lnTo>
                    <a:pt x="0" y="271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08" y="0"/>
                  </a:lnTo>
                  <a:lnTo>
                    <a:pt x="162" y="54"/>
                  </a:lnTo>
                  <a:lnTo>
                    <a:pt x="162" y="271"/>
                  </a:lnTo>
                  <a:lnTo>
                    <a:pt x="108" y="325"/>
                  </a:lnTo>
                  <a:lnTo>
                    <a:pt x="54" y="325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6E71DF69-B3CA-EC61-BDD0-AA952301793A}"/>
              </a:ext>
            </a:extLst>
          </p:cNvPr>
          <p:cNvGrpSpPr>
            <a:grpSpLocks/>
          </p:cNvGrpSpPr>
          <p:nvPr/>
        </p:nvGrpSpPr>
        <p:grpSpPr bwMode="auto">
          <a:xfrm>
            <a:off x="4727576" y="5202238"/>
            <a:ext cx="358775" cy="184150"/>
            <a:chOff x="2411" y="2821"/>
            <a:chExt cx="226" cy="116"/>
          </a:xfrm>
        </p:grpSpPr>
        <p:sp>
          <p:nvSpPr>
            <p:cNvPr id="17523" name="Line 14">
              <a:extLst>
                <a:ext uri="{FF2B5EF4-FFF2-40B4-BE49-F238E27FC236}">
                  <a16:creationId xmlns:a16="http://schemas.microsoft.com/office/drawing/2014/main" id="{D53A996D-FA6E-9873-B6EA-1E124617E4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1" y="2821"/>
              <a:ext cx="1" cy="10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4" name="Freeform 15">
              <a:extLst>
                <a:ext uri="{FF2B5EF4-FFF2-40B4-BE49-F238E27FC236}">
                  <a16:creationId xmlns:a16="http://schemas.microsoft.com/office/drawing/2014/main" id="{C4C44404-303E-A796-ED50-C259955B2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2857"/>
              <a:ext cx="73" cy="72"/>
            </a:xfrm>
            <a:custGeom>
              <a:avLst/>
              <a:gdLst>
                <a:gd name="T0" fmla="*/ 0 w 434"/>
                <a:gd name="T1" fmla="*/ 1 h 433"/>
                <a:gd name="T2" fmla="*/ 1 w 434"/>
                <a:gd name="T3" fmla="*/ 0 h 433"/>
                <a:gd name="T4" fmla="*/ 2 w 434"/>
                <a:gd name="T5" fmla="*/ 0 h 433"/>
                <a:gd name="T6" fmla="*/ 2 w 434"/>
                <a:gd name="T7" fmla="*/ 0 h 433"/>
                <a:gd name="T8" fmla="*/ 2 w 434"/>
                <a:gd name="T9" fmla="*/ 1 h 433"/>
                <a:gd name="T10" fmla="*/ 2 w 434"/>
                <a:gd name="T11" fmla="*/ 2 h 433"/>
                <a:gd name="T12" fmla="*/ 1 w 434"/>
                <a:gd name="T13" fmla="*/ 2 h 433"/>
                <a:gd name="T14" fmla="*/ 0 w 434"/>
                <a:gd name="T15" fmla="*/ 1 h 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4"/>
                <a:gd name="T25" fmla="*/ 0 h 433"/>
                <a:gd name="T26" fmla="*/ 434 w 434"/>
                <a:gd name="T27" fmla="*/ 433 h 4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4" h="433">
                  <a:moveTo>
                    <a:pt x="0" y="216"/>
                  </a:moveTo>
                  <a:lnTo>
                    <a:pt x="217" y="0"/>
                  </a:lnTo>
                  <a:lnTo>
                    <a:pt x="325" y="0"/>
                  </a:lnTo>
                  <a:lnTo>
                    <a:pt x="434" y="108"/>
                  </a:lnTo>
                  <a:lnTo>
                    <a:pt x="434" y="325"/>
                  </a:lnTo>
                  <a:lnTo>
                    <a:pt x="325" y="433"/>
                  </a:lnTo>
                  <a:lnTo>
                    <a:pt x="217" y="433"/>
                  </a:lnTo>
                  <a:lnTo>
                    <a:pt x="0" y="216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5" name="Line 16">
              <a:extLst>
                <a:ext uri="{FF2B5EF4-FFF2-40B4-BE49-F238E27FC236}">
                  <a16:creationId xmlns:a16="http://schemas.microsoft.com/office/drawing/2014/main" id="{95BEDEFA-5D6E-B269-0702-8A34528EC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0" y="2821"/>
              <a:ext cx="1" cy="10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6" name="Freeform 17">
              <a:extLst>
                <a:ext uri="{FF2B5EF4-FFF2-40B4-BE49-F238E27FC236}">
                  <a16:creationId xmlns:a16="http://schemas.microsoft.com/office/drawing/2014/main" id="{485591EC-6046-EFA8-BD09-59A0D9070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2857"/>
              <a:ext cx="72" cy="72"/>
            </a:xfrm>
            <a:custGeom>
              <a:avLst/>
              <a:gdLst>
                <a:gd name="T0" fmla="*/ 0 w 434"/>
                <a:gd name="T1" fmla="*/ 1 h 433"/>
                <a:gd name="T2" fmla="*/ 1 w 434"/>
                <a:gd name="T3" fmla="*/ 0 h 433"/>
                <a:gd name="T4" fmla="*/ 1 w 434"/>
                <a:gd name="T5" fmla="*/ 0 h 433"/>
                <a:gd name="T6" fmla="*/ 2 w 434"/>
                <a:gd name="T7" fmla="*/ 0 h 433"/>
                <a:gd name="T8" fmla="*/ 2 w 434"/>
                <a:gd name="T9" fmla="*/ 1 h 433"/>
                <a:gd name="T10" fmla="*/ 1 w 434"/>
                <a:gd name="T11" fmla="*/ 2 h 433"/>
                <a:gd name="T12" fmla="*/ 1 w 434"/>
                <a:gd name="T13" fmla="*/ 2 h 433"/>
                <a:gd name="T14" fmla="*/ 0 w 434"/>
                <a:gd name="T15" fmla="*/ 1 h 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4"/>
                <a:gd name="T25" fmla="*/ 0 h 433"/>
                <a:gd name="T26" fmla="*/ 434 w 434"/>
                <a:gd name="T27" fmla="*/ 433 h 4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4" h="433">
                  <a:moveTo>
                    <a:pt x="0" y="216"/>
                  </a:moveTo>
                  <a:lnTo>
                    <a:pt x="217" y="0"/>
                  </a:lnTo>
                  <a:lnTo>
                    <a:pt x="325" y="0"/>
                  </a:lnTo>
                  <a:lnTo>
                    <a:pt x="434" y="108"/>
                  </a:lnTo>
                  <a:lnTo>
                    <a:pt x="434" y="325"/>
                  </a:lnTo>
                  <a:lnTo>
                    <a:pt x="325" y="433"/>
                  </a:lnTo>
                  <a:lnTo>
                    <a:pt x="217" y="433"/>
                  </a:lnTo>
                  <a:lnTo>
                    <a:pt x="0" y="216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7" name="Freeform 18">
              <a:extLst>
                <a:ext uri="{FF2B5EF4-FFF2-40B4-BE49-F238E27FC236}">
                  <a16:creationId xmlns:a16="http://schemas.microsoft.com/office/drawing/2014/main" id="{E2273FCE-B04F-95C3-E195-206778FEA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2883"/>
              <a:ext cx="27" cy="54"/>
            </a:xfrm>
            <a:custGeom>
              <a:avLst/>
              <a:gdLst>
                <a:gd name="T0" fmla="*/ 0 w 163"/>
                <a:gd name="T1" fmla="*/ 1 h 325"/>
                <a:gd name="T2" fmla="*/ 0 w 163"/>
                <a:gd name="T3" fmla="*/ 1 h 325"/>
                <a:gd name="T4" fmla="*/ 0 w 163"/>
                <a:gd name="T5" fmla="*/ 0 h 325"/>
                <a:gd name="T6" fmla="*/ 0 w 163"/>
                <a:gd name="T7" fmla="*/ 0 h 325"/>
                <a:gd name="T8" fmla="*/ 0 w 163"/>
                <a:gd name="T9" fmla="*/ 0 h 325"/>
                <a:gd name="T10" fmla="*/ 1 w 163"/>
                <a:gd name="T11" fmla="*/ 0 h 325"/>
                <a:gd name="T12" fmla="*/ 1 w 163"/>
                <a:gd name="T13" fmla="*/ 1 h 325"/>
                <a:gd name="T14" fmla="*/ 0 w 163"/>
                <a:gd name="T15" fmla="*/ 1 h 325"/>
                <a:gd name="T16" fmla="*/ 0 w 163"/>
                <a:gd name="T17" fmla="*/ 1 h 3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3"/>
                <a:gd name="T28" fmla="*/ 0 h 325"/>
                <a:gd name="T29" fmla="*/ 163 w 163"/>
                <a:gd name="T30" fmla="*/ 325 h 3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3" h="325">
                  <a:moveTo>
                    <a:pt x="54" y="325"/>
                  </a:moveTo>
                  <a:lnTo>
                    <a:pt x="0" y="271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08" y="0"/>
                  </a:lnTo>
                  <a:lnTo>
                    <a:pt x="163" y="54"/>
                  </a:lnTo>
                  <a:lnTo>
                    <a:pt x="163" y="271"/>
                  </a:lnTo>
                  <a:lnTo>
                    <a:pt x="108" y="325"/>
                  </a:lnTo>
                  <a:lnTo>
                    <a:pt x="54" y="325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id="{9725C6D1-FA8F-973D-AA54-5C050E302F9E}"/>
              </a:ext>
            </a:extLst>
          </p:cNvPr>
          <p:cNvGrpSpPr>
            <a:grpSpLocks/>
          </p:cNvGrpSpPr>
          <p:nvPr/>
        </p:nvGrpSpPr>
        <p:grpSpPr bwMode="auto">
          <a:xfrm>
            <a:off x="2984501" y="2076450"/>
            <a:ext cx="238125" cy="1885950"/>
            <a:chOff x="920" y="1308"/>
            <a:chExt cx="150" cy="1188"/>
          </a:xfrm>
        </p:grpSpPr>
        <p:grpSp>
          <p:nvGrpSpPr>
            <p:cNvPr id="17514" name="Group 20">
              <a:extLst>
                <a:ext uri="{FF2B5EF4-FFF2-40B4-BE49-F238E27FC236}">
                  <a16:creationId xmlns:a16="http://schemas.microsoft.com/office/drawing/2014/main" id="{9A6AA895-01CE-E67D-DDDA-EEB0687E6A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4" y="1308"/>
              <a:ext cx="126" cy="109"/>
              <a:chOff x="1340" y="852"/>
              <a:chExt cx="126" cy="109"/>
            </a:xfrm>
          </p:grpSpPr>
          <p:sp>
            <p:nvSpPr>
              <p:cNvPr id="17520" name="Freeform 21">
                <a:extLst>
                  <a:ext uri="{FF2B5EF4-FFF2-40B4-BE49-F238E27FC236}">
                    <a16:creationId xmlns:a16="http://schemas.microsoft.com/office/drawing/2014/main" id="{987D140A-C1F8-1587-55C7-321FDD15F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0" y="888"/>
                <a:ext cx="54" cy="73"/>
              </a:xfrm>
              <a:custGeom>
                <a:avLst/>
                <a:gdLst>
                  <a:gd name="T0" fmla="*/ 1 w 325"/>
                  <a:gd name="T1" fmla="*/ 2 h 434"/>
                  <a:gd name="T2" fmla="*/ 0 w 325"/>
                  <a:gd name="T3" fmla="*/ 2 h 434"/>
                  <a:gd name="T4" fmla="*/ 0 w 325"/>
                  <a:gd name="T5" fmla="*/ 2 h 434"/>
                  <a:gd name="T6" fmla="*/ 0 w 325"/>
                  <a:gd name="T7" fmla="*/ 1 h 434"/>
                  <a:gd name="T8" fmla="*/ 0 w 325"/>
                  <a:gd name="T9" fmla="*/ 0 h 434"/>
                  <a:gd name="T10" fmla="*/ 1 w 325"/>
                  <a:gd name="T11" fmla="*/ 0 h 434"/>
                  <a:gd name="T12" fmla="*/ 1 w 325"/>
                  <a:gd name="T13" fmla="*/ 1 h 434"/>
                  <a:gd name="T14" fmla="*/ 1 w 325"/>
                  <a:gd name="T15" fmla="*/ 2 h 434"/>
                  <a:gd name="T16" fmla="*/ 1 w 325"/>
                  <a:gd name="T17" fmla="*/ 2 h 4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5"/>
                  <a:gd name="T28" fmla="*/ 0 h 434"/>
                  <a:gd name="T29" fmla="*/ 325 w 325"/>
                  <a:gd name="T30" fmla="*/ 434 h 4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5" h="434">
                    <a:moveTo>
                      <a:pt x="216" y="434"/>
                    </a:moveTo>
                    <a:lnTo>
                      <a:pt x="108" y="434"/>
                    </a:lnTo>
                    <a:lnTo>
                      <a:pt x="0" y="325"/>
                    </a:lnTo>
                    <a:lnTo>
                      <a:pt x="0" y="108"/>
                    </a:lnTo>
                    <a:lnTo>
                      <a:pt x="108" y="0"/>
                    </a:lnTo>
                    <a:lnTo>
                      <a:pt x="216" y="0"/>
                    </a:lnTo>
                    <a:lnTo>
                      <a:pt x="325" y="108"/>
                    </a:lnTo>
                    <a:lnTo>
                      <a:pt x="325" y="325"/>
                    </a:lnTo>
                    <a:lnTo>
                      <a:pt x="216" y="434"/>
                    </a:ln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1" name="Line 22">
                <a:extLst>
                  <a:ext uri="{FF2B5EF4-FFF2-40B4-BE49-F238E27FC236}">
                    <a16:creationId xmlns:a16="http://schemas.microsoft.com/office/drawing/2014/main" id="{F2D39FBC-8A0D-EF08-A1AA-15DC9F974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4" y="942"/>
                <a:ext cx="18" cy="19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2" name="Line 23">
                <a:extLst>
                  <a:ext uri="{FF2B5EF4-FFF2-40B4-BE49-F238E27FC236}">
                    <a16:creationId xmlns:a16="http://schemas.microsoft.com/office/drawing/2014/main" id="{9DEB0CC0-2A72-610F-9202-34A11D68B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8" y="852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7515" name="Group 24">
              <a:extLst>
                <a:ext uri="{FF2B5EF4-FFF2-40B4-BE49-F238E27FC236}">
                  <a16:creationId xmlns:a16="http://schemas.microsoft.com/office/drawing/2014/main" id="{F4D38D98-728B-F58D-B7AD-9B2C3B8F36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0" y="2380"/>
              <a:ext cx="126" cy="116"/>
              <a:chOff x="1316" y="1924"/>
              <a:chExt cx="126" cy="116"/>
            </a:xfrm>
          </p:grpSpPr>
          <p:sp>
            <p:nvSpPr>
              <p:cNvPr id="17516" name="Freeform 25">
                <a:extLst>
                  <a:ext uri="{FF2B5EF4-FFF2-40B4-BE49-F238E27FC236}">
                    <a16:creationId xmlns:a16="http://schemas.microsoft.com/office/drawing/2014/main" id="{C26C1372-BFE2-6E36-6DBB-74AE1D769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6" y="1960"/>
                <a:ext cx="54" cy="72"/>
              </a:xfrm>
              <a:custGeom>
                <a:avLst/>
                <a:gdLst>
                  <a:gd name="T0" fmla="*/ 1 w 325"/>
                  <a:gd name="T1" fmla="*/ 2 h 433"/>
                  <a:gd name="T2" fmla="*/ 0 w 325"/>
                  <a:gd name="T3" fmla="*/ 2 h 433"/>
                  <a:gd name="T4" fmla="*/ 0 w 325"/>
                  <a:gd name="T5" fmla="*/ 1 h 433"/>
                  <a:gd name="T6" fmla="*/ 0 w 325"/>
                  <a:gd name="T7" fmla="*/ 0 h 433"/>
                  <a:gd name="T8" fmla="*/ 0 w 325"/>
                  <a:gd name="T9" fmla="*/ 0 h 433"/>
                  <a:gd name="T10" fmla="*/ 1 w 325"/>
                  <a:gd name="T11" fmla="*/ 0 h 433"/>
                  <a:gd name="T12" fmla="*/ 1 w 325"/>
                  <a:gd name="T13" fmla="*/ 0 h 433"/>
                  <a:gd name="T14" fmla="*/ 1 w 325"/>
                  <a:gd name="T15" fmla="*/ 1 h 433"/>
                  <a:gd name="T16" fmla="*/ 1 w 325"/>
                  <a:gd name="T17" fmla="*/ 2 h 4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5"/>
                  <a:gd name="T28" fmla="*/ 0 h 433"/>
                  <a:gd name="T29" fmla="*/ 325 w 325"/>
                  <a:gd name="T30" fmla="*/ 433 h 4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5" h="433">
                    <a:moveTo>
                      <a:pt x="216" y="433"/>
                    </a:moveTo>
                    <a:lnTo>
                      <a:pt x="108" y="433"/>
                    </a:lnTo>
                    <a:lnTo>
                      <a:pt x="0" y="325"/>
                    </a:lnTo>
                    <a:lnTo>
                      <a:pt x="0" y="108"/>
                    </a:lnTo>
                    <a:lnTo>
                      <a:pt x="108" y="0"/>
                    </a:lnTo>
                    <a:lnTo>
                      <a:pt x="216" y="0"/>
                    </a:lnTo>
                    <a:lnTo>
                      <a:pt x="325" y="108"/>
                    </a:lnTo>
                    <a:lnTo>
                      <a:pt x="325" y="325"/>
                    </a:lnTo>
                    <a:lnTo>
                      <a:pt x="216" y="433"/>
                    </a:ln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7" name="Line 26">
                <a:extLst>
                  <a:ext uri="{FF2B5EF4-FFF2-40B4-BE49-F238E27FC236}">
                    <a16:creationId xmlns:a16="http://schemas.microsoft.com/office/drawing/2014/main" id="{3074869C-B310-9DC9-A118-F79D0C2036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0" y="2014"/>
                <a:ext cx="18" cy="18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8" name="Line 27">
                <a:extLst>
                  <a:ext uri="{FF2B5EF4-FFF2-40B4-BE49-F238E27FC236}">
                    <a16:creationId xmlns:a16="http://schemas.microsoft.com/office/drawing/2014/main" id="{F108F45E-F174-874B-B2FA-D1C4472538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4" y="1924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9" name="Freeform 28">
                <a:extLst>
                  <a:ext uri="{FF2B5EF4-FFF2-40B4-BE49-F238E27FC236}">
                    <a16:creationId xmlns:a16="http://schemas.microsoft.com/office/drawing/2014/main" id="{EAAE7D32-E77B-16F0-ECD0-B728C09E6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1986"/>
                <a:ext cx="27" cy="54"/>
              </a:xfrm>
              <a:custGeom>
                <a:avLst/>
                <a:gdLst>
                  <a:gd name="T0" fmla="*/ 0 w 162"/>
                  <a:gd name="T1" fmla="*/ 1 h 325"/>
                  <a:gd name="T2" fmla="*/ 0 w 162"/>
                  <a:gd name="T3" fmla="*/ 1 h 325"/>
                  <a:gd name="T4" fmla="*/ 0 w 162"/>
                  <a:gd name="T5" fmla="*/ 0 h 325"/>
                  <a:gd name="T6" fmla="*/ 0 w 162"/>
                  <a:gd name="T7" fmla="*/ 0 h 325"/>
                  <a:gd name="T8" fmla="*/ 1 w 162"/>
                  <a:gd name="T9" fmla="*/ 0 h 325"/>
                  <a:gd name="T10" fmla="*/ 1 w 162"/>
                  <a:gd name="T11" fmla="*/ 0 h 325"/>
                  <a:gd name="T12" fmla="*/ 1 w 162"/>
                  <a:gd name="T13" fmla="*/ 1 h 325"/>
                  <a:gd name="T14" fmla="*/ 1 w 162"/>
                  <a:gd name="T15" fmla="*/ 1 h 325"/>
                  <a:gd name="T16" fmla="*/ 0 w 162"/>
                  <a:gd name="T17" fmla="*/ 1 h 3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325"/>
                  <a:gd name="T29" fmla="*/ 162 w 162"/>
                  <a:gd name="T30" fmla="*/ 325 h 3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325">
                    <a:moveTo>
                      <a:pt x="54" y="325"/>
                    </a:moveTo>
                    <a:lnTo>
                      <a:pt x="0" y="271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08" y="0"/>
                    </a:lnTo>
                    <a:lnTo>
                      <a:pt x="162" y="54"/>
                    </a:lnTo>
                    <a:lnTo>
                      <a:pt x="162" y="271"/>
                    </a:lnTo>
                    <a:lnTo>
                      <a:pt x="108" y="325"/>
                    </a:lnTo>
                    <a:lnTo>
                      <a:pt x="54" y="325"/>
                    </a:ln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Group 29">
            <a:extLst>
              <a:ext uri="{FF2B5EF4-FFF2-40B4-BE49-F238E27FC236}">
                <a16:creationId xmlns:a16="http://schemas.microsoft.com/office/drawing/2014/main" id="{74633C03-C43D-F766-B4FC-15FCBE04EFC0}"/>
              </a:ext>
            </a:extLst>
          </p:cNvPr>
          <p:cNvGrpSpPr>
            <a:grpSpLocks/>
          </p:cNvGrpSpPr>
          <p:nvPr/>
        </p:nvGrpSpPr>
        <p:grpSpPr bwMode="auto">
          <a:xfrm>
            <a:off x="4748213" y="2063750"/>
            <a:ext cx="220662" cy="1873250"/>
            <a:chOff x="2031" y="1300"/>
            <a:chExt cx="139" cy="1180"/>
          </a:xfrm>
        </p:grpSpPr>
        <p:grpSp>
          <p:nvGrpSpPr>
            <p:cNvPr id="17505" name="Group 30">
              <a:extLst>
                <a:ext uri="{FF2B5EF4-FFF2-40B4-BE49-F238E27FC236}">
                  <a16:creationId xmlns:a16="http://schemas.microsoft.com/office/drawing/2014/main" id="{15A689B1-97BC-357F-0ED2-D5F121D5F1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1" y="1300"/>
              <a:ext cx="127" cy="109"/>
              <a:chOff x="2427" y="844"/>
              <a:chExt cx="127" cy="109"/>
            </a:xfrm>
          </p:grpSpPr>
          <p:sp>
            <p:nvSpPr>
              <p:cNvPr id="17511" name="Line 31">
                <a:extLst>
                  <a:ext uri="{FF2B5EF4-FFF2-40B4-BE49-F238E27FC236}">
                    <a16:creationId xmlns:a16="http://schemas.microsoft.com/office/drawing/2014/main" id="{0B2CE005-E5F5-B359-470A-918D22A2D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7" y="844"/>
                <a:ext cx="1" cy="109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2" name="Freeform 32">
                <a:extLst>
                  <a:ext uri="{FF2B5EF4-FFF2-40B4-BE49-F238E27FC236}">
                    <a16:creationId xmlns:a16="http://schemas.microsoft.com/office/drawing/2014/main" id="{BE33D1A8-7CB8-1B58-B9FE-4142F3EDA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880"/>
                <a:ext cx="73" cy="73"/>
              </a:xfrm>
              <a:custGeom>
                <a:avLst/>
                <a:gdLst>
                  <a:gd name="T0" fmla="*/ 0 w 434"/>
                  <a:gd name="T1" fmla="*/ 1 h 435"/>
                  <a:gd name="T2" fmla="*/ 1 w 434"/>
                  <a:gd name="T3" fmla="*/ 0 h 435"/>
                  <a:gd name="T4" fmla="*/ 2 w 434"/>
                  <a:gd name="T5" fmla="*/ 0 h 435"/>
                  <a:gd name="T6" fmla="*/ 2 w 434"/>
                  <a:gd name="T7" fmla="*/ 1 h 435"/>
                  <a:gd name="T8" fmla="*/ 2 w 434"/>
                  <a:gd name="T9" fmla="*/ 2 h 435"/>
                  <a:gd name="T10" fmla="*/ 2 w 434"/>
                  <a:gd name="T11" fmla="*/ 2 h 435"/>
                  <a:gd name="T12" fmla="*/ 1 w 434"/>
                  <a:gd name="T13" fmla="*/ 2 h 435"/>
                  <a:gd name="T14" fmla="*/ 0 w 434"/>
                  <a:gd name="T15" fmla="*/ 1 h 4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4"/>
                  <a:gd name="T25" fmla="*/ 0 h 435"/>
                  <a:gd name="T26" fmla="*/ 434 w 434"/>
                  <a:gd name="T27" fmla="*/ 435 h 4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4" h="435">
                    <a:moveTo>
                      <a:pt x="0" y="217"/>
                    </a:moveTo>
                    <a:lnTo>
                      <a:pt x="217" y="0"/>
                    </a:lnTo>
                    <a:lnTo>
                      <a:pt x="325" y="0"/>
                    </a:lnTo>
                    <a:lnTo>
                      <a:pt x="434" y="108"/>
                    </a:lnTo>
                    <a:lnTo>
                      <a:pt x="434" y="325"/>
                    </a:lnTo>
                    <a:lnTo>
                      <a:pt x="325" y="435"/>
                    </a:lnTo>
                    <a:lnTo>
                      <a:pt x="217" y="435"/>
                    </a:lnTo>
                    <a:lnTo>
                      <a:pt x="0" y="217"/>
                    </a:ln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3" name="Line 33">
                <a:extLst>
                  <a:ext uri="{FF2B5EF4-FFF2-40B4-BE49-F238E27FC236}">
                    <a16:creationId xmlns:a16="http://schemas.microsoft.com/office/drawing/2014/main" id="{0E82A2AE-415D-E2FC-F4DE-B761F8038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6" y="844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7506" name="Group 34">
              <a:extLst>
                <a:ext uri="{FF2B5EF4-FFF2-40B4-BE49-F238E27FC236}">
                  <a16:creationId xmlns:a16="http://schemas.microsoft.com/office/drawing/2014/main" id="{F820E021-D59D-37F4-DD6F-D7B459C5A7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9" y="2364"/>
              <a:ext cx="131" cy="116"/>
              <a:chOff x="2435" y="1908"/>
              <a:chExt cx="131" cy="116"/>
            </a:xfrm>
          </p:grpSpPr>
          <p:sp>
            <p:nvSpPr>
              <p:cNvPr id="17507" name="Line 35">
                <a:extLst>
                  <a:ext uri="{FF2B5EF4-FFF2-40B4-BE49-F238E27FC236}">
                    <a16:creationId xmlns:a16="http://schemas.microsoft.com/office/drawing/2014/main" id="{CF95F3AE-5432-B664-C612-B31446146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5" y="1908"/>
                <a:ext cx="1" cy="108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08" name="Freeform 36">
                <a:extLst>
                  <a:ext uri="{FF2B5EF4-FFF2-40B4-BE49-F238E27FC236}">
                    <a16:creationId xmlns:a16="http://schemas.microsoft.com/office/drawing/2014/main" id="{11E3D338-BBB3-D9E1-5A23-CB05FC17B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" y="1944"/>
                <a:ext cx="73" cy="72"/>
              </a:xfrm>
              <a:custGeom>
                <a:avLst/>
                <a:gdLst>
                  <a:gd name="T0" fmla="*/ 0 w 434"/>
                  <a:gd name="T1" fmla="*/ 1 h 433"/>
                  <a:gd name="T2" fmla="*/ 1 w 434"/>
                  <a:gd name="T3" fmla="*/ 0 h 433"/>
                  <a:gd name="T4" fmla="*/ 2 w 434"/>
                  <a:gd name="T5" fmla="*/ 0 h 433"/>
                  <a:gd name="T6" fmla="*/ 2 w 434"/>
                  <a:gd name="T7" fmla="*/ 0 h 433"/>
                  <a:gd name="T8" fmla="*/ 2 w 434"/>
                  <a:gd name="T9" fmla="*/ 1 h 433"/>
                  <a:gd name="T10" fmla="*/ 2 w 434"/>
                  <a:gd name="T11" fmla="*/ 2 h 433"/>
                  <a:gd name="T12" fmla="*/ 1 w 434"/>
                  <a:gd name="T13" fmla="*/ 2 h 433"/>
                  <a:gd name="T14" fmla="*/ 0 w 434"/>
                  <a:gd name="T15" fmla="*/ 1 h 4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4"/>
                  <a:gd name="T25" fmla="*/ 0 h 433"/>
                  <a:gd name="T26" fmla="*/ 434 w 434"/>
                  <a:gd name="T27" fmla="*/ 433 h 4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4" h="433">
                    <a:moveTo>
                      <a:pt x="0" y="216"/>
                    </a:moveTo>
                    <a:lnTo>
                      <a:pt x="217" y="0"/>
                    </a:lnTo>
                    <a:lnTo>
                      <a:pt x="325" y="0"/>
                    </a:lnTo>
                    <a:lnTo>
                      <a:pt x="434" y="108"/>
                    </a:lnTo>
                    <a:lnTo>
                      <a:pt x="434" y="325"/>
                    </a:lnTo>
                    <a:lnTo>
                      <a:pt x="325" y="433"/>
                    </a:lnTo>
                    <a:lnTo>
                      <a:pt x="217" y="433"/>
                    </a:lnTo>
                    <a:lnTo>
                      <a:pt x="0" y="216"/>
                    </a:ln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09" name="Line 37">
                <a:extLst>
                  <a:ext uri="{FF2B5EF4-FFF2-40B4-BE49-F238E27FC236}">
                    <a16:creationId xmlns:a16="http://schemas.microsoft.com/office/drawing/2014/main" id="{356F77CF-F496-7A2B-CEB6-711C3853E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4" y="1908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0" name="Freeform 38">
                <a:extLst>
                  <a:ext uri="{FF2B5EF4-FFF2-40B4-BE49-F238E27FC236}">
                    <a16:creationId xmlns:a16="http://schemas.microsoft.com/office/drawing/2014/main" id="{DB8E0E1F-4DEE-75B7-9793-5CFBA5944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9" y="1970"/>
                <a:ext cx="27" cy="54"/>
              </a:xfrm>
              <a:custGeom>
                <a:avLst/>
                <a:gdLst>
                  <a:gd name="T0" fmla="*/ 0 w 163"/>
                  <a:gd name="T1" fmla="*/ 1 h 325"/>
                  <a:gd name="T2" fmla="*/ 0 w 163"/>
                  <a:gd name="T3" fmla="*/ 1 h 325"/>
                  <a:gd name="T4" fmla="*/ 0 w 163"/>
                  <a:gd name="T5" fmla="*/ 0 h 325"/>
                  <a:gd name="T6" fmla="*/ 0 w 163"/>
                  <a:gd name="T7" fmla="*/ 0 h 325"/>
                  <a:gd name="T8" fmla="*/ 0 w 163"/>
                  <a:gd name="T9" fmla="*/ 0 h 325"/>
                  <a:gd name="T10" fmla="*/ 1 w 163"/>
                  <a:gd name="T11" fmla="*/ 0 h 325"/>
                  <a:gd name="T12" fmla="*/ 1 w 163"/>
                  <a:gd name="T13" fmla="*/ 1 h 325"/>
                  <a:gd name="T14" fmla="*/ 0 w 163"/>
                  <a:gd name="T15" fmla="*/ 1 h 325"/>
                  <a:gd name="T16" fmla="*/ 0 w 163"/>
                  <a:gd name="T17" fmla="*/ 1 h 3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3"/>
                  <a:gd name="T28" fmla="*/ 0 h 325"/>
                  <a:gd name="T29" fmla="*/ 163 w 163"/>
                  <a:gd name="T30" fmla="*/ 325 h 3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3" h="325">
                    <a:moveTo>
                      <a:pt x="54" y="325"/>
                    </a:moveTo>
                    <a:lnTo>
                      <a:pt x="0" y="271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09" y="0"/>
                    </a:lnTo>
                    <a:lnTo>
                      <a:pt x="163" y="54"/>
                    </a:lnTo>
                    <a:lnTo>
                      <a:pt x="163" y="271"/>
                    </a:lnTo>
                    <a:lnTo>
                      <a:pt x="109" y="325"/>
                    </a:lnTo>
                    <a:lnTo>
                      <a:pt x="54" y="325"/>
                    </a:ln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Group 39">
            <a:extLst>
              <a:ext uri="{FF2B5EF4-FFF2-40B4-BE49-F238E27FC236}">
                <a16:creationId xmlns:a16="http://schemas.microsoft.com/office/drawing/2014/main" id="{1AF4B192-BC6E-AE84-41B4-802F890FB08F}"/>
              </a:ext>
            </a:extLst>
          </p:cNvPr>
          <p:cNvGrpSpPr>
            <a:grpSpLocks/>
          </p:cNvGrpSpPr>
          <p:nvPr/>
        </p:nvGrpSpPr>
        <p:grpSpPr bwMode="auto">
          <a:xfrm>
            <a:off x="3525839" y="6015038"/>
            <a:ext cx="371475" cy="139700"/>
            <a:chOff x="1657" y="3333"/>
            <a:chExt cx="234" cy="88"/>
          </a:xfrm>
        </p:grpSpPr>
        <p:sp>
          <p:nvSpPr>
            <p:cNvPr id="17502" name="Freeform 40">
              <a:extLst>
                <a:ext uri="{FF2B5EF4-FFF2-40B4-BE49-F238E27FC236}">
                  <a16:creationId xmlns:a16="http://schemas.microsoft.com/office/drawing/2014/main" id="{A1166219-55EC-BB54-EF80-48ED2E12E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3333"/>
              <a:ext cx="73" cy="72"/>
            </a:xfrm>
            <a:custGeom>
              <a:avLst/>
              <a:gdLst>
                <a:gd name="T0" fmla="*/ 2 w 434"/>
                <a:gd name="T1" fmla="*/ 0 h 433"/>
                <a:gd name="T2" fmla="*/ 1 w 434"/>
                <a:gd name="T3" fmla="*/ 0 h 433"/>
                <a:gd name="T4" fmla="*/ 0 w 434"/>
                <a:gd name="T5" fmla="*/ 0 h 433"/>
                <a:gd name="T6" fmla="*/ 0 w 434"/>
                <a:gd name="T7" fmla="*/ 1 h 433"/>
                <a:gd name="T8" fmla="*/ 1 w 434"/>
                <a:gd name="T9" fmla="*/ 2 h 433"/>
                <a:gd name="T10" fmla="*/ 2 w 434"/>
                <a:gd name="T11" fmla="*/ 2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4"/>
                <a:gd name="T19" fmla="*/ 0 h 433"/>
                <a:gd name="T20" fmla="*/ 434 w 434"/>
                <a:gd name="T21" fmla="*/ 433 h 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4" h="433">
                  <a:moveTo>
                    <a:pt x="434" y="0"/>
                  </a:moveTo>
                  <a:lnTo>
                    <a:pt x="108" y="0"/>
                  </a:lnTo>
                  <a:lnTo>
                    <a:pt x="0" y="108"/>
                  </a:lnTo>
                  <a:lnTo>
                    <a:pt x="0" y="325"/>
                  </a:lnTo>
                  <a:lnTo>
                    <a:pt x="108" y="433"/>
                  </a:lnTo>
                  <a:lnTo>
                    <a:pt x="434" y="433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3" name="Freeform 41">
              <a:extLst>
                <a:ext uri="{FF2B5EF4-FFF2-40B4-BE49-F238E27FC236}">
                  <a16:creationId xmlns:a16="http://schemas.microsoft.com/office/drawing/2014/main" id="{27AC028E-CEE2-88DE-7C85-7FD385CC5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3333"/>
              <a:ext cx="72" cy="72"/>
            </a:xfrm>
            <a:custGeom>
              <a:avLst/>
              <a:gdLst>
                <a:gd name="T0" fmla="*/ 2 w 433"/>
                <a:gd name="T1" fmla="*/ 0 h 433"/>
                <a:gd name="T2" fmla="*/ 0 w 433"/>
                <a:gd name="T3" fmla="*/ 0 h 433"/>
                <a:gd name="T4" fmla="*/ 0 w 433"/>
                <a:gd name="T5" fmla="*/ 0 h 433"/>
                <a:gd name="T6" fmla="*/ 0 w 433"/>
                <a:gd name="T7" fmla="*/ 1 h 433"/>
                <a:gd name="T8" fmla="*/ 0 w 433"/>
                <a:gd name="T9" fmla="*/ 2 h 433"/>
                <a:gd name="T10" fmla="*/ 2 w 433"/>
                <a:gd name="T11" fmla="*/ 2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3"/>
                <a:gd name="T19" fmla="*/ 0 h 433"/>
                <a:gd name="T20" fmla="*/ 433 w 433"/>
                <a:gd name="T21" fmla="*/ 433 h 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3" h="433">
                  <a:moveTo>
                    <a:pt x="433" y="0"/>
                  </a:moveTo>
                  <a:lnTo>
                    <a:pt x="108" y="0"/>
                  </a:lnTo>
                  <a:lnTo>
                    <a:pt x="0" y="108"/>
                  </a:lnTo>
                  <a:lnTo>
                    <a:pt x="0" y="325"/>
                  </a:lnTo>
                  <a:lnTo>
                    <a:pt x="108" y="433"/>
                  </a:lnTo>
                  <a:lnTo>
                    <a:pt x="433" y="433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4" name="Freeform 42">
              <a:extLst>
                <a:ext uri="{FF2B5EF4-FFF2-40B4-BE49-F238E27FC236}">
                  <a16:creationId xmlns:a16="http://schemas.microsoft.com/office/drawing/2014/main" id="{08E476A4-6786-0691-BF4B-257E44003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3367"/>
              <a:ext cx="27" cy="54"/>
            </a:xfrm>
            <a:custGeom>
              <a:avLst/>
              <a:gdLst>
                <a:gd name="T0" fmla="*/ 0 w 162"/>
                <a:gd name="T1" fmla="*/ 1 h 325"/>
                <a:gd name="T2" fmla="*/ 0 w 162"/>
                <a:gd name="T3" fmla="*/ 1 h 325"/>
                <a:gd name="T4" fmla="*/ 0 w 162"/>
                <a:gd name="T5" fmla="*/ 0 h 325"/>
                <a:gd name="T6" fmla="*/ 0 w 162"/>
                <a:gd name="T7" fmla="*/ 0 h 325"/>
                <a:gd name="T8" fmla="*/ 1 w 162"/>
                <a:gd name="T9" fmla="*/ 0 h 325"/>
                <a:gd name="T10" fmla="*/ 1 w 162"/>
                <a:gd name="T11" fmla="*/ 0 h 325"/>
                <a:gd name="T12" fmla="*/ 1 w 162"/>
                <a:gd name="T13" fmla="*/ 1 h 325"/>
                <a:gd name="T14" fmla="*/ 1 w 162"/>
                <a:gd name="T15" fmla="*/ 1 h 325"/>
                <a:gd name="T16" fmla="*/ 0 w 162"/>
                <a:gd name="T17" fmla="*/ 1 h 3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2"/>
                <a:gd name="T28" fmla="*/ 0 h 325"/>
                <a:gd name="T29" fmla="*/ 162 w 162"/>
                <a:gd name="T30" fmla="*/ 325 h 3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2" h="325">
                  <a:moveTo>
                    <a:pt x="54" y="325"/>
                  </a:moveTo>
                  <a:lnTo>
                    <a:pt x="0" y="271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08" y="0"/>
                  </a:lnTo>
                  <a:lnTo>
                    <a:pt x="162" y="54"/>
                  </a:lnTo>
                  <a:lnTo>
                    <a:pt x="162" y="271"/>
                  </a:lnTo>
                  <a:lnTo>
                    <a:pt x="108" y="325"/>
                  </a:lnTo>
                  <a:lnTo>
                    <a:pt x="54" y="325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Group 43">
            <a:extLst>
              <a:ext uri="{FF2B5EF4-FFF2-40B4-BE49-F238E27FC236}">
                <a16:creationId xmlns:a16="http://schemas.microsoft.com/office/drawing/2014/main" id="{E187F9B3-C99D-FA49-8B94-0AE4F7C7B028}"/>
              </a:ext>
            </a:extLst>
          </p:cNvPr>
          <p:cNvGrpSpPr>
            <a:grpSpLocks/>
          </p:cNvGrpSpPr>
          <p:nvPr/>
        </p:nvGrpSpPr>
        <p:grpSpPr bwMode="auto">
          <a:xfrm>
            <a:off x="3551239" y="4191000"/>
            <a:ext cx="384175" cy="173038"/>
            <a:chOff x="1673" y="2257"/>
            <a:chExt cx="242" cy="109"/>
          </a:xfrm>
        </p:grpSpPr>
        <p:sp>
          <p:nvSpPr>
            <p:cNvPr id="17497" name="Freeform 44">
              <a:extLst>
                <a:ext uri="{FF2B5EF4-FFF2-40B4-BE49-F238E27FC236}">
                  <a16:creationId xmlns:a16="http://schemas.microsoft.com/office/drawing/2014/main" id="{57B63CD2-A5B2-C137-417B-0A77EF611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2293"/>
              <a:ext cx="72" cy="73"/>
            </a:xfrm>
            <a:custGeom>
              <a:avLst/>
              <a:gdLst>
                <a:gd name="T0" fmla="*/ 2 w 433"/>
                <a:gd name="T1" fmla="*/ 1 h 435"/>
                <a:gd name="T2" fmla="*/ 1 w 433"/>
                <a:gd name="T3" fmla="*/ 2 h 435"/>
                <a:gd name="T4" fmla="*/ 0 w 433"/>
                <a:gd name="T5" fmla="*/ 2 h 435"/>
                <a:gd name="T6" fmla="*/ 0 w 433"/>
                <a:gd name="T7" fmla="*/ 2 h 435"/>
                <a:gd name="T8" fmla="*/ 0 w 433"/>
                <a:gd name="T9" fmla="*/ 1 h 435"/>
                <a:gd name="T10" fmla="*/ 0 w 433"/>
                <a:gd name="T11" fmla="*/ 0 h 435"/>
                <a:gd name="T12" fmla="*/ 1 w 433"/>
                <a:gd name="T13" fmla="*/ 0 h 435"/>
                <a:gd name="T14" fmla="*/ 2 w 433"/>
                <a:gd name="T15" fmla="*/ 1 h 4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3"/>
                <a:gd name="T25" fmla="*/ 0 h 435"/>
                <a:gd name="T26" fmla="*/ 433 w 433"/>
                <a:gd name="T27" fmla="*/ 435 h 4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3" h="435">
                  <a:moveTo>
                    <a:pt x="433" y="217"/>
                  </a:moveTo>
                  <a:lnTo>
                    <a:pt x="217" y="435"/>
                  </a:lnTo>
                  <a:lnTo>
                    <a:pt x="108" y="435"/>
                  </a:lnTo>
                  <a:lnTo>
                    <a:pt x="0" y="325"/>
                  </a:lnTo>
                  <a:lnTo>
                    <a:pt x="0" y="108"/>
                  </a:lnTo>
                  <a:lnTo>
                    <a:pt x="108" y="0"/>
                  </a:lnTo>
                  <a:lnTo>
                    <a:pt x="217" y="0"/>
                  </a:lnTo>
                  <a:lnTo>
                    <a:pt x="433" y="217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8" name="Line 45">
              <a:extLst>
                <a:ext uri="{FF2B5EF4-FFF2-40B4-BE49-F238E27FC236}">
                  <a16:creationId xmlns:a16="http://schemas.microsoft.com/office/drawing/2014/main" id="{EBD8B030-1D40-6C2C-A6AC-6204F9A19F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5" y="2257"/>
              <a:ext cx="1" cy="10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9" name="Freeform 46">
              <a:extLst>
                <a:ext uri="{FF2B5EF4-FFF2-40B4-BE49-F238E27FC236}">
                  <a16:creationId xmlns:a16="http://schemas.microsoft.com/office/drawing/2014/main" id="{3698C4C0-8253-AAD4-CF0C-3D043D19D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" y="2293"/>
              <a:ext cx="72" cy="73"/>
            </a:xfrm>
            <a:custGeom>
              <a:avLst/>
              <a:gdLst>
                <a:gd name="T0" fmla="*/ 2 w 433"/>
                <a:gd name="T1" fmla="*/ 1 h 435"/>
                <a:gd name="T2" fmla="*/ 1 w 433"/>
                <a:gd name="T3" fmla="*/ 2 h 435"/>
                <a:gd name="T4" fmla="*/ 0 w 433"/>
                <a:gd name="T5" fmla="*/ 2 h 435"/>
                <a:gd name="T6" fmla="*/ 0 w 433"/>
                <a:gd name="T7" fmla="*/ 2 h 435"/>
                <a:gd name="T8" fmla="*/ 0 w 433"/>
                <a:gd name="T9" fmla="*/ 1 h 435"/>
                <a:gd name="T10" fmla="*/ 0 w 433"/>
                <a:gd name="T11" fmla="*/ 0 h 435"/>
                <a:gd name="T12" fmla="*/ 1 w 433"/>
                <a:gd name="T13" fmla="*/ 0 h 435"/>
                <a:gd name="T14" fmla="*/ 2 w 433"/>
                <a:gd name="T15" fmla="*/ 1 h 4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3"/>
                <a:gd name="T25" fmla="*/ 0 h 435"/>
                <a:gd name="T26" fmla="*/ 433 w 433"/>
                <a:gd name="T27" fmla="*/ 435 h 4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3" h="435">
                  <a:moveTo>
                    <a:pt x="433" y="217"/>
                  </a:moveTo>
                  <a:lnTo>
                    <a:pt x="217" y="435"/>
                  </a:lnTo>
                  <a:lnTo>
                    <a:pt x="108" y="435"/>
                  </a:lnTo>
                  <a:lnTo>
                    <a:pt x="0" y="325"/>
                  </a:lnTo>
                  <a:lnTo>
                    <a:pt x="0" y="108"/>
                  </a:lnTo>
                  <a:lnTo>
                    <a:pt x="108" y="0"/>
                  </a:lnTo>
                  <a:lnTo>
                    <a:pt x="217" y="0"/>
                  </a:lnTo>
                  <a:lnTo>
                    <a:pt x="433" y="217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0" name="Line 47">
              <a:extLst>
                <a:ext uri="{FF2B5EF4-FFF2-40B4-BE49-F238E27FC236}">
                  <a16:creationId xmlns:a16="http://schemas.microsoft.com/office/drawing/2014/main" id="{220B653F-6213-9AA9-A362-BBB175FBFB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4" y="2257"/>
              <a:ext cx="1" cy="10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1" name="Freeform 48">
              <a:extLst>
                <a:ext uri="{FF2B5EF4-FFF2-40B4-BE49-F238E27FC236}">
                  <a16:creationId xmlns:a16="http://schemas.microsoft.com/office/drawing/2014/main" id="{87CE0A3D-8EBA-B982-FDBD-AC718364A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" y="2311"/>
              <a:ext cx="27" cy="55"/>
            </a:xfrm>
            <a:custGeom>
              <a:avLst/>
              <a:gdLst>
                <a:gd name="T0" fmla="*/ 0 w 162"/>
                <a:gd name="T1" fmla="*/ 2 h 327"/>
                <a:gd name="T2" fmla="*/ 0 w 162"/>
                <a:gd name="T3" fmla="*/ 1 h 327"/>
                <a:gd name="T4" fmla="*/ 0 w 162"/>
                <a:gd name="T5" fmla="*/ 0 h 327"/>
                <a:gd name="T6" fmla="*/ 0 w 162"/>
                <a:gd name="T7" fmla="*/ 0 h 327"/>
                <a:gd name="T8" fmla="*/ 1 w 162"/>
                <a:gd name="T9" fmla="*/ 0 h 327"/>
                <a:gd name="T10" fmla="*/ 1 w 162"/>
                <a:gd name="T11" fmla="*/ 0 h 327"/>
                <a:gd name="T12" fmla="*/ 1 w 162"/>
                <a:gd name="T13" fmla="*/ 1 h 327"/>
                <a:gd name="T14" fmla="*/ 1 w 162"/>
                <a:gd name="T15" fmla="*/ 2 h 327"/>
                <a:gd name="T16" fmla="*/ 0 w 162"/>
                <a:gd name="T17" fmla="*/ 2 h 3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2"/>
                <a:gd name="T28" fmla="*/ 0 h 327"/>
                <a:gd name="T29" fmla="*/ 162 w 162"/>
                <a:gd name="T30" fmla="*/ 327 h 3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2" h="327">
                  <a:moveTo>
                    <a:pt x="54" y="327"/>
                  </a:moveTo>
                  <a:lnTo>
                    <a:pt x="0" y="271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08" y="0"/>
                  </a:lnTo>
                  <a:lnTo>
                    <a:pt x="162" y="54"/>
                  </a:lnTo>
                  <a:lnTo>
                    <a:pt x="162" y="271"/>
                  </a:lnTo>
                  <a:lnTo>
                    <a:pt x="108" y="327"/>
                  </a:lnTo>
                  <a:lnTo>
                    <a:pt x="54" y="327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49">
            <a:extLst>
              <a:ext uri="{FF2B5EF4-FFF2-40B4-BE49-F238E27FC236}">
                <a16:creationId xmlns:a16="http://schemas.microsoft.com/office/drawing/2014/main" id="{1C5B9624-0C42-B0E4-CB14-B89C6AB227A6}"/>
              </a:ext>
            </a:extLst>
          </p:cNvPr>
          <p:cNvGrpSpPr>
            <a:grpSpLocks/>
          </p:cNvGrpSpPr>
          <p:nvPr/>
        </p:nvGrpSpPr>
        <p:grpSpPr bwMode="auto">
          <a:xfrm>
            <a:off x="7332663" y="2076450"/>
            <a:ext cx="311150" cy="1860550"/>
            <a:chOff x="3659" y="1308"/>
            <a:chExt cx="196" cy="1172"/>
          </a:xfrm>
        </p:grpSpPr>
        <p:grpSp>
          <p:nvGrpSpPr>
            <p:cNvPr id="17488" name="Group 50">
              <a:extLst>
                <a:ext uri="{FF2B5EF4-FFF2-40B4-BE49-F238E27FC236}">
                  <a16:creationId xmlns:a16="http://schemas.microsoft.com/office/drawing/2014/main" id="{58F139F5-C868-55DB-51AA-06996DF92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9" y="1308"/>
              <a:ext cx="180" cy="109"/>
              <a:chOff x="4055" y="852"/>
              <a:chExt cx="180" cy="109"/>
            </a:xfrm>
          </p:grpSpPr>
          <p:sp>
            <p:nvSpPr>
              <p:cNvPr id="17494" name="Freeform 51">
                <a:extLst>
                  <a:ext uri="{FF2B5EF4-FFF2-40B4-BE49-F238E27FC236}">
                    <a16:creationId xmlns:a16="http://schemas.microsoft.com/office/drawing/2014/main" id="{4822DF4D-3C64-AF18-A173-603AB0CE4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" y="888"/>
                <a:ext cx="72" cy="73"/>
              </a:xfrm>
              <a:custGeom>
                <a:avLst/>
                <a:gdLst>
                  <a:gd name="T0" fmla="*/ 2 w 433"/>
                  <a:gd name="T1" fmla="*/ 0 h 434"/>
                  <a:gd name="T2" fmla="*/ 0 w 433"/>
                  <a:gd name="T3" fmla="*/ 0 h 434"/>
                  <a:gd name="T4" fmla="*/ 0 w 433"/>
                  <a:gd name="T5" fmla="*/ 1 h 434"/>
                  <a:gd name="T6" fmla="*/ 0 w 433"/>
                  <a:gd name="T7" fmla="*/ 2 h 434"/>
                  <a:gd name="T8" fmla="*/ 0 w 433"/>
                  <a:gd name="T9" fmla="*/ 2 h 434"/>
                  <a:gd name="T10" fmla="*/ 2 w 433"/>
                  <a:gd name="T11" fmla="*/ 2 h 4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3"/>
                  <a:gd name="T19" fmla="*/ 0 h 434"/>
                  <a:gd name="T20" fmla="*/ 433 w 433"/>
                  <a:gd name="T21" fmla="*/ 434 h 4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3" h="434">
                    <a:moveTo>
                      <a:pt x="433" y="0"/>
                    </a:moveTo>
                    <a:lnTo>
                      <a:pt x="108" y="0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108" y="434"/>
                    </a:lnTo>
                    <a:lnTo>
                      <a:pt x="433" y="434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95" name="Line 52">
                <a:extLst>
                  <a:ext uri="{FF2B5EF4-FFF2-40B4-BE49-F238E27FC236}">
                    <a16:creationId xmlns:a16="http://schemas.microsoft.com/office/drawing/2014/main" id="{528CA5F6-8C9C-58AC-CBCA-122C99BC55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63" y="852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96" name="Line 53">
                <a:extLst>
                  <a:ext uri="{FF2B5EF4-FFF2-40B4-BE49-F238E27FC236}">
                    <a16:creationId xmlns:a16="http://schemas.microsoft.com/office/drawing/2014/main" id="{3615F181-DFFB-D9B1-A364-E9A2C6968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7" y="852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7489" name="Group 54">
              <a:extLst>
                <a:ext uri="{FF2B5EF4-FFF2-40B4-BE49-F238E27FC236}">
                  <a16:creationId xmlns:a16="http://schemas.microsoft.com/office/drawing/2014/main" id="{A7934CA9-8C42-D213-BBE6-9F8E9DACD5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5" y="2372"/>
              <a:ext cx="180" cy="108"/>
              <a:chOff x="4071" y="1916"/>
              <a:chExt cx="180" cy="108"/>
            </a:xfrm>
          </p:grpSpPr>
          <p:sp>
            <p:nvSpPr>
              <p:cNvPr id="17490" name="Freeform 55">
                <a:extLst>
                  <a:ext uri="{FF2B5EF4-FFF2-40B4-BE49-F238E27FC236}">
                    <a16:creationId xmlns:a16="http://schemas.microsoft.com/office/drawing/2014/main" id="{9BEFB001-D535-296F-09F9-3441844C6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1952"/>
                <a:ext cx="72" cy="72"/>
              </a:xfrm>
              <a:custGeom>
                <a:avLst/>
                <a:gdLst>
                  <a:gd name="T0" fmla="*/ 2 w 433"/>
                  <a:gd name="T1" fmla="*/ 0 h 433"/>
                  <a:gd name="T2" fmla="*/ 0 w 433"/>
                  <a:gd name="T3" fmla="*/ 0 h 433"/>
                  <a:gd name="T4" fmla="*/ 0 w 433"/>
                  <a:gd name="T5" fmla="*/ 0 h 433"/>
                  <a:gd name="T6" fmla="*/ 0 w 433"/>
                  <a:gd name="T7" fmla="*/ 1 h 433"/>
                  <a:gd name="T8" fmla="*/ 0 w 433"/>
                  <a:gd name="T9" fmla="*/ 2 h 433"/>
                  <a:gd name="T10" fmla="*/ 2 w 433"/>
                  <a:gd name="T11" fmla="*/ 2 h 4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3"/>
                  <a:gd name="T19" fmla="*/ 0 h 433"/>
                  <a:gd name="T20" fmla="*/ 433 w 433"/>
                  <a:gd name="T21" fmla="*/ 433 h 4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3" h="433">
                    <a:moveTo>
                      <a:pt x="433" y="0"/>
                    </a:moveTo>
                    <a:lnTo>
                      <a:pt x="108" y="0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108" y="433"/>
                    </a:lnTo>
                    <a:lnTo>
                      <a:pt x="433" y="433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91" name="Line 56">
                <a:extLst>
                  <a:ext uri="{FF2B5EF4-FFF2-40B4-BE49-F238E27FC236}">
                    <a16:creationId xmlns:a16="http://schemas.microsoft.com/office/drawing/2014/main" id="{2020FFE0-9737-1DE7-2B00-3343BB639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9" y="1916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92" name="Line 57">
                <a:extLst>
                  <a:ext uri="{FF2B5EF4-FFF2-40B4-BE49-F238E27FC236}">
                    <a16:creationId xmlns:a16="http://schemas.microsoft.com/office/drawing/2014/main" id="{8F3FFAD7-779F-D1F9-E293-BB145C314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33" y="1916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93" name="Freeform 58">
                <a:extLst>
                  <a:ext uri="{FF2B5EF4-FFF2-40B4-BE49-F238E27FC236}">
                    <a16:creationId xmlns:a16="http://schemas.microsoft.com/office/drawing/2014/main" id="{3E9D066A-7FA6-AE98-D8D5-FF7B8BD8A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" y="1970"/>
                <a:ext cx="27" cy="54"/>
              </a:xfrm>
              <a:custGeom>
                <a:avLst/>
                <a:gdLst>
                  <a:gd name="T0" fmla="*/ 0 w 162"/>
                  <a:gd name="T1" fmla="*/ 1 h 325"/>
                  <a:gd name="T2" fmla="*/ 0 w 162"/>
                  <a:gd name="T3" fmla="*/ 1 h 325"/>
                  <a:gd name="T4" fmla="*/ 0 w 162"/>
                  <a:gd name="T5" fmla="*/ 0 h 325"/>
                  <a:gd name="T6" fmla="*/ 0 w 162"/>
                  <a:gd name="T7" fmla="*/ 0 h 325"/>
                  <a:gd name="T8" fmla="*/ 1 w 162"/>
                  <a:gd name="T9" fmla="*/ 0 h 325"/>
                  <a:gd name="T10" fmla="*/ 1 w 162"/>
                  <a:gd name="T11" fmla="*/ 0 h 325"/>
                  <a:gd name="T12" fmla="*/ 1 w 162"/>
                  <a:gd name="T13" fmla="*/ 1 h 325"/>
                  <a:gd name="T14" fmla="*/ 1 w 162"/>
                  <a:gd name="T15" fmla="*/ 1 h 325"/>
                  <a:gd name="T16" fmla="*/ 0 w 162"/>
                  <a:gd name="T17" fmla="*/ 1 h 3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325"/>
                  <a:gd name="T29" fmla="*/ 162 w 162"/>
                  <a:gd name="T30" fmla="*/ 325 h 3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325">
                    <a:moveTo>
                      <a:pt x="54" y="325"/>
                    </a:moveTo>
                    <a:lnTo>
                      <a:pt x="0" y="271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08" y="0"/>
                    </a:lnTo>
                    <a:lnTo>
                      <a:pt x="162" y="54"/>
                    </a:lnTo>
                    <a:lnTo>
                      <a:pt x="162" y="271"/>
                    </a:lnTo>
                    <a:lnTo>
                      <a:pt x="108" y="325"/>
                    </a:lnTo>
                    <a:lnTo>
                      <a:pt x="54" y="325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Group 59">
            <a:extLst>
              <a:ext uri="{FF2B5EF4-FFF2-40B4-BE49-F238E27FC236}">
                <a16:creationId xmlns:a16="http://schemas.microsoft.com/office/drawing/2014/main" id="{6F601D08-C9DD-0E4E-BB00-722A0602FFBF}"/>
              </a:ext>
            </a:extLst>
          </p:cNvPr>
          <p:cNvGrpSpPr>
            <a:grpSpLocks/>
          </p:cNvGrpSpPr>
          <p:nvPr/>
        </p:nvGrpSpPr>
        <p:grpSpPr bwMode="auto">
          <a:xfrm>
            <a:off x="5505450" y="2038350"/>
            <a:ext cx="311150" cy="1873250"/>
            <a:chOff x="2508" y="1284"/>
            <a:chExt cx="196" cy="1180"/>
          </a:xfrm>
        </p:grpSpPr>
        <p:grpSp>
          <p:nvGrpSpPr>
            <p:cNvPr id="17477" name="Group 60">
              <a:extLst>
                <a:ext uri="{FF2B5EF4-FFF2-40B4-BE49-F238E27FC236}">
                  <a16:creationId xmlns:a16="http://schemas.microsoft.com/office/drawing/2014/main" id="{C85E0873-D6E2-160E-AC40-3D42AA2C86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4" y="1284"/>
              <a:ext cx="180" cy="109"/>
              <a:chOff x="2920" y="828"/>
              <a:chExt cx="180" cy="109"/>
            </a:xfrm>
          </p:grpSpPr>
          <p:sp>
            <p:nvSpPr>
              <p:cNvPr id="17484" name="Freeform 61">
                <a:extLst>
                  <a:ext uri="{FF2B5EF4-FFF2-40B4-BE49-F238E27FC236}">
                    <a16:creationId xmlns:a16="http://schemas.microsoft.com/office/drawing/2014/main" id="{2868AF7A-43B6-5CB1-E221-EFA4FDD6F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0" y="864"/>
                <a:ext cx="72" cy="73"/>
              </a:xfrm>
              <a:custGeom>
                <a:avLst/>
                <a:gdLst>
                  <a:gd name="T0" fmla="*/ 2 w 434"/>
                  <a:gd name="T1" fmla="*/ 1 h 434"/>
                  <a:gd name="T2" fmla="*/ 1 w 434"/>
                  <a:gd name="T3" fmla="*/ 2 h 434"/>
                  <a:gd name="T4" fmla="*/ 0 w 434"/>
                  <a:gd name="T5" fmla="*/ 2 h 434"/>
                  <a:gd name="T6" fmla="*/ 0 w 434"/>
                  <a:gd name="T7" fmla="*/ 2 h 434"/>
                  <a:gd name="T8" fmla="*/ 0 w 434"/>
                  <a:gd name="T9" fmla="*/ 1 h 434"/>
                  <a:gd name="T10" fmla="*/ 0 w 434"/>
                  <a:gd name="T11" fmla="*/ 0 h 434"/>
                  <a:gd name="T12" fmla="*/ 1 w 434"/>
                  <a:gd name="T13" fmla="*/ 0 h 434"/>
                  <a:gd name="T14" fmla="*/ 2 w 434"/>
                  <a:gd name="T15" fmla="*/ 1 h 4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4"/>
                  <a:gd name="T25" fmla="*/ 0 h 434"/>
                  <a:gd name="T26" fmla="*/ 434 w 434"/>
                  <a:gd name="T27" fmla="*/ 434 h 4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4" h="434">
                    <a:moveTo>
                      <a:pt x="434" y="217"/>
                    </a:moveTo>
                    <a:lnTo>
                      <a:pt x="217" y="434"/>
                    </a:lnTo>
                    <a:lnTo>
                      <a:pt x="109" y="434"/>
                    </a:lnTo>
                    <a:lnTo>
                      <a:pt x="0" y="325"/>
                    </a:lnTo>
                    <a:lnTo>
                      <a:pt x="0" y="109"/>
                    </a:lnTo>
                    <a:lnTo>
                      <a:pt x="109" y="0"/>
                    </a:lnTo>
                    <a:lnTo>
                      <a:pt x="217" y="0"/>
                    </a:lnTo>
                    <a:lnTo>
                      <a:pt x="434" y="217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85" name="Line 62">
                <a:extLst>
                  <a:ext uri="{FF2B5EF4-FFF2-40B4-BE49-F238E27FC236}">
                    <a16:creationId xmlns:a16="http://schemas.microsoft.com/office/drawing/2014/main" id="{C8C8F844-2BE2-98FA-31D7-53431D0F31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2" y="828"/>
                <a:ext cx="1" cy="109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86" name="Line 63">
                <a:extLst>
                  <a:ext uri="{FF2B5EF4-FFF2-40B4-BE49-F238E27FC236}">
                    <a16:creationId xmlns:a16="http://schemas.microsoft.com/office/drawing/2014/main" id="{71C1F1F0-F6CF-6AEF-7F35-CDAB473AD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8" y="828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87" name="Line 64">
                <a:extLst>
                  <a:ext uri="{FF2B5EF4-FFF2-40B4-BE49-F238E27FC236}">
                    <a16:creationId xmlns:a16="http://schemas.microsoft.com/office/drawing/2014/main" id="{6904FD56-19BB-5E65-C094-E285B78365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2" y="828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7478" name="Group 65">
              <a:extLst>
                <a:ext uri="{FF2B5EF4-FFF2-40B4-BE49-F238E27FC236}">
                  <a16:creationId xmlns:a16="http://schemas.microsoft.com/office/drawing/2014/main" id="{F1EF9CC6-78E8-C7AC-8596-8D5ADE31B1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8" y="2348"/>
              <a:ext cx="180" cy="116"/>
              <a:chOff x="2904" y="1892"/>
              <a:chExt cx="180" cy="116"/>
            </a:xfrm>
          </p:grpSpPr>
          <p:sp>
            <p:nvSpPr>
              <p:cNvPr id="17479" name="Freeform 66">
                <a:extLst>
                  <a:ext uri="{FF2B5EF4-FFF2-40B4-BE49-F238E27FC236}">
                    <a16:creationId xmlns:a16="http://schemas.microsoft.com/office/drawing/2014/main" id="{FA288FAC-864E-CE17-9F5E-4DCBCE7CD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928"/>
                <a:ext cx="72" cy="72"/>
              </a:xfrm>
              <a:custGeom>
                <a:avLst/>
                <a:gdLst>
                  <a:gd name="T0" fmla="*/ 2 w 434"/>
                  <a:gd name="T1" fmla="*/ 1 h 433"/>
                  <a:gd name="T2" fmla="*/ 1 w 434"/>
                  <a:gd name="T3" fmla="*/ 2 h 433"/>
                  <a:gd name="T4" fmla="*/ 0 w 434"/>
                  <a:gd name="T5" fmla="*/ 2 h 433"/>
                  <a:gd name="T6" fmla="*/ 0 w 434"/>
                  <a:gd name="T7" fmla="*/ 1 h 433"/>
                  <a:gd name="T8" fmla="*/ 0 w 434"/>
                  <a:gd name="T9" fmla="*/ 0 h 433"/>
                  <a:gd name="T10" fmla="*/ 0 w 434"/>
                  <a:gd name="T11" fmla="*/ 0 h 433"/>
                  <a:gd name="T12" fmla="*/ 1 w 434"/>
                  <a:gd name="T13" fmla="*/ 0 h 433"/>
                  <a:gd name="T14" fmla="*/ 2 w 434"/>
                  <a:gd name="T15" fmla="*/ 1 h 4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4"/>
                  <a:gd name="T25" fmla="*/ 0 h 433"/>
                  <a:gd name="T26" fmla="*/ 434 w 434"/>
                  <a:gd name="T27" fmla="*/ 433 h 4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4" h="433">
                    <a:moveTo>
                      <a:pt x="434" y="217"/>
                    </a:moveTo>
                    <a:lnTo>
                      <a:pt x="217" y="433"/>
                    </a:lnTo>
                    <a:lnTo>
                      <a:pt x="109" y="433"/>
                    </a:lnTo>
                    <a:lnTo>
                      <a:pt x="0" y="325"/>
                    </a:lnTo>
                    <a:lnTo>
                      <a:pt x="0" y="108"/>
                    </a:lnTo>
                    <a:lnTo>
                      <a:pt x="109" y="0"/>
                    </a:lnTo>
                    <a:lnTo>
                      <a:pt x="217" y="0"/>
                    </a:lnTo>
                    <a:lnTo>
                      <a:pt x="434" y="217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80" name="Line 67">
                <a:extLst>
                  <a:ext uri="{FF2B5EF4-FFF2-40B4-BE49-F238E27FC236}">
                    <a16:creationId xmlns:a16="http://schemas.microsoft.com/office/drawing/2014/main" id="{17CC1681-936C-B7FD-A798-978DCCD75B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1892"/>
                <a:ext cx="1" cy="10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81" name="Line 68">
                <a:extLst>
                  <a:ext uri="{FF2B5EF4-FFF2-40B4-BE49-F238E27FC236}">
                    <a16:creationId xmlns:a16="http://schemas.microsoft.com/office/drawing/2014/main" id="{C1C2C1B2-E6FC-3585-24E4-3C83918793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12" y="1892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82" name="Line 69">
                <a:extLst>
                  <a:ext uri="{FF2B5EF4-FFF2-40B4-BE49-F238E27FC236}">
                    <a16:creationId xmlns:a16="http://schemas.microsoft.com/office/drawing/2014/main" id="{A5F063AC-B28D-DF53-75FF-6EF94025D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6" y="1892"/>
                <a:ext cx="18" cy="3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83" name="Freeform 70">
                <a:extLst>
                  <a:ext uri="{FF2B5EF4-FFF2-40B4-BE49-F238E27FC236}">
                    <a16:creationId xmlns:a16="http://schemas.microsoft.com/office/drawing/2014/main" id="{4150B59D-903B-D620-BE10-4FA47E7FD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7" y="1954"/>
                <a:ext cx="27" cy="54"/>
              </a:xfrm>
              <a:custGeom>
                <a:avLst/>
                <a:gdLst>
                  <a:gd name="T0" fmla="*/ 0 w 163"/>
                  <a:gd name="T1" fmla="*/ 1 h 325"/>
                  <a:gd name="T2" fmla="*/ 0 w 163"/>
                  <a:gd name="T3" fmla="*/ 1 h 325"/>
                  <a:gd name="T4" fmla="*/ 0 w 163"/>
                  <a:gd name="T5" fmla="*/ 0 h 325"/>
                  <a:gd name="T6" fmla="*/ 0 w 163"/>
                  <a:gd name="T7" fmla="*/ 0 h 325"/>
                  <a:gd name="T8" fmla="*/ 0 w 163"/>
                  <a:gd name="T9" fmla="*/ 0 h 325"/>
                  <a:gd name="T10" fmla="*/ 1 w 163"/>
                  <a:gd name="T11" fmla="*/ 0 h 325"/>
                  <a:gd name="T12" fmla="*/ 1 w 163"/>
                  <a:gd name="T13" fmla="*/ 1 h 325"/>
                  <a:gd name="T14" fmla="*/ 0 w 163"/>
                  <a:gd name="T15" fmla="*/ 1 h 325"/>
                  <a:gd name="T16" fmla="*/ 0 w 163"/>
                  <a:gd name="T17" fmla="*/ 1 h 3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3"/>
                  <a:gd name="T28" fmla="*/ 0 h 325"/>
                  <a:gd name="T29" fmla="*/ 163 w 163"/>
                  <a:gd name="T30" fmla="*/ 325 h 3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3" h="325">
                    <a:moveTo>
                      <a:pt x="54" y="325"/>
                    </a:moveTo>
                    <a:lnTo>
                      <a:pt x="0" y="271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09" y="0"/>
                    </a:lnTo>
                    <a:lnTo>
                      <a:pt x="163" y="54"/>
                    </a:lnTo>
                    <a:lnTo>
                      <a:pt x="163" y="271"/>
                    </a:lnTo>
                    <a:lnTo>
                      <a:pt x="109" y="325"/>
                    </a:lnTo>
                    <a:lnTo>
                      <a:pt x="54" y="325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7421" name="Group 71">
            <a:extLst>
              <a:ext uri="{FF2B5EF4-FFF2-40B4-BE49-F238E27FC236}">
                <a16:creationId xmlns:a16="http://schemas.microsoft.com/office/drawing/2014/main" id="{7D8FF90A-3DA9-13C7-7C39-166B3E33A793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3733800"/>
            <a:ext cx="1384300" cy="2489200"/>
            <a:chOff x="4168" y="880"/>
            <a:chExt cx="872" cy="1568"/>
          </a:xfrm>
        </p:grpSpPr>
        <p:grpSp>
          <p:nvGrpSpPr>
            <p:cNvPr id="17450" name="Group 72">
              <a:extLst>
                <a:ext uri="{FF2B5EF4-FFF2-40B4-BE49-F238E27FC236}">
                  <a16:creationId xmlns:a16="http://schemas.microsoft.com/office/drawing/2014/main" id="{0459AA28-F7BA-1990-9669-A73D2E61F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8" y="1008"/>
              <a:ext cx="872" cy="1378"/>
              <a:chOff x="1336" y="1087"/>
              <a:chExt cx="542" cy="1299"/>
            </a:xfrm>
          </p:grpSpPr>
          <p:sp>
            <p:nvSpPr>
              <p:cNvPr id="17459" name="Freeform 73">
                <a:extLst>
                  <a:ext uri="{FF2B5EF4-FFF2-40B4-BE49-F238E27FC236}">
                    <a16:creationId xmlns:a16="http://schemas.microsoft.com/office/drawing/2014/main" id="{846D963A-9C0E-D998-5178-589500AC2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" y="1285"/>
                <a:ext cx="1" cy="986"/>
              </a:xfrm>
              <a:custGeom>
                <a:avLst/>
                <a:gdLst>
                  <a:gd name="T0" fmla="*/ 0 w 2"/>
                  <a:gd name="T1" fmla="*/ 15 h 7886"/>
                  <a:gd name="T2" fmla="*/ 0 w 2"/>
                  <a:gd name="T3" fmla="*/ 0 h 7886"/>
                  <a:gd name="T4" fmla="*/ 1 w 2"/>
                  <a:gd name="T5" fmla="*/ 0 h 7886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886"/>
                  <a:gd name="T11" fmla="*/ 2 w 2"/>
                  <a:gd name="T12" fmla="*/ 7886 h 78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886">
                    <a:moveTo>
                      <a:pt x="0" y="7886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0" name="Freeform 74">
                <a:extLst>
                  <a:ext uri="{FF2B5EF4-FFF2-40B4-BE49-F238E27FC236}">
                    <a16:creationId xmlns:a16="http://schemas.microsoft.com/office/drawing/2014/main" id="{B19D7C13-50C0-FBAA-26F5-70621D001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" y="2343"/>
                <a:ext cx="127" cy="42"/>
              </a:xfrm>
              <a:custGeom>
                <a:avLst/>
                <a:gdLst>
                  <a:gd name="T0" fmla="*/ 0 w 1010"/>
                  <a:gd name="T1" fmla="*/ 1 h 337"/>
                  <a:gd name="T2" fmla="*/ 2 w 1010"/>
                  <a:gd name="T3" fmla="*/ 0 h 337"/>
                  <a:gd name="T4" fmla="*/ 2 w 1010"/>
                  <a:gd name="T5" fmla="*/ 0 h 337"/>
                  <a:gd name="T6" fmla="*/ 0 60000 65536"/>
                  <a:gd name="T7" fmla="*/ 0 60000 65536"/>
                  <a:gd name="T8" fmla="*/ 0 60000 65536"/>
                  <a:gd name="T9" fmla="*/ 0 w 1010"/>
                  <a:gd name="T10" fmla="*/ 0 h 337"/>
                  <a:gd name="T11" fmla="*/ 1010 w 1010"/>
                  <a:gd name="T12" fmla="*/ 337 h 3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10" h="337">
                    <a:moveTo>
                      <a:pt x="0" y="337"/>
                    </a:moveTo>
                    <a:lnTo>
                      <a:pt x="1009" y="0"/>
                    </a:lnTo>
                    <a:lnTo>
                      <a:pt x="101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1" name="Freeform 75">
                <a:extLst>
                  <a:ext uri="{FF2B5EF4-FFF2-40B4-BE49-F238E27FC236}">
                    <a16:creationId xmlns:a16="http://schemas.microsoft.com/office/drawing/2014/main" id="{17D97296-B8D8-9053-E8BB-2449AE848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" y="1358"/>
                <a:ext cx="127" cy="42"/>
              </a:xfrm>
              <a:custGeom>
                <a:avLst/>
                <a:gdLst>
                  <a:gd name="T0" fmla="*/ 2 w 1009"/>
                  <a:gd name="T1" fmla="*/ 0 h 337"/>
                  <a:gd name="T2" fmla="*/ 0 w 1009"/>
                  <a:gd name="T3" fmla="*/ 1 h 337"/>
                  <a:gd name="T4" fmla="*/ 0 w 1009"/>
                  <a:gd name="T5" fmla="*/ 1 h 337"/>
                  <a:gd name="T6" fmla="*/ 0 60000 65536"/>
                  <a:gd name="T7" fmla="*/ 0 60000 65536"/>
                  <a:gd name="T8" fmla="*/ 0 60000 65536"/>
                  <a:gd name="T9" fmla="*/ 0 w 1009"/>
                  <a:gd name="T10" fmla="*/ 0 h 337"/>
                  <a:gd name="T11" fmla="*/ 1009 w 1009"/>
                  <a:gd name="T12" fmla="*/ 337 h 3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9" h="337">
                    <a:moveTo>
                      <a:pt x="1009" y="0"/>
                    </a:moveTo>
                    <a:lnTo>
                      <a:pt x="0" y="337"/>
                    </a:lnTo>
                    <a:lnTo>
                      <a:pt x="1" y="337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2" name="Freeform 76">
                <a:extLst>
                  <a:ext uri="{FF2B5EF4-FFF2-40B4-BE49-F238E27FC236}">
                    <a16:creationId xmlns:a16="http://schemas.microsoft.com/office/drawing/2014/main" id="{AAB7EF20-A013-4FC1-925B-9ECDD4611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2385"/>
                <a:ext cx="145" cy="1"/>
              </a:xfrm>
              <a:custGeom>
                <a:avLst/>
                <a:gdLst>
                  <a:gd name="T0" fmla="*/ 0 w 1154"/>
                  <a:gd name="T1" fmla="*/ 0 h 1"/>
                  <a:gd name="T2" fmla="*/ 2 w 1154"/>
                  <a:gd name="T3" fmla="*/ 0 h 1"/>
                  <a:gd name="T4" fmla="*/ 2 w 115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54"/>
                  <a:gd name="T10" fmla="*/ 0 h 1"/>
                  <a:gd name="T11" fmla="*/ 1154 w 115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54" h="1">
                    <a:moveTo>
                      <a:pt x="0" y="0"/>
                    </a:moveTo>
                    <a:lnTo>
                      <a:pt x="1153" y="0"/>
                    </a:lnTo>
                    <a:lnTo>
                      <a:pt x="1154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3" name="Freeform 77">
                <a:extLst>
                  <a:ext uri="{FF2B5EF4-FFF2-40B4-BE49-F238E27FC236}">
                    <a16:creationId xmlns:a16="http://schemas.microsoft.com/office/drawing/2014/main" id="{3A86CADF-7C7B-D67A-6CF1-687768572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400"/>
                <a:ext cx="144" cy="1"/>
              </a:xfrm>
              <a:custGeom>
                <a:avLst/>
                <a:gdLst>
                  <a:gd name="T0" fmla="*/ 2 w 1153"/>
                  <a:gd name="T1" fmla="*/ 0 h 1"/>
                  <a:gd name="T2" fmla="*/ 0 w 1153"/>
                  <a:gd name="T3" fmla="*/ 0 h 1"/>
                  <a:gd name="T4" fmla="*/ 0 w 115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53"/>
                  <a:gd name="T10" fmla="*/ 0 h 1"/>
                  <a:gd name="T11" fmla="*/ 1153 w 115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53" h="1">
                    <a:moveTo>
                      <a:pt x="1153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4" name="Freeform 78">
                <a:extLst>
                  <a:ext uri="{FF2B5EF4-FFF2-40B4-BE49-F238E27FC236}">
                    <a16:creationId xmlns:a16="http://schemas.microsoft.com/office/drawing/2014/main" id="{7E309B25-B2AE-E6E3-3926-B7A091293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" y="2343"/>
                <a:ext cx="126" cy="42"/>
              </a:xfrm>
              <a:custGeom>
                <a:avLst/>
                <a:gdLst>
                  <a:gd name="T0" fmla="*/ 0 w 1011"/>
                  <a:gd name="T1" fmla="*/ 0 h 337"/>
                  <a:gd name="T2" fmla="*/ 2 w 1011"/>
                  <a:gd name="T3" fmla="*/ 1 h 337"/>
                  <a:gd name="T4" fmla="*/ 2 w 1011"/>
                  <a:gd name="T5" fmla="*/ 1 h 337"/>
                  <a:gd name="T6" fmla="*/ 0 60000 65536"/>
                  <a:gd name="T7" fmla="*/ 0 60000 65536"/>
                  <a:gd name="T8" fmla="*/ 0 60000 65536"/>
                  <a:gd name="T9" fmla="*/ 0 w 1011"/>
                  <a:gd name="T10" fmla="*/ 0 h 337"/>
                  <a:gd name="T11" fmla="*/ 1011 w 1011"/>
                  <a:gd name="T12" fmla="*/ 337 h 3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11" h="337">
                    <a:moveTo>
                      <a:pt x="0" y="0"/>
                    </a:moveTo>
                    <a:lnTo>
                      <a:pt x="1010" y="337"/>
                    </a:lnTo>
                    <a:lnTo>
                      <a:pt x="1011" y="337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5" name="Freeform 79">
                <a:extLst>
                  <a:ext uri="{FF2B5EF4-FFF2-40B4-BE49-F238E27FC236}">
                    <a16:creationId xmlns:a16="http://schemas.microsoft.com/office/drawing/2014/main" id="{265B85B5-FEE1-8DCA-F65A-94BC20ECF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" y="1358"/>
                <a:ext cx="126" cy="42"/>
              </a:xfrm>
              <a:custGeom>
                <a:avLst/>
                <a:gdLst>
                  <a:gd name="T0" fmla="*/ 2 w 1010"/>
                  <a:gd name="T1" fmla="*/ 1 h 337"/>
                  <a:gd name="T2" fmla="*/ 0 w 1010"/>
                  <a:gd name="T3" fmla="*/ 0 h 337"/>
                  <a:gd name="T4" fmla="*/ 0 w 1010"/>
                  <a:gd name="T5" fmla="*/ 0 h 337"/>
                  <a:gd name="T6" fmla="*/ 0 60000 65536"/>
                  <a:gd name="T7" fmla="*/ 0 60000 65536"/>
                  <a:gd name="T8" fmla="*/ 0 60000 65536"/>
                  <a:gd name="T9" fmla="*/ 0 w 1010"/>
                  <a:gd name="T10" fmla="*/ 0 h 337"/>
                  <a:gd name="T11" fmla="*/ 1010 w 1010"/>
                  <a:gd name="T12" fmla="*/ 337 h 3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10" h="337">
                    <a:moveTo>
                      <a:pt x="1010" y="337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6" name="Freeform 80">
                <a:extLst>
                  <a:ext uri="{FF2B5EF4-FFF2-40B4-BE49-F238E27FC236}">
                    <a16:creationId xmlns:a16="http://schemas.microsoft.com/office/drawing/2014/main" id="{9917B8EE-90A0-AB36-48D9-6407F934D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" y="1129"/>
                <a:ext cx="72" cy="72"/>
              </a:xfrm>
              <a:custGeom>
                <a:avLst/>
                <a:gdLst>
                  <a:gd name="T0" fmla="*/ 1 w 576"/>
                  <a:gd name="T1" fmla="*/ 0 h 577"/>
                  <a:gd name="T2" fmla="*/ 0 w 576"/>
                  <a:gd name="T3" fmla="*/ 1 h 577"/>
                  <a:gd name="T4" fmla="*/ 0 w 576"/>
                  <a:gd name="T5" fmla="*/ 1 h 577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577"/>
                  <a:gd name="T11" fmla="*/ 576 w 576"/>
                  <a:gd name="T12" fmla="*/ 577 h 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577">
                    <a:moveTo>
                      <a:pt x="576" y="0"/>
                    </a:moveTo>
                    <a:lnTo>
                      <a:pt x="0" y="577"/>
                    </a:lnTo>
                    <a:lnTo>
                      <a:pt x="1" y="577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7" name="Freeform 81">
                <a:extLst>
                  <a:ext uri="{FF2B5EF4-FFF2-40B4-BE49-F238E27FC236}">
                    <a16:creationId xmlns:a16="http://schemas.microsoft.com/office/drawing/2014/main" id="{DC8D3B6A-5C0D-A8A1-F864-A6AB89AEE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" y="2271"/>
                <a:ext cx="72" cy="72"/>
              </a:xfrm>
              <a:custGeom>
                <a:avLst/>
                <a:gdLst>
                  <a:gd name="T0" fmla="*/ 0 w 577"/>
                  <a:gd name="T1" fmla="*/ 0 h 577"/>
                  <a:gd name="T2" fmla="*/ 1 w 577"/>
                  <a:gd name="T3" fmla="*/ 1 h 577"/>
                  <a:gd name="T4" fmla="*/ 1 w 577"/>
                  <a:gd name="T5" fmla="*/ 1 h 577"/>
                  <a:gd name="T6" fmla="*/ 0 60000 65536"/>
                  <a:gd name="T7" fmla="*/ 0 60000 65536"/>
                  <a:gd name="T8" fmla="*/ 0 60000 65536"/>
                  <a:gd name="T9" fmla="*/ 0 w 577"/>
                  <a:gd name="T10" fmla="*/ 0 h 577"/>
                  <a:gd name="T11" fmla="*/ 577 w 577"/>
                  <a:gd name="T12" fmla="*/ 577 h 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7" h="577">
                    <a:moveTo>
                      <a:pt x="0" y="0"/>
                    </a:moveTo>
                    <a:lnTo>
                      <a:pt x="576" y="577"/>
                    </a:lnTo>
                    <a:lnTo>
                      <a:pt x="577" y="577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8" name="Freeform 82">
                <a:extLst>
                  <a:ext uri="{FF2B5EF4-FFF2-40B4-BE49-F238E27FC236}">
                    <a16:creationId xmlns:a16="http://schemas.microsoft.com/office/drawing/2014/main" id="{208C275D-5EFA-ED88-8ACE-06774FD7B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" y="1285"/>
                <a:ext cx="1" cy="986"/>
              </a:xfrm>
              <a:custGeom>
                <a:avLst/>
                <a:gdLst>
                  <a:gd name="T0" fmla="*/ 0 w 1"/>
                  <a:gd name="T1" fmla="*/ 0 h 7886"/>
                  <a:gd name="T2" fmla="*/ 0 w 1"/>
                  <a:gd name="T3" fmla="*/ 15 h 7886"/>
                  <a:gd name="T4" fmla="*/ 1 w 1"/>
                  <a:gd name="T5" fmla="*/ 15 h 788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886"/>
                  <a:gd name="T11" fmla="*/ 1 w 1"/>
                  <a:gd name="T12" fmla="*/ 7886 h 78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886">
                    <a:moveTo>
                      <a:pt x="0" y="0"/>
                    </a:moveTo>
                    <a:lnTo>
                      <a:pt x="0" y="7886"/>
                    </a:lnTo>
                    <a:lnTo>
                      <a:pt x="1" y="788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9" name="Freeform 83">
                <a:extLst>
                  <a:ext uri="{FF2B5EF4-FFF2-40B4-BE49-F238E27FC236}">
                    <a16:creationId xmlns:a16="http://schemas.microsoft.com/office/drawing/2014/main" id="{65E3FADE-E560-A729-6A6D-A7E63D071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" y="1285"/>
                <a:ext cx="72" cy="986"/>
              </a:xfrm>
              <a:custGeom>
                <a:avLst/>
                <a:gdLst>
                  <a:gd name="T0" fmla="*/ 1 w 576"/>
                  <a:gd name="T1" fmla="*/ 1 h 7886"/>
                  <a:gd name="T2" fmla="*/ 0 w 576"/>
                  <a:gd name="T3" fmla="*/ 0 h 7886"/>
                  <a:gd name="T4" fmla="*/ 0 w 576"/>
                  <a:gd name="T5" fmla="*/ 15 h 7886"/>
                  <a:gd name="T6" fmla="*/ 0 w 576"/>
                  <a:gd name="T7" fmla="*/ 15 h 78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6"/>
                  <a:gd name="T13" fmla="*/ 0 h 7886"/>
                  <a:gd name="T14" fmla="*/ 576 w 576"/>
                  <a:gd name="T15" fmla="*/ 7886 h 78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6" h="7886">
                    <a:moveTo>
                      <a:pt x="576" y="577"/>
                    </a:moveTo>
                    <a:lnTo>
                      <a:pt x="0" y="0"/>
                    </a:lnTo>
                    <a:lnTo>
                      <a:pt x="0" y="7886"/>
                    </a:lnTo>
                    <a:lnTo>
                      <a:pt x="1" y="788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70" name="Freeform 84">
                <a:extLst>
                  <a:ext uri="{FF2B5EF4-FFF2-40B4-BE49-F238E27FC236}">
                    <a16:creationId xmlns:a16="http://schemas.microsoft.com/office/drawing/2014/main" id="{5DFD8655-99BB-5763-0BE5-0053D5D8D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5" y="2271"/>
                <a:ext cx="72" cy="72"/>
              </a:xfrm>
              <a:custGeom>
                <a:avLst/>
                <a:gdLst>
                  <a:gd name="T0" fmla="*/ 0 w 579"/>
                  <a:gd name="T1" fmla="*/ 1 h 577"/>
                  <a:gd name="T2" fmla="*/ 1 w 579"/>
                  <a:gd name="T3" fmla="*/ 0 h 577"/>
                  <a:gd name="T4" fmla="*/ 1 w 579"/>
                  <a:gd name="T5" fmla="*/ 0 h 577"/>
                  <a:gd name="T6" fmla="*/ 0 60000 65536"/>
                  <a:gd name="T7" fmla="*/ 0 60000 65536"/>
                  <a:gd name="T8" fmla="*/ 0 60000 65536"/>
                  <a:gd name="T9" fmla="*/ 0 w 579"/>
                  <a:gd name="T10" fmla="*/ 0 h 577"/>
                  <a:gd name="T11" fmla="*/ 579 w 579"/>
                  <a:gd name="T12" fmla="*/ 577 h 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9" h="577">
                    <a:moveTo>
                      <a:pt x="0" y="577"/>
                    </a:moveTo>
                    <a:lnTo>
                      <a:pt x="577" y="0"/>
                    </a:lnTo>
                    <a:lnTo>
                      <a:pt x="579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71" name="Freeform 85">
                <a:extLst>
                  <a:ext uri="{FF2B5EF4-FFF2-40B4-BE49-F238E27FC236}">
                    <a16:creationId xmlns:a16="http://schemas.microsoft.com/office/drawing/2014/main" id="{1386894B-3711-B5A7-A01F-62CEC1EF5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" y="1201"/>
                <a:ext cx="1" cy="84"/>
              </a:xfrm>
              <a:custGeom>
                <a:avLst/>
                <a:gdLst>
                  <a:gd name="T0" fmla="*/ 0 w 2"/>
                  <a:gd name="T1" fmla="*/ 1 h 673"/>
                  <a:gd name="T2" fmla="*/ 0 w 2"/>
                  <a:gd name="T3" fmla="*/ 0 h 673"/>
                  <a:gd name="T4" fmla="*/ 1 w 2"/>
                  <a:gd name="T5" fmla="*/ 0 h 673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673"/>
                  <a:gd name="T11" fmla="*/ 2 w 2"/>
                  <a:gd name="T12" fmla="*/ 673 h 6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673">
                    <a:moveTo>
                      <a:pt x="0" y="673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72" name="Freeform 86">
                <a:extLst>
                  <a:ext uri="{FF2B5EF4-FFF2-40B4-BE49-F238E27FC236}">
                    <a16:creationId xmlns:a16="http://schemas.microsoft.com/office/drawing/2014/main" id="{F60ABE01-271A-C512-C03B-5CAFFE13E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5" y="1285"/>
                <a:ext cx="72" cy="73"/>
              </a:xfrm>
              <a:custGeom>
                <a:avLst/>
                <a:gdLst>
                  <a:gd name="T0" fmla="*/ 0 w 579"/>
                  <a:gd name="T1" fmla="*/ 1 h 577"/>
                  <a:gd name="T2" fmla="*/ 1 w 579"/>
                  <a:gd name="T3" fmla="*/ 0 h 577"/>
                  <a:gd name="T4" fmla="*/ 1 w 579"/>
                  <a:gd name="T5" fmla="*/ 0 h 577"/>
                  <a:gd name="T6" fmla="*/ 0 60000 65536"/>
                  <a:gd name="T7" fmla="*/ 0 60000 65536"/>
                  <a:gd name="T8" fmla="*/ 0 60000 65536"/>
                  <a:gd name="T9" fmla="*/ 0 w 579"/>
                  <a:gd name="T10" fmla="*/ 0 h 577"/>
                  <a:gd name="T11" fmla="*/ 579 w 579"/>
                  <a:gd name="T12" fmla="*/ 577 h 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9" h="577">
                    <a:moveTo>
                      <a:pt x="0" y="577"/>
                    </a:moveTo>
                    <a:lnTo>
                      <a:pt x="577" y="0"/>
                    </a:lnTo>
                    <a:lnTo>
                      <a:pt x="579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73" name="Freeform 87">
                <a:extLst>
                  <a:ext uri="{FF2B5EF4-FFF2-40B4-BE49-F238E27FC236}">
                    <a16:creationId xmlns:a16="http://schemas.microsoft.com/office/drawing/2014/main" id="{4DB650CC-E0F7-43A5-A6A5-AA711ED04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" y="1087"/>
                <a:ext cx="199" cy="114"/>
              </a:xfrm>
              <a:custGeom>
                <a:avLst/>
                <a:gdLst>
                  <a:gd name="T0" fmla="*/ 3 w 1586"/>
                  <a:gd name="T1" fmla="*/ 2 h 913"/>
                  <a:gd name="T2" fmla="*/ 2 w 1586"/>
                  <a:gd name="T3" fmla="*/ 1 h 913"/>
                  <a:gd name="T4" fmla="*/ 0 w 1586"/>
                  <a:gd name="T5" fmla="*/ 0 h 913"/>
                  <a:gd name="T6" fmla="*/ 0 w 1586"/>
                  <a:gd name="T7" fmla="*/ 0 h 9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6"/>
                  <a:gd name="T13" fmla="*/ 0 h 913"/>
                  <a:gd name="T14" fmla="*/ 1586 w 1586"/>
                  <a:gd name="T15" fmla="*/ 913 h 9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6" h="913">
                    <a:moveTo>
                      <a:pt x="1586" y="913"/>
                    </a:moveTo>
                    <a:lnTo>
                      <a:pt x="1009" y="336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74" name="Freeform 88">
                <a:extLst>
                  <a:ext uri="{FF2B5EF4-FFF2-40B4-BE49-F238E27FC236}">
                    <a16:creationId xmlns:a16="http://schemas.microsoft.com/office/drawing/2014/main" id="{D270ABED-15A6-0DEA-EB22-74AC4246C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" y="1201"/>
                <a:ext cx="1" cy="84"/>
              </a:xfrm>
              <a:custGeom>
                <a:avLst/>
                <a:gdLst>
                  <a:gd name="T0" fmla="*/ 0 w 1"/>
                  <a:gd name="T1" fmla="*/ 0 h 673"/>
                  <a:gd name="T2" fmla="*/ 0 w 1"/>
                  <a:gd name="T3" fmla="*/ 1 h 673"/>
                  <a:gd name="T4" fmla="*/ 1 w 1"/>
                  <a:gd name="T5" fmla="*/ 1 h 67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73"/>
                  <a:gd name="T11" fmla="*/ 1 w 1"/>
                  <a:gd name="T12" fmla="*/ 673 h 6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73">
                    <a:moveTo>
                      <a:pt x="0" y="0"/>
                    </a:moveTo>
                    <a:lnTo>
                      <a:pt x="0" y="673"/>
                    </a:lnTo>
                    <a:lnTo>
                      <a:pt x="1" y="673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75" name="Freeform 89">
                <a:extLst>
                  <a:ext uri="{FF2B5EF4-FFF2-40B4-BE49-F238E27FC236}">
                    <a16:creationId xmlns:a16="http://schemas.microsoft.com/office/drawing/2014/main" id="{6595C37A-A772-8E72-5CEF-42C9246ED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" y="1087"/>
                <a:ext cx="126" cy="42"/>
              </a:xfrm>
              <a:custGeom>
                <a:avLst/>
                <a:gdLst>
                  <a:gd name="T0" fmla="*/ 2 w 1010"/>
                  <a:gd name="T1" fmla="*/ 0 h 336"/>
                  <a:gd name="T2" fmla="*/ 0 w 1010"/>
                  <a:gd name="T3" fmla="*/ 1 h 336"/>
                  <a:gd name="T4" fmla="*/ 0 w 1010"/>
                  <a:gd name="T5" fmla="*/ 1 h 336"/>
                  <a:gd name="T6" fmla="*/ 0 60000 65536"/>
                  <a:gd name="T7" fmla="*/ 0 60000 65536"/>
                  <a:gd name="T8" fmla="*/ 0 60000 65536"/>
                  <a:gd name="T9" fmla="*/ 0 w 1010"/>
                  <a:gd name="T10" fmla="*/ 0 h 336"/>
                  <a:gd name="T11" fmla="*/ 1010 w 1010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10" h="336">
                    <a:moveTo>
                      <a:pt x="1010" y="0"/>
                    </a:moveTo>
                    <a:lnTo>
                      <a:pt x="0" y="336"/>
                    </a:lnTo>
                    <a:lnTo>
                      <a:pt x="1" y="33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76" name="Freeform 90">
                <a:extLst>
                  <a:ext uri="{FF2B5EF4-FFF2-40B4-BE49-F238E27FC236}">
                    <a16:creationId xmlns:a16="http://schemas.microsoft.com/office/drawing/2014/main" id="{11612978-607E-FB56-924F-577033B5A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087"/>
                <a:ext cx="144" cy="1"/>
              </a:xfrm>
              <a:custGeom>
                <a:avLst/>
                <a:gdLst>
                  <a:gd name="T0" fmla="*/ 2 w 1153"/>
                  <a:gd name="T1" fmla="*/ 0 h 1"/>
                  <a:gd name="T2" fmla="*/ 0 w 1153"/>
                  <a:gd name="T3" fmla="*/ 0 h 1"/>
                  <a:gd name="T4" fmla="*/ 0 w 115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53"/>
                  <a:gd name="T10" fmla="*/ 0 h 1"/>
                  <a:gd name="T11" fmla="*/ 1153 w 115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53" h="1">
                    <a:moveTo>
                      <a:pt x="1153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7451" name="Group 91">
              <a:extLst>
                <a:ext uri="{FF2B5EF4-FFF2-40B4-BE49-F238E27FC236}">
                  <a16:creationId xmlns:a16="http://schemas.microsoft.com/office/drawing/2014/main" id="{965681D5-6C5F-E216-9347-C522D8B919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7" y="880"/>
              <a:ext cx="1" cy="1568"/>
              <a:chOff x="4341" y="1951"/>
              <a:chExt cx="1" cy="1568"/>
            </a:xfrm>
          </p:grpSpPr>
          <p:sp>
            <p:nvSpPr>
              <p:cNvPr id="17452" name="Line 92">
                <a:extLst>
                  <a:ext uri="{FF2B5EF4-FFF2-40B4-BE49-F238E27FC236}">
                    <a16:creationId xmlns:a16="http://schemas.microsoft.com/office/drawing/2014/main" id="{B5A6C0C6-1AA1-8A58-F904-7B86E6A21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1" y="1951"/>
                <a:ext cx="1" cy="23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3" name="Line 93">
                <a:extLst>
                  <a:ext uri="{FF2B5EF4-FFF2-40B4-BE49-F238E27FC236}">
                    <a16:creationId xmlns:a16="http://schemas.microsoft.com/office/drawing/2014/main" id="{AB00176E-9C43-0AD8-103E-DA466CCD27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1" y="2240"/>
                <a:ext cx="1" cy="5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4" name="Line 94">
                <a:extLst>
                  <a:ext uri="{FF2B5EF4-FFF2-40B4-BE49-F238E27FC236}">
                    <a16:creationId xmlns:a16="http://schemas.microsoft.com/office/drawing/2014/main" id="{50E0A768-D431-460D-7195-E1F3A8D14F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1" y="2344"/>
                <a:ext cx="1" cy="31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5" name="Line 95">
                <a:extLst>
                  <a:ext uri="{FF2B5EF4-FFF2-40B4-BE49-F238E27FC236}">
                    <a16:creationId xmlns:a16="http://schemas.microsoft.com/office/drawing/2014/main" id="{89429EF5-3C77-F337-EC4B-C951170E4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1" y="2709"/>
                <a:ext cx="1" cy="5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6" name="Line 96">
                <a:extLst>
                  <a:ext uri="{FF2B5EF4-FFF2-40B4-BE49-F238E27FC236}">
                    <a16:creationId xmlns:a16="http://schemas.microsoft.com/office/drawing/2014/main" id="{27995223-6A88-1F9F-3A4B-BCE8CC9689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1" y="2813"/>
                <a:ext cx="1" cy="31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7" name="Line 97">
                <a:extLst>
                  <a:ext uri="{FF2B5EF4-FFF2-40B4-BE49-F238E27FC236}">
                    <a16:creationId xmlns:a16="http://schemas.microsoft.com/office/drawing/2014/main" id="{CEDF0FA1-313F-6BD5-E335-527A3AA64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1" y="3177"/>
                <a:ext cx="1" cy="5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8" name="Line 98">
                <a:extLst>
                  <a:ext uri="{FF2B5EF4-FFF2-40B4-BE49-F238E27FC236}">
                    <a16:creationId xmlns:a16="http://schemas.microsoft.com/office/drawing/2014/main" id="{C009F194-4878-F5DD-446F-9A93DA213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1" y="3281"/>
                <a:ext cx="1" cy="23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7422" name="Line 99">
            <a:extLst>
              <a:ext uri="{FF2B5EF4-FFF2-40B4-BE49-F238E27FC236}">
                <a16:creationId xmlns:a16="http://schemas.microsoft.com/office/drawing/2014/main" id="{5F13347B-5CDA-76B9-8995-EF9BA3152C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4876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3" name="Line 100">
            <a:extLst>
              <a:ext uri="{FF2B5EF4-FFF2-40B4-BE49-F238E27FC236}">
                <a16:creationId xmlns:a16="http://schemas.microsoft.com/office/drawing/2014/main" id="{537A9026-FD92-8801-5F2D-BBD52E67A7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48600" y="5348288"/>
            <a:ext cx="1905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4" name="Line 101">
            <a:extLst>
              <a:ext uri="{FF2B5EF4-FFF2-40B4-BE49-F238E27FC236}">
                <a16:creationId xmlns:a16="http://schemas.microsoft.com/office/drawing/2014/main" id="{7E51142B-2082-BDEC-B501-A8CA35C66F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48600" y="3657600"/>
            <a:ext cx="1905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5" name="Line 102">
            <a:extLst>
              <a:ext uri="{FF2B5EF4-FFF2-40B4-BE49-F238E27FC236}">
                <a16:creationId xmlns:a16="http://schemas.microsoft.com/office/drawing/2014/main" id="{2491CA24-79DF-796A-165A-ACAE4896E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77263" y="4419600"/>
            <a:ext cx="0" cy="167640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6" name="Text Box 103">
            <a:extLst>
              <a:ext uri="{FF2B5EF4-FFF2-40B4-BE49-F238E27FC236}">
                <a16:creationId xmlns:a16="http://schemas.microsoft.com/office/drawing/2014/main" id="{D85036C6-CD0D-35FD-DEE1-9AA129994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1" y="43084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40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7427" name="Text Box 104">
            <a:extLst>
              <a:ext uri="{FF2B5EF4-FFF2-40B4-BE49-F238E27FC236}">
                <a16:creationId xmlns:a16="http://schemas.microsoft.com/office/drawing/2014/main" id="{46927FAE-A854-F936-CF7B-20D8BAA63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1" y="6137275"/>
            <a:ext cx="49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40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140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kumimoji="1" lang="en-US" altLang="zh-CN" sz="240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28" name="Line 105">
            <a:extLst>
              <a:ext uri="{FF2B5EF4-FFF2-40B4-BE49-F238E27FC236}">
                <a16:creationId xmlns:a16="http://schemas.microsoft.com/office/drawing/2014/main" id="{1AEF8814-5C66-0B45-2689-9BC1EDC4FDE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3810000"/>
            <a:ext cx="2133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9" name="Line 106">
            <a:extLst>
              <a:ext uri="{FF2B5EF4-FFF2-40B4-BE49-F238E27FC236}">
                <a16:creationId xmlns:a16="http://schemas.microsoft.com/office/drawing/2014/main" id="{BFA624A6-FEBF-2599-3CD0-DE42A17EC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3810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0" name="Line 107">
            <a:extLst>
              <a:ext uri="{FF2B5EF4-FFF2-40B4-BE49-F238E27FC236}">
                <a16:creationId xmlns:a16="http://schemas.microsoft.com/office/drawing/2014/main" id="{85ACE79C-EA88-DC0E-1144-A54FCECE348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5472113"/>
            <a:ext cx="2133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1" name="Line 108">
            <a:extLst>
              <a:ext uri="{FF2B5EF4-FFF2-40B4-BE49-F238E27FC236}">
                <a16:creationId xmlns:a16="http://schemas.microsoft.com/office/drawing/2014/main" id="{62C48057-2A49-3153-D06D-426FCE039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34600" y="4724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2" name="Line 109">
            <a:extLst>
              <a:ext uri="{FF2B5EF4-FFF2-40B4-BE49-F238E27FC236}">
                <a16:creationId xmlns:a16="http://schemas.microsoft.com/office/drawing/2014/main" id="{109B8D20-A712-6A28-58C1-ABF7A01ABC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3657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3" name="Line 110">
            <a:extLst>
              <a:ext uri="{FF2B5EF4-FFF2-40B4-BE49-F238E27FC236}">
                <a16:creationId xmlns:a16="http://schemas.microsoft.com/office/drawing/2014/main" id="{60A6D2B5-2C66-B11F-796B-0D04C43AA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600" y="4419600"/>
            <a:ext cx="0" cy="1676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4" name="Text Box 111">
            <a:extLst>
              <a:ext uri="{FF2B5EF4-FFF2-40B4-BE49-F238E27FC236}">
                <a16:creationId xmlns:a16="http://schemas.microsoft.com/office/drawing/2014/main" id="{32CAF453-E2CE-10A1-FCCB-518B54732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41910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7435" name="Text Box 112">
            <a:extLst>
              <a:ext uri="{FF2B5EF4-FFF2-40B4-BE49-F238E27FC236}">
                <a16:creationId xmlns:a16="http://schemas.microsoft.com/office/drawing/2014/main" id="{99CD9DAC-BC4F-7DC6-6832-562A5FC44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598805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kumimoji="1" lang="en-US" altLang="zh-CN" sz="2400" baseline="-250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17436" name="Oval 113">
            <a:extLst>
              <a:ext uri="{FF2B5EF4-FFF2-40B4-BE49-F238E27FC236}">
                <a16:creationId xmlns:a16="http://schemas.microsoft.com/office/drawing/2014/main" id="{F26C7247-288D-A17A-A8BD-12A58FB6C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5314" y="5472114"/>
            <a:ext cx="1400175" cy="6572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7437" name="Text Box 114">
            <a:extLst>
              <a:ext uri="{FF2B5EF4-FFF2-40B4-BE49-F238E27FC236}">
                <a16:creationId xmlns:a16="http://schemas.microsoft.com/office/drawing/2014/main" id="{9D89C52D-67C8-4B3F-1598-8EC4A3E53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7650" y="3886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40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17438" name="Text Box 115">
            <a:extLst>
              <a:ext uri="{FF2B5EF4-FFF2-40B4-BE49-F238E27FC236}">
                <a16:creationId xmlns:a16="http://schemas.microsoft.com/office/drawing/2014/main" id="{BF1D3B52-A6EF-D29D-AB91-26EBCC55B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1" y="3810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4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</a:p>
        </p:txBody>
      </p:sp>
      <p:grpSp>
        <p:nvGrpSpPr>
          <p:cNvPr id="17439" name="Group 116">
            <a:extLst>
              <a:ext uri="{FF2B5EF4-FFF2-40B4-BE49-F238E27FC236}">
                <a16:creationId xmlns:a16="http://schemas.microsoft.com/office/drawing/2014/main" id="{15A92037-5876-10F8-745C-5C32E19B8BDE}"/>
              </a:ext>
            </a:extLst>
          </p:cNvPr>
          <p:cNvGrpSpPr>
            <a:grpSpLocks/>
          </p:cNvGrpSpPr>
          <p:nvPr/>
        </p:nvGrpSpPr>
        <p:grpSpPr bwMode="auto">
          <a:xfrm>
            <a:off x="8242300" y="185739"/>
            <a:ext cx="1447800" cy="2732087"/>
            <a:chOff x="4232" y="117"/>
            <a:chExt cx="912" cy="1721"/>
          </a:xfrm>
        </p:grpSpPr>
        <p:sp>
          <p:nvSpPr>
            <p:cNvPr id="17440" name="AutoShape 117">
              <a:extLst>
                <a:ext uri="{FF2B5EF4-FFF2-40B4-BE49-F238E27FC236}">
                  <a16:creationId xmlns:a16="http://schemas.microsoft.com/office/drawing/2014/main" id="{60DBCF36-4A53-0A02-7705-7B631E202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" y="345"/>
              <a:ext cx="912" cy="1248"/>
            </a:xfrm>
            <a:prstGeom prst="can">
              <a:avLst>
                <a:gd name="adj" fmla="val 34211"/>
              </a:avLst>
            </a:prstGeom>
            <a:gradFill rotWithShape="0">
              <a:gsLst>
                <a:gs pos="0">
                  <a:srgbClr val="4C87F0"/>
                </a:gs>
                <a:gs pos="50000">
                  <a:srgbClr val="92E6E4"/>
                </a:gs>
                <a:gs pos="100000">
                  <a:srgbClr val="4C87F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grpSp>
          <p:nvGrpSpPr>
            <p:cNvPr id="17441" name="Group 118">
              <a:extLst>
                <a:ext uri="{FF2B5EF4-FFF2-40B4-BE49-F238E27FC236}">
                  <a16:creationId xmlns:a16="http://schemas.microsoft.com/office/drawing/2014/main" id="{FCFB657C-762C-B1B6-E388-7EC9CD2BBB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5" y="596"/>
              <a:ext cx="319" cy="1222"/>
              <a:chOff x="4745" y="596"/>
              <a:chExt cx="319" cy="1222"/>
            </a:xfrm>
          </p:grpSpPr>
          <p:sp>
            <p:nvSpPr>
              <p:cNvPr id="17447" name="Freeform 119">
                <a:extLst>
                  <a:ext uri="{FF2B5EF4-FFF2-40B4-BE49-F238E27FC236}">
                    <a16:creationId xmlns:a16="http://schemas.microsoft.com/office/drawing/2014/main" id="{755B51F1-E652-624C-E797-A212F486D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" y="650"/>
                <a:ext cx="1" cy="943"/>
              </a:xfrm>
              <a:custGeom>
                <a:avLst/>
                <a:gdLst>
                  <a:gd name="T0" fmla="*/ 0 w 1"/>
                  <a:gd name="T1" fmla="*/ 0 h 943"/>
                  <a:gd name="T2" fmla="*/ 1 w 1"/>
                  <a:gd name="T3" fmla="*/ 943 h 943"/>
                  <a:gd name="T4" fmla="*/ 0 60000 65536"/>
                  <a:gd name="T5" fmla="*/ 0 60000 65536"/>
                  <a:gd name="T6" fmla="*/ 0 w 1"/>
                  <a:gd name="T7" fmla="*/ 0 h 943"/>
                  <a:gd name="T8" fmla="*/ 1 w 1"/>
                  <a:gd name="T9" fmla="*/ 943 h 94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943">
                    <a:moveTo>
                      <a:pt x="0" y="0"/>
                    </a:moveTo>
                    <a:lnTo>
                      <a:pt x="1" y="943"/>
                    </a:ln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48" name="Text Box 120">
                <a:extLst>
                  <a:ext uri="{FF2B5EF4-FFF2-40B4-BE49-F238E27FC236}">
                    <a16:creationId xmlns:a16="http://schemas.microsoft.com/office/drawing/2014/main" id="{98D596C4-C480-6782-1083-CF0B809161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5" y="1530"/>
                <a:ext cx="31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kumimoji="1" lang="en-US" altLang="zh-CN" sz="2400" b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49" name="Text Box 121">
                <a:extLst>
                  <a:ext uri="{FF2B5EF4-FFF2-40B4-BE49-F238E27FC236}">
                    <a16:creationId xmlns:a16="http://schemas.microsoft.com/office/drawing/2014/main" id="{D37DCB3B-7C24-B336-50A3-3750E07117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9" y="596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</a:p>
            </p:txBody>
          </p:sp>
        </p:grpSp>
        <p:grpSp>
          <p:nvGrpSpPr>
            <p:cNvPr id="17442" name="Group 122">
              <a:extLst>
                <a:ext uri="{FF2B5EF4-FFF2-40B4-BE49-F238E27FC236}">
                  <a16:creationId xmlns:a16="http://schemas.microsoft.com/office/drawing/2014/main" id="{45BFF328-2204-9D67-D23E-0E040C10AE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7" y="117"/>
              <a:ext cx="486" cy="1721"/>
              <a:chOff x="4447" y="117"/>
              <a:chExt cx="486" cy="1721"/>
            </a:xfrm>
          </p:grpSpPr>
          <p:sp>
            <p:nvSpPr>
              <p:cNvPr id="17443" name="Line 123">
                <a:extLst>
                  <a:ext uri="{FF2B5EF4-FFF2-40B4-BE49-F238E27FC236}">
                    <a16:creationId xmlns:a16="http://schemas.microsoft.com/office/drawing/2014/main" id="{975203FA-3625-0C14-21E0-CF31D02863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12" y="1597"/>
                <a:ext cx="0" cy="14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44" name="Line 124">
                <a:extLst>
                  <a:ext uri="{FF2B5EF4-FFF2-40B4-BE49-F238E27FC236}">
                    <a16:creationId xmlns:a16="http://schemas.microsoft.com/office/drawing/2014/main" id="{A4FC08B9-38BC-DD55-2754-483D9D15C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12" y="297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45" name="Text Box 125">
                <a:extLst>
                  <a:ext uri="{FF2B5EF4-FFF2-40B4-BE49-F238E27FC236}">
                    <a16:creationId xmlns:a16="http://schemas.microsoft.com/office/drawing/2014/main" id="{B9E1E9E7-B9ED-5018-C75D-B9D0425240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68" y="117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O</a:t>
                </a:r>
              </a:p>
            </p:txBody>
          </p:sp>
          <p:sp>
            <p:nvSpPr>
              <p:cNvPr id="17446" name="Text Box 126">
                <a:extLst>
                  <a:ext uri="{FF2B5EF4-FFF2-40B4-BE49-F238E27FC236}">
                    <a16:creationId xmlns:a16="http://schemas.microsoft.com/office/drawing/2014/main" id="{E29B359B-47BF-D644-BFD9-92F6FCF33D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7" y="1550"/>
                <a:ext cx="32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O</a:t>
                </a:r>
                <a:r>
                  <a:rPr kumimoji="1" lang="en-US" altLang="zh-CN" sz="2400" b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autoUpdateAnimBg="0"/>
      <p:bldP spid="15053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">
            <a:extLst>
              <a:ext uri="{FF2B5EF4-FFF2-40B4-BE49-F238E27FC236}">
                <a16:creationId xmlns:a16="http://schemas.microsoft.com/office/drawing/2014/main" id="{E4758E3C-B080-E84C-0B52-C21CCB3DB16B}"/>
              </a:ext>
            </a:extLst>
          </p:cNvPr>
          <p:cNvGrpSpPr>
            <a:grpSpLocks/>
          </p:cNvGrpSpPr>
          <p:nvPr/>
        </p:nvGrpSpPr>
        <p:grpSpPr bwMode="auto">
          <a:xfrm>
            <a:off x="8242300" y="185739"/>
            <a:ext cx="1447800" cy="2732087"/>
            <a:chOff x="4232" y="117"/>
            <a:chExt cx="912" cy="1721"/>
          </a:xfrm>
        </p:grpSpPr>
        <p:sp>
          <p:nvSpPr>
            <p:cNvPr id="18462" name="AutoShape 5">
              <a:extLst>
                <a:ext uri="{FF2B5EF4-FFF2-40B4-BE49-F238E27FC236}">
                  <a16:creationId xmlns:a16="http://schemas.microsoft.com/office/drawing/2014/main" id="{D141ABE9-7D16-5EBF-FA4D-467E160CD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" y="345"/>
              <a:ext cx="912" cy="1248"/>
            </a:xfrm>
            <a:prstGeom prst="can">
              <a:avLst>
                <a:gd name="adj" fmla="val 34211"/>
              </a:avLst>
            </a:prstGeom>
            <a:gradFill rotWithShape="0">
              <a:gsLst>
                <a:gs pos="0">
                  <a:srgbClr val="4C87F0"/>
                </a:gs>
                <a:gs pos="50000">
                  <a:srgbClr val="92E6E4"/>
                </a:gs>
                <a:gs pos="100000">
                  <a:srgbClr val="4C87F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grpSp>
          <p:nvGrpSpPr>
            <p:cNvPr id="18463" name="Group 6">
              <a:extLst>
                <a:ext uri="{FF2B5EF4-FFF2-40B4-BE49-F238E27FC236}">
                  <a16:creationId xmlns:a16="http://schemas.microsoft.com/office/drawing/2014/main" id="{79146391-1EC5-10AE-AA3D-56189309CA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5" y="596"/>
              <a:ext cx="319" cy="1222"/>
              <a:chOff x="4745" y="596"/>
              <a:chExt cx="319" cy="1222"/>
            </a:xfrm>
          </p:grpSpPr>
          <p:sp>
            <p:nvSpPr>
              <p:cNvPr id="18469" name="Freeform 7">
                <a:extLst>
                  <a:ext uri="{FF2B5EF4-FFF2-40B4-BE49-F238E27FC236}">
                    <a16:creationId xmlns:a16="http://schemas.microsoft.com/office/drawing/2014/main" id="{190BF8FB-047F-59D6-A12B-8772D6617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" y="650"/>
                <a:ext cx="1" cy="943"/>
              </a:xfrm>
              <a:custGeom>
                <a:avLst/>
                <a:gdLst>
                  <a:gd name="T0" fmla="*/ 0 w 1"/>
                  <a:gd name="T1" fmla="*/ 0 h 943"/>
                  <a:gd name="T2" fmla="*/ 1 w 1"/>
                  <a:gd name="T3" fmla="*/ 943 h 943"/>
                  <a:gd name="T4" fmla="*/ 0 60000 65536"/>
                  <a:gd name="T5" fmla="*/ 0 60000 65536"/>
                  <a:gd name="T6" fmla="*/ 0 w 1"/>
                  <a:gd name="T7" fmla="*/ 0 h 943"/>
                  <a:gd name="T8" fmla="*/ 1 w 1"/>
                  <a:gd name="T9" fmla="*/ 943 h 94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943">
                    <a:moveTo>
                      <a:pt x="0" y="0"/>
                    </a:moveTo>
                    <a:lnTo>
                      <a:pt x="1" y="943"/>
                    </a:ln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70" name="Text Box 8">
                <a:extLst>
                  <a:ext uri="{FF2B5EF4-FFF2-40B4-BE49-F238E27FC236}">
                    <a16:creationId xmlns:a16="http://schemas.microsoft.com/office/drawing/2014/main" id="{9AA9099C-BEED-3B12-C3F0-A693A3C242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5" y="1530"/>
                <a:ext cx="31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kumimoji="1" lang="en-US" altLang="zh-CN" sz="2400" b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471" name="Text Box 9">
                <a:extLst>
                  <a:ext uri="{FF2B5EF4-FFF2-40B4-BE49-F238E27FC236}">
                    <a16:creationId xmlns:a16="http://schemas.microsoft.com/office/drawing/2014/main" id="{5312B786-5B91-5A05-5185-F2C580CE25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9" y="596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</a:p>
            </p:txBody>
          </p:sp>
        </p:grpSp>
        <p:grpSp>
          <p:nvGrpSpPr>
            <p:cNvPr id="18464" name="Group 10">
              <a:extLst>
                <a:ext uri="{FF2B5EF4-FFF2-40B4-BE49-F238E27FC236}">
                  <a16:creationId xmlns:a16="http://schemas.microsoft.com/office/drawing/2014/main" id="{855670EF-A828-7B85-C318-489709B77D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7" y="117"/>
              <a:ext cx="486" cy="1721"/>
              <a:chOff x="4447" y="117"/>
              <a:chExt cx="486" cy="1721"/>
            </a:xfrm>
          </p:grpSpPr>
          <p:sp>
            <p:nvSpPr>
              <p:cNvPr id="18465" name="Line 11">
                <a:extLst>
                  <a:ext uri="{FF2B5EF4-FFF2-40B4-BE49-F238E27FC236}">
                    <a16:creationId xmlns:a16="http://schemas.microsoft.com/office/drawing/2014/main" id="{AF73F727-AEDD-BEAE-6FF4-801E9F4978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12" y="1597"/>
                <a:ext cx="0" cy="14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66" name="Line 12">
                <a:extLst>
                  <a:ext uri="{FF2B5EF4-FFF2-40B4-BE49-F238E27FC236}">
                    <a16:creationId xmlns:a16="http://schemas.microsoft.com/office/drawing/2014/main" id="{1433CE12-2A09-E6A5-6423-D1596DBDE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12" y="297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67" name="Text Box 13">
                <a:extLst>
                  <a:ext uri="{FF2B5EF4-FFF2-40B4-BE49-F238E27FC236}">
                    <a16:creationId xmlns:a16="http://schemas.microsoft.com/office/drawing/2014/main" id="{8F554600-B0C1-19F8-E7CC-629CDF903A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68" y="117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O</a:t>
                </a:r>
              </a:p>
            </p:txBody>
          </p:sp>
          <p:sp>
            <p:nvSpPr>
              <p:cNvPr id="18468" name="Text Box 14">
                <a:extLst>
                  <a:ext uri="{FF2B5EF4-FFF2-40B4-BE49-F238E27FC236}">
                    <a16:creationId xmlns:a16="http://schemas.microsoft.com/office/drawing/2014/main" id="{730FC762-BA42-952E-55D7-918D61344D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7" y="1550"/>
                <a:ext cx="32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O</a:t>
                </a:r>
                <a:r>
                  <a:rPr kumimoji="1" lang="en-US" altLang="zh-CN" sz="2400" b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8435" name="Rectangle 15">
            <a:extLst>
              <a:ext uri="{FF2B5EF4-FFF2-40B4-BE49-F238E27FC236}">
                <a16:creationId xmlns:a16="http://schemas.microsoft.com/office/drawing/2014/main" id="{FFC00BFB-ADC1-E56C-381F-33F3765C3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692151"/>
            <a:ext cx="42338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 b="1"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圆柱的三面视图画图步骤：</a:t>
            </a:r>
            <a:r>
              <a:rPr lang="zh-CN" altLang="en-US" sz="3200" b="1">
                <a:solidFill>
                  <a:srgbClr val="285032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3200">
              <a:solidFill>
                <a:srgbClr val="28503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1570" name="Rectangle 18">
            <a:extLst>
              <a:ext uri="{FF2B5EF4-FFF2-40B4-BE49-F238E27FC236}">
                <a16:creationId xmlns:a16="http://schemas.microsoft.com/office/drawing/2014/main" id="{CF9D9BD7-DCCE-F884-2649-7594075CA3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51525" y="1684338"/>
            <a:ext cx="1600200" cy="1943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51571" name="Rectangle 19">
            <a:extLst>
              <a:ext uri="{FF2B5EF4-FFF2-40B4-BE49-F238E27FC236}">
                <a16:creationId xmlns:a16="http://schemas.microsoft.com/office/drawing/2014/main" id="{8E6BFAB9-EA5F-C77C-428D-BDD2BC1224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51225" y="1684338"/>
            <a:ext cx="1600200" cy="1943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kumimoji="1" lang="zh-CN" altLang="en-US" sz="1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1572" name="Oval 20">
            <a:extLst>
              <a:ext uri="{FF2B5EF4-FFF2-40B4-BE49-F238E27FC236}">
                <a16:creationId xmlns:a16="http://schemas.microsoft.com/office/drawing/2014/main" id="{F3FEE6CB-0A81-459E-CF19-56F6CF73E6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51225" y="4313238"/>
            <a:ext cx="1600200" cy="1485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51573" name="Line 21">
            <a:extLst>
              <a:ext uri="{FF2B5EF4-FFF2-40B4-BE49-F238E27FC236}">
                <a16:creationId xmlns:a16="http://schemas.microsoft.com/office/drawing/2014/main" id="{13885E72-8279-696E-A665-1B2E6E2505C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222625" y="3627438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1574" name="Line 22">
            <a:extLst>
              <a:ext uri="{FF2B5EF4-FFF2-40B4-BE49-F238E27FC236}">
                <a16:creationId xmlns:a16="http://schemas.microsoft.com/office/drawing/2014/main" id="{A28845BA-41E3-0AD8-9B8E-DB79E7117794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37225" y="3627438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F5F3C5AB-9F68-7C7D-8D20-81E992313C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51225" y="3627438"/>
            <a:ext cx="1600200" cy="1371600"/>
            <a:chOff x="3744" y="3216"/>
            <a:chExt cx="672" cy="576"/>
          </a:xfrm>
        </p:grpSpPr>
        <p:sp>
          <p:nvSpPr>
            <p:cNvPr id="18460" name="Line 24">
              <a:extLst>
                <a:ext uri="{FF2B5EF4-FFF2-40B4-BE49-F238E27FC236}">
                  <a16:creationId xmlns:a16="http://schemas.microsoft.com/office/drawing/2014/main" id="{2236E300-3245-14C3-30DC-F901D0635EC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744" y="3216"/>
              <a:ext cx="0" cy="576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61" name="Line 25">
              <a:extLst>
                <a:ext uri="{FF2B5EF4-FFF2-40B4-BE49-F238E27FC236}">
                  <a16:creationId xmlns:a16="http://schemas.microsoft.com/office/drawing/2014/main" id="{4B170BC7-2E33-29F8-07B6-0DF026D450C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416" y="3216"/>
              <a:ext cx="0" cy="576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6">
            <a:extLst>
              <a:ext uri="{FF2B5EF4-FFF2-40B4-BE49-F238E27FC236}">
                <a16:creationId xmlns:a16="http://schemas.microsoft.com/office/drawing/2014/main" id="{9A3AEC0F-48DE-0726-2EA0-BCD46D4B1AD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51425" y="1684338"/>
            <a:ext cx="800100" cy="1943100"/>
            <a:chOff x="4416" y="1872"/>
            <a:chExt cx="336" cy="816"/>
          </a:xfrm>
        </p:grpSpPr>
        <p:sp>
          <p:nvSpPr>
            <p:cNvPr id="18458" name="Line 27">
              <a:extLst>
                <a:ext uri="{FF2B5EF4-FFF2-40B4-BE49-F238E27FC236}">
                  <a16:creationId xmlns:a16="http://schemas.microsoft.com/office/drawing/2014/main" id="{91FC1F93-B5CD-E6DF-A36C-56F3A59C53D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416" y="1872"/>
              <a:ext cx="33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59" name="Line 28">
              <a:extLst>
                <a:ext uri="{FF2B5EF4-FFF2-40B4-BE49-F238E27FC236}">
                  <a16:creationId xmlns:a16="http://schemas.microsoft.com/office/drawing/2014/main" id="{1B1B2C0F-BAB8-AA40-9244-6932C0148CE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416" y="2688"/>
              <a:ext cx="33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aphicFrame>
        <p:nvGraphicFramePr>
          <p:cNvPr id="151581" name="Object 29">
            <a:extLst>
              <a:ext uri="{FF2B5EF4-FFF2-40B4-BE49-F238E27FC236}">
                <a16:creationId xmlns:a16="http://schemas.microsoft.com/office/drawing/2014/main" id="{7805983B-0342-77D4-46EA-E4DA8E5A55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00825" y="855663"/>
          <a:ext cx="134938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2" imgW="3733800" imgH="3295650" progId="AutoCAD.Drawing.16">
                  <p:embed/>
                </p:oleObj>
              </mc:Choice>
              <mc:Fallback>
                <p:oleObj name="AutoCAD Drawing" r:id="rId2" imgW="3733800" imgH="3295650" progId="AutoCAD.Drawing.16">
                  <p:embed/>
                  <p:pic>
                    <p:nvPicPr>
                      <p:cNvPr id="151581" name="Object 29">
                        <a:extLst>
                          <a:ext uri="{FF2B5EF4-FFF2-40B4-BE49-F238E27FC236}">
                            <a16:creationId xmlns:a16="http://schemas.microsoft.com/office/drawing/2014/main" id="{7805983B-0342-77D4-46EA-E4DA8E5A55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855663"/>
                        <a:ext cx="134938" cy="329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82" name="Object 30">
            <a:extLst>
              <a:ext uri="{FF2B5EF4-FFF2-40B4-BE49-F238E27FC236}">
                <a16:creationId xmlns:a16="http://schemas.microsoft.com/office/drawing/2014/main" id="{6B14B8A8-E6C5-2F3A-B83A-447C432D5D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1325" y="1414464"/>
          <a:ext cx="71438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4" imgW="3733800" imgH="3295650" progId="AutoCAD.Drawing.16">
                  <p:embed/>
                </p:oleObj>
              </mc:Choice>
              <mc:Fallback>
                <p:oleObj name="AutoCAD Drawing" r:id="rId4" imgW="3733800" imgH="3295650" progId="AutoCAD.Drawing.16">
                  <p:embed/>
                  <p:pic>
                    <p:nvPicPr>
                      <p:cNvPr id="151582" name="Object 30">
                        <a:extLst>
                          <a:ext uri="{FF2B5EF4-FFF2-40B4-BE49-F238E27FC236}">
                            <a16:creationId xmlns:a16="http://schemas.microsoft.com/office/drawing/2014/main" id="{6B14B8A8-E6C5-2F3A-B83A-447C432D5D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294" t="16330" r="11765" b="9393"/>
                      <a:stretch>
                        <a:fillRect/>
                      </a:stretch>
                    </p:blipFill>
                    <p:spPr bwMode="auto">
                      <a:xfrm>
                        <a:off x="4251325" y="1414464"/>
                        <a:ext cx="71438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83" name="Object 31">
            <a:extLst>
              <a:ext uri="{FF2B5EF4-FFF2-40B4-BE49-F238E27FC236}">
                <a16:creationId xmlns:a16="http://schemas.microsoft.com/office/drawing/2014/main" id="{8DA7C627-A475-7EBA-0F8D-50BAA433AB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32263" y="3790950"/>
          <a:ext cx="334962" cy="223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5" imgW="3733800" imgH="3295650" progId="AutoCAD.Drawing.16">
                  <p:embed/>
                </p:oleObj>
              </mc:Choice>
              <mc:Fallback>
                <p:oleObj name="AutoCAD Drawing" r:id="rId5" imgW="3733800" imgH="3295650" progId="AutoCAD.Drawing.16">
                  <p:embed/>
                  <p:pic>
                    <p:nvPicPr>
                      <p:cNvPr id="151583" name="Object 31">
                        <a:extLst>
                          <a:ext uri="{FF2B5EF4-FFF2-40B4-BE49-F238E27FC236}">
                            <a16:creationId xmlns:a16="http://schemas.microsoft.com/office/drawing/2014/main" id="{8DA7C627-A475-7EBA-0F8D-50BAA433AB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51765" t="21867" r="-96472" b="10452"/>
                      <a:stretch>
                        <a:fillRect/>
                      </a:stretch>
                    </p:blipFill>
                    <p:spPr bwMode="auto">
                      <a:xfrm>
                        <a:off x="4132263" y="3790950"/>
                        <a:ext cx="334962" cy="223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84" name="Object 32">
            <a:extLst>
              <a:ext uri="{FF2B5EF4-FFF2-40B4-BE49-F238E27FC236}">
                <a16:creationId xmlns:a16="http://schemas.microsoft.com/office/drawing/2014/main" id="{B0C9765F-2DF1-466A-AFF4-8AF60430BF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8800" y="4862514"/>
          <a:ext cx="2376488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6" imgW="3733800" imgH="3295650" progId="AutoCAD.Drawing.16">
                  <p:embed/>
                </p:oleObj>
              </mc:Choice>
              <mc:Fallback>
                <p:oleObj name="AutoCAD Drawing" r:id="rId6" imgW="3733800" imgH="3295650" progId="AutoCAD.Drawing.16">
                  <p:embed/>
                  <p:pic>
                    <p:nvPicPr>
                      <p:cNvPr id="151584" name="Object 32">
                        <a:extLst>
                          <a:ext uri="{FF2B5EF4-FFF2-40B4-BE49-F238E27FC236}">
                            <a16:creationId xmlns:a16="http://schemas.microsoft.com/office/drawing/2014/main" id="{B0C9765F-2DF1-466A-AFF4-8AF60430BF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260" t="65558" r="17091" b="25723"/>
                      <a:stretch>
                        <a:fillRect/>
                      </a:stretch>
                    </p:blipFill>
                    <p:spPr bwMode="auto">
                      <a:xfrm>
                        <a:off x="3098800" y="4862514"/>
                        <a:ext cx="2376488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85" name="Line 33">
            <a:extLst>
              <a:ext uri="{FF2B5EF4-FFF2-40B4-BE49-F238E27FC236}">
                <a16:creationId xmlns:a16="http://schemas.microsoft.com/office/drawing/2014/main" id="{FF4E56BB-1201-A655-DDE3-C87FE03966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326" y="4295775"/>
            <a:ext cx="122396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" name="Group 34">
            <a:extLst>
              <a:ext uri="{FF2B5EF4-FFF2-40B4-BE49-F238E27FC236}">
                <a16:creationId xmlns:a16="http://schemas.microsoft.com/office/drawing/2014/main" id="{C8FB9342-95EC-5818-D72F-57152FB66455}"/>
              </a:ext>
            </a:extLst>
          </p:cNvPr>
          <p:cNvGrpSpPr>
            <a:grpSpLocks/>
          </p:cNvGrpSpPr>
          <p:nvPr/>
        </p:nvGrpSpPr>
        <p:grpSpPr bwMode="auto">
          <a:xfrm>
            <a:off x="5043488" y="4295775"/>
            <a:ext cx="863600" cy="719138"/>
            <a:chOff x="2699" y="2478"/>
            <a:chExt cx="816" cy="453"/>
          </a:xfrm>
        </p:grpSpPr>
        <p:sp>
          <p:nvSpPr>
            <p:cNvPr id="18455" name="Line 35">
              <a:extLst>
                <a:ext uri="{FF2B5EF4-FFF2-40B4-BE49-F238E27FC236}">
                  <a16:creationId xmlns:a16="http://schemas.microsoft.com/office/drawing/2014/main" id="{EF6B87F6-FF3C-044C-DBD2-CC37C36AED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2478"/>
              <a:ext cx="589" cy="27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6" name="Line 36">
              <a:extLst>
                <a:ext uri="{FF2B5EF4-FFF2-40B4-BE49-F238E27FC236}">
                  <a16:creationId xmlns:a16="http://schemas.microsoft.com/office/drawing/2014/main" id="{CBFFE39A-B6BA-59CE-1504-31174E879F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9" y="2750"/>
              <a:ext cx="589" cy="18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7" name="Line 37">
              <a:extLst>
                <a:ext uri="{FF2B5EF4-FFF2-40B4-BE49-F238E27FC236}">
                  <a16:creationId xmlns:a16="http://schemas.microsoft.com/office/drawing/2014/main" id="{382D0DB7-DBFC-16EB-0C69-76B3A188D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2750"/>
              <a:ext cx="227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38">
            <a:extLst>
              <a:ext uri="{FF2B5EF4-FFF2-40B4-BE49-F238E27FC236}">
                <a16:creationId xmlns:a16="http://schemas.microsoft.com/office/drawing/2014/main" id="{6F92E9A1-193A-C86B-9B69-7C3AB8A97490}"/>
              </a:ext>
            </a:extLst>
          </p:cNvPr>
          <p:cNvGrpSpPr>
            <a:grpSpLocks/>
          </p:cNvGrpSpPr>
          <p:nvPr/>
        </p:nvGrpSpPr>
        <p:grpSpPr bwMode="auto">
          <a:xfrm>
            <a:off x="5859464" y="3646489"/>
            <a:ext cx="790575" cy="865187"/>
            <a:chOff x="3213" y="2069"/>
            <a:chExt cx="498" cy="545"/>
          </a:xfrm>
        </p:grpSpPr>
        <p:sp>
          <p:nvSpPr>
            <p:cNvPr id="18452" name="Line 39">
              <a:extLst>
                <a:ext uri="{FF2B5EF4-FFF2-40B4-BE49-F238E27FC236}">
                  <a16:creationId xmlns:a16="http://schemas.microsoft.com/office/drawing/2014/main" id="{BBDDF92C-9171-B2D1-4B2C-DD8D547CB10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386" y="2153"/>
              <a:ext cx="409" cy="24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3" name="Line 40">
              <a:extLst>
                <a:ext uri="{FF2B5EF4-FFF2-40B4-BE49-F238E27FC236}">
                  <a16:creationId xmlns:a16="http://schemas.microsoft.com/office/drawing/2014/main" id="{D1104872-1629-34B1-D0DF-9257708279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3137" y="2145"/>
              <a:ext cx="409" cy="25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4" name="Line 41">
              <a:extLst>
                <a:ext uri="{FF2B5EF4-FFF2-40B4-BE49-F238E27FC236}">
                  <a16:creationId xmlns:a16="http://schemas.microsoft.com/office/drawing/2014/main" id="{59646E42-29E0-C5C8-350A-CBBB23A6BA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400" y="2540"/>
              <a:ext cx="136" cy="1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0" grpId="0" animBg="1"/>
      <p:bldP spid="151571" grpId="0" animBg="1" autoUpdateAnimBg="0"/>
      <p:bldP spid="1515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37045536-32ED-60A9-6819-A14F380A4760}"/>
              </a:ext>
            </a:extLst>
          </p:cNvPr>
          <p:cNvGrpSpPr/>
          <p:nvPr/>
        </p:nvGrpSpPr>
        <p:grpSpPr>
          <a:xfrm>
            <a:off x="2817812" y="2294896"/>
            <a:ext cx="6517213" cy="684609"/>
            <a:chOff x="1382851" y="1884777"/>
            <a:chExt cx="4138612" cy="912812"/>
          </a:xfrm>
        </p:grpSpPr>
        <p:sp>
          <p:nvSpPr>
            <p:cNvPr id="9" name="MH_SubTitle_1">
              <a:extLst>
                <a:ext uri="{FF2B5EF4-FFF2-40B4-BE49-F238E27FC236}">
                  <a16:creationId xmlns:a16="http://schemas.microsoft.com/office/drawing/2014/main" id="{6EC85B4E-5353-FA52-518E-6C0B5C3AF3B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233751" y="1919702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立体的三视图</a:t>
              </a:r>
            </a:p>
          </p:txBody>
        </p:sp>
        <p:sp>
          <p:nvSpPr>
            <p:cNvPr id="10" name="MH_Other_1">
              <a:extLst>
                <a:ext uri="{FF2B5EF4-FFF2-40B4-BE49-F238E27FC236}">
                  <a16:creationId xmlns:a16="http://schemas.microsoft.com/office/drawing/2014/main" id="{F1F95D3B-CF2D-A343-B001-A8DC8CF2D47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382851" y="1884777"/>
              <a:ext cx="1041400" cy="912812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1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2229BE9-C9ED-593E-74B9-A94CAAAA322A}"/>
              </a:ext>
            </a:extLst>
          </p:cNvPr>
          <p:cNvGrpSpPr/>
          <p:nvPr/>
        </p:nvGrpSpPr>
        <p:grpSpPr>
          <a:xfrm>
            <a:off x="2817812" y="2989031"/>
            <a:ext cx="6517212" cy="684610"/>
            <a:chOff x="1382851" y="2810290"/>
            <a:chExt cx="4138612" cy="912813"/>
          </a:xfrm>
        </p:grpSpPr>
        <p:sp>
          <p:nvSpPr>
            <p:cNvPr id="12" name="MH_SubTitle_2">
              <a:extLst>
                <a:ext uri="{FF2B5EF4-FFF2-40B4-BE49-F238E27FC236}">
                  <a16:creationId xmlns:a16="http://schemas.microsoft.com/office/drawing/2014/main" id="{D5C417E1-B36B-8347-7796-5D392BE6206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233751" y="2845214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平面与立体相交</a:t>
              </a:r>
            </a:p>
          </p:txBody>
        </p:sp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836D6F3A-168F-4090-A192-A6CACAF4D89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382851" y="2810290"/>
              <a:ext cx="1041400" cy="912813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2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A709672-1AA0-14A9-5639-9F9F7E1AA382}"/>
              </a:ext>
            </a:extLst>
          </p:cNvPr>
          <p:cNvGrpSpPr/>
          <p:nvPr/>
        </p:nvGrpSpPr>
        <p:grpSpPr>
          <a:xfrm>
            <a:off x="2817812" y="3683165"/>
            <a:ext cx="6517212" cy="684609"/>
            <a:chOff x="1382851" y="3735802"/>
            <a:chExt cx="4138612" cy="912812"/>
          </a:xfrm>
        </p:grpSpPr>
        <p:sp>
          <p:nvSpPr>
            <p:cNvPr id="15" name="MH_SubTitle_3">
              <a:extLst>
                <a:ext uri="{FF2B5EF4-FFF2-40B4-BE49-F238E27FC236}">
                  <a16:creationId xmlns:a16="http://schemas.microsoft.com/office/drawing/2014/main" id="{F1F96D76-A56D-7657-3F8F-F7E66F63CD6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233751" y="3770727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两立体相交</a:t>
              </a:r>
            </a:p>
          </p:txBody>
        </p:sp>
        <p:sp>
          <p:nvSpPr>
            <p:cNvPr id="16" name="MH_Other_3">
              <a:extLst>
                <a:ext uri="{FF2B5EF4-FFF2-40B4-BE49-F238E27FC236}">
                  <a16:creationId xmlns:a16="http://schemas.microsoft.com/office/drawing/2014/main" id="{6ED71344-C343-8A02-B1CA-104B7B06A40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382851" y="3735802"/>
              <a:ext cx="1041400" cy="912812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3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MH_PageTitle">
            <a:extLst>
              <a:ext uri="{FF2B5EF4-FFF2-40B4-BE49-F238E27FC236}">
                <a16:creationId xmlns:a16="http://schemas.microsoft.com/office/drawing/2014/main" id="{B911256D-D985-E532-BEC9-D006C81D386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649276" y="1516186"/>
            <a:ext cx="5406796" cy="52469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 hangingPunct="1"/>
            <a:r>
              <a:rPr lang="zh-CN" altLang="en-US" dirty="0"/>
              <a:t>第三章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54240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>
            <a:extLst>
              <a:ext uri="{FF2B5EF4-FFF2-40B4-BE49-F238E27FC236}">
                <a16:creationId xmlns:a16="http://schemas.microsoft.com/office/drawing/2014/main" id="{6C63FA86-E977-7B93-3A3E-1EFE7E54033D}"/>
              </a:ext>
            </a:extLst>
          </p:cNvPr>
          <p:cNvGrpSpPr>
            <a:grpSpLocks/>
          </p:cNvGrpSpPr>
          <p:nvPr/>
        </p:nvGrpSpPr>
        <p:grpSpPr bwMode="auto">
          <a:xfrm>
            <a:off x="8328025" y="2708275"/>
            <a:ext cx="1447800" cy="2732088"/>
            <a:chOff x="4232" y="117"/>
            <a:chExt cx="912" cy="1721"/>
          </a:xfrm>
        </p:grpSpPr>
        <p:sp>
          <p:nvSpPr>
            <p:cNvPr id="19536" name="AutoShape 5">
              <a:extLst>
                <a:ext uri="{FF2B5EF4-FFF2-40B4-BE49-F238E27FC236}">
                  <a16:creationId xmlns:a16="http://schemas.microsoft.com/office/drawing/2014/main" id="{DB4B20C5-6CF8-B2DA-6AF9-B8305E9FA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" y="345"/>
              <a:ext cx="912" cy="1248"/>
            </a:xfrm>
            <a:prstGeom prst="can">
              <a:avLst>
                <a:gd name="adj" fmla="val 34211"/>
              </a:avLst>
            </a:prstGeom>
            <a:gradFill rotWithShape="0">
              <a:gsLst>
                <a:gs pos="0">
                  <a:srgbClr val="4C87F0"/>
                </a:gs>
                <a:gs pos="50000">
                  <a:srgbClr val="92E6E4"/>
                </a:gs>
                <a:gs pos="100000">
                  <a:srgbClr val="4C87F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grpSp>
          <p:nvGrpSpPr>
            <p:cNvPr id="19537" name="Group 6">
              <a:extLst>
                <a:ext uri="{FF2B5EF4-FFF2-40B4-BE49-F238E27FC236}">
                  <a16:creationId xmlns:a16="http://schemas.microsoft.com/office/drawing/2014/main" id="{CB5479A5-5798-D21C-7EE1-F1274F1B4D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5" y="596"/>
              <a:ext cx="319" cy="1222"/>
              <a:chOff x="4745" y="596"/>
              <a:chExt cx="319" cy="1222"/>
            </a:xfrm>
          </p:grpSpPr>
          <p:sp>
            <p:nvSpPr>
              <p:cNvPr id="19543" name="Freeform 7">
                <a:extLst>
                  <a:ext uri="{FF2B5EF4-FFF2-40B4-BE49-F238E27FC236}">
                    <a16:creationId xmlns:a16="http://schemas.microsoft.com/office/drawing/2014/main" id="{B26974AC-942D-6671-D284-2A640F146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" y="650"/>
                <a:ext cx="1" cy="943"/>
              </a:xfrm>
              <a:custGeom>
                <a:avLst/>
                <a:gdLst>
                  <a:gd name="T0" fmla="*/ 0 w 1"/>
                  <a:gd name="T1" fmla="*/ 0 h 943"/>
                  <a:gd name="T2" fmla="*/ 1 w 1"/>
                  <a:gd name="T3" fmla="*/ 943 h 943"/>
                  <a:gd name="T4" fmla="*/ 0 60000 65536"/>
                  <a:gd name="T5" fmla="*/ 0 60000 65536"/>
                  <a:gd name="T6" fmla="*/ 0 w 1"/>
                  <a:gd name="T7" fmla="*/ 0 h 943"/>
                  <a:gd name="T8" fmla="*/ 1 w 1"/>
                  <a:gd name="T9" fmla="*/ 943 h 94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943">
                    <a:moveTo>
                      <a:pt x="0" y="0"/>
                    </a:moveTo>
                    <a:lnTo>
                      <a:pt x="1" y="943"/>
                    </a:ln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544" name="Text Box 8">
                <a:extLst>
                  <a:ext uri="{FF2B5EF4-FFF2-40B4-BE49-F238E27FC236}">
                    <a16:creationId xmlns:a16="http://schemas.microsoft.com/office/drawing/2014/main" id="{24AC1FCC-001C-DB74-9735-8F7FB75085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5" y="1530"/>
                <a:ext cx="31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kumimoji="1" lang="en-US" altLang="zh-CN" sz="2400" b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545" name="Text Box 9">
                <a:extLst>
                  <a:ext uri="{FF2B5EF4-FFF2-40B4-BE49-F238E27FC236}">
                    <a16:creationId xmlns:a16="http://schemas.microsoft.com/office/drawing/2014/main" id="{DCECE63C-D9DC-8181-068F-E791632398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9" y="596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</a:p>
            </p:txBody>
          </p:sp>
        </p:grpSp>
        <p:grpSp>
          <p:nvGrpSpPr>
            <p:cNvPr id="19538" name="Group 10">
              <a:extLst>
                <a:ext uri="{FF2B5EF4-FFF2-40B4-BE49-F238E27FC236}">
                  <a16:creationId xmlns:a16="http://schemas.microsoft.com/office/drawing/2014/main" id="{7F1ED32A-6196-A338-E3D8-06A7309418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7" y="117"/>
              <a:ext cx="486" cy="1721"/>
              <a:chOff x="4447" y="117"/>
              <a:chExt cx="486" cy="1721"/>
            </a:xfrm>
          </p:grpSpPr>
          <p:sp>
            <p:nvSpPr>
              <p:cNvPr id="19539" name="Line 11">
                <a:extLst>
                  <a:ext uri="{FF2B5EF4-FFF2-40B4-BE49-F238E27FC236}">
                    <a16:creationId xmlns:a16="http://schemas.microsoft.com/office/drawing/2014/main" id="{6B0AA07F-DD5D-7597-5765-F157E92009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12" y="1597"/>
                <a:ext cx="0" cy="14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540" name="Line 12">
                <a:extLst>
                  <a:ext uri="{FF2B5EF4-FFF2-40B4-BE49-F238E27FC236}">
                    <a16:creationId xmlns:a16="http://schemas.microsoft.com/office/drawing/2014/main" id="{DEA46AF6-AD68-E0D6-5BAB-F091C7E94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12" y="297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541" name="Text Box 13">
                <a:extLst>
                  <a:ext uri="{FF2B5EF4-FFF2-40B4-BE49-F238E27FC236}">
                    <a16:creationId xmlns:a16="http://schemas.microsoft.com/office/drawing/2014/main" id="{5BD13E7E-6312-C908-DF00-94A06C490C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68" y="117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O</a:t>
                </a:r>
              </a:p>
            </p:txBody>
          </p:sp>
          <p:sp>
            <p:nvSpPr>
              <p:cNvPr id="19542" name="Text Box 14">
                <a:extLst>
                  <a:ext uri="{FF2B5EF4-FFF2-40B4-BE49-F238E27FC236}">
                    <a16:creationId xmlns:a16="http://schemas.microsoft.com/office/drawing/2014/main" id="{E3FB1EC4-F9F5-72EF-D5C8-6248040DC2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7" y="1550"/>
                <a:ext cx="32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O</a:t>
                </a:r>
                <a:r>
                  <a:rPr kumimoji="1" lang="en-US" altLang="zh-CN" sz="2400" b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9461" name="Rectangle 17">
            <a:extLst>
              <a:ext uri="{FF2B5EF4-FFF2-40B4-BE49-F238E27FC236}">
                <a16:creationId xmlns:a16="http://schemas.microsoft.com/office/drawing/2014/main" id="{EE5FB19B-9972-BFF9-0578-F45C56FD4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333375"/>
            <a:ext cx="358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2.</a:t>
            </a:r>
            <a:r>
              <a:rPr lang="zh-CN" altLang="en-US" sz="2800" b="1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在圆柱表面取点</a:t>
            </a:r>
            <a:endParaRPr lang="zh-CN" altLang="en-US" sz="4400">
              <a:solidFill>
                <a:srgbClr val="339933"/>
              </a:solidFill>
              <a:ea typeface="宋体" panose="02010600030101010101" pitchFamily="2" charset="-122"/>
            </a:endParaRPr>
          </a:p>
        </p:txBody>
      </p:sp>
      <p:sp>
        <p:nvSpPr>
          <p:cNvPr id="19462" name="Text Box 18">
            <a:extLst>
              <a:ext uri="{FF2B5EF4-FFF2-40B4-BE49-F238E27FC236}">
                <a16:creationId xmlns:a16="http://schemas.microsoft.com/office/drawing/2014/main" id="{2D617989-6140-0F91-2ECD-1C06E9EA4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981076"/>
            <a:ext cx="698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400" b="1">
                <a:latin typeface="楷体_GB2312" pitchFamily="49" charset="-122"/>
                <a:ea typeface="楷体_GB2312" pitchFamily="49" charset="-122"/>
              </a:rPr>
              <a:t>已知圆柱表面的点的投影</a:t>
            </a:r>
            <a:r>
              <a:rPr kumimoji="1"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’</a:t>
            </a:r>
            <a:r>
              <a:rPr kumimoji="1"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kumimoji="1"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’</a:t>
            </a:r>
            <a:r>
              <a:rPr kumimoji="1"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kumimoji="1"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’</a:t>
            </a:r>
            <a:r>
              <a:rPr kumimoji="1"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kumimoji="1"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kumimoji="1" lang="zh-CN" altLang="en-US" sz="2400" b="1">
                <a:latin typeface="楷体_GB2312" pitchFamily="49" charset="-122"/>
                <a:ea typeface="楷体_GB2312" pitchFamily="49" charset="-122"/>
              </a:rPr>
              <a:t>，求其它两面投影。</a:t>
            </a:r>
          </a:p>
        </p:txBody>
      </p:sp>
      <p:graphicFrame>
        <p:nvGraphicFramePr>
          <p:cNvPr id="19463" name="Object 19">
            <a:extLst>
              <a:ext uri="{FF2B5EF4-FFF2-40B4-BE49-F238E27FC236}">
                <a16:creationId xmlns:a16="http://schemas.microsoft.com/office/drawing/2014/main" id="{31B62B62-117E-429A-C7FE-AD1F108639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67088" y="4395789"/>
          <a:ext cx="2159000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2" imgW="3733800" imgH="3295650" progId="AutoCAD.Drawing.16">
                  <p:embed/>
                </p:oleObj>
              </mc:Choice>
              <mc:Fallback>
                <p:oleObj name="AutoCAD Drawing" r:id="rId2" imgW="3733800" imgH="3295650" progId="AutoCAD.Drawing.16">
                  <p:embed/>
                  <p:pic>
                    <p:nvPicPr>
                      <p:cNvPr id="19463" name="Object 19">
                        <a:extLst>
                          <a:ext uri="{FF2B5EF4-FFF2-40B4-BE49-F238E27FC236}">
                            <a16:creationId xmlns:a16="http://schemas.microsoft.com/office/drawing/2014/main" id="{31B62B62-117E-429A-C7FE-AD1F108639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867" t="28372" r="11310" b="6070"/>
                      <a:stretch>
                        <a:fillRect/>
                      </a:stretch>
                    </p:blipFill>
                    <p:spPr bwMode="auto">
                      <a:xfrm>
                        <a:off x="3367088" y="4395789"/>
                        <a:ext cx="2159000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20">
            <a:extLst>
              <a:ext uri="{FF2B5EF4-FFF2-40B4-BE49-F238E27FC236}">
                <a16:creationId xmlns:a16="http://schemas.microsoft.com/office/drawing/2014/main" id="{E7C5F547-1576-F36A-7D59-41C91DDF8A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0076" y="1931989"/>
          <a:ext cx="142875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4" imgW="3733800" imgH="3295650" progId="AutoCAD.Drawing.16">
                  <p:embed/>
                </p:oleObj>
              </mc:Choice>
              <mc:Fallback>
                <p:oleObj name="AutoCAD Drawing" r:id="rId4" imgW="3733800" imgH="3295650" progId="AutoCAD.Drawing.16">
                  <p:embed/>
                  <p:pic>
                    <p:nvPicPr>
                      <p:cNvPr id="19464" name="Object 20">
                        <a:extLst>
                          <a:ext uri="{FF2B5EF4-FFF2-40B4-BE49-F238E27FC236}">
                            <a16:creationId xmlns:a16="http://schemas.microsoft.com/office/drawing/2014/main" id="{E7C5F547-1576-F36A-7D59-41C91DDF8A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2822" t="17487" r="63351" b="10405"/>
                      <a:stretch>
                        <a:fillRect/>
                      </a:stretch>
                    </p:blipFill>
                    <p:spPr bwMode="auto">
                      <a:xfrm>
                        <a:off x="4410076" y="1931989"/>
                        <a:ext cx="142875" cy="237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Rectangle 21">
            <a:extLst>
              <a:ext uri="{FF2B5EF4-FFF2-40B4-BE49-F238E27FC236}">
                <a16:creationId xmlns:a16="http://schemas.microsoft.com/office/drawing/2014/main" id="{492E33C1-0B13-EE17-8AAA-710A93764E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29325" y="2119313"/>
            <a:ext cx="1600200" cy="1943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6" name="Rectangle 22">
            <a:extLst>
              <a:ext uri="{FF2B5EF4-FFF2-40B4-BE49-F238E27FC236}">
                <a16:creationId xmlns:a16="http://schemas.microsoft.com/office/drawing/2014/main" id="{81BFBEEF-4A78-4089-63C6-20C3E1CD06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9025" y="2119313"/>
            <a:ext cx="1600200" cy="1943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kumimoji="1" lang="zh-CN" altLang="en-US" sz="1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7" name="Oval 23">
            <a:extLst>
              <a:ext uri="{FF2B5EF4-FFF2-40B4-BE49-F238E27FC236}">
                <a16:creationId xmlns:a16="http://schemas.microsoft.com/office/drawing/2014/main" id="{BFE2D12C-F7F0-E67E-3CF4-CCCB61B2BB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9025" y="4748213"/>
            <a:ext cx="1600200" cy="1485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52600" name="Freeform 24">
            <a:extLst>
              <a:ext uri="{FF2B5EF4-FFF2-40B4-BE49-F238E27FC236}">
                <a16:creationId xmlns:a16="http://schemas.microsoft.com/office/drawing/2014/main" id="{65CF619A-F04A-1E32-F235-F2FE45F79D0B}"/>
              </a:ext>
            </a:extLst>
          </p:cNvPr>
          <p:cNvSpPr>
            <a:spLocks noChangeAspect="1"/>
          </p:cNvSpPr>
          <p:nvPr/>
        </p:nvSpPr>
        <p:spPr bwMode="auto">
          <a:xfrm>
            <a:off x="3965576" y="3165475"/>
            <a:ext cx="3573463" cy="1588"/>
          </a:xfrm>
          <a:custGeom>
            <a:avLst/>
            <a:gdLst>
              <a:gd name="T0" fmla="*/ 0 w 1501"/>
              <a:gd name="T1" fmla="*/ 0 h 1"/>
              <a:gd name="T2" fmla="*/ 2147483646 w 1501"/>
              <a:gd name="T3" fmla="*/ 0 h 1"/>
              <a:gd name="T4" fmla="*/ 0 60000 65536"/>
              <a:gd name="T5" fmla="*/ 0 60000 65536"/>
              <a:gd name="T6" fmla="*/ 0 w 1501"/>
              <a:gd name="T7" fmla="*/ 0 h 1"/>
              <a:gd name="T8" fmla="*/ 1501 w 150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1" h="1">
                <a:moveTo>
                  <a:pt x="0" y="0"/>
                </a:moveTo>
                <a:lnTo>
                  <a:pt x="1501" y="0"/>
                </a:ln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2601" name="Line 25">
            <a:extLst>
              <a:ext uri="{FF2B5EF4-FFF2-40B4-BE49-F238E27FC236}">
                <a16:creationId xmlns:a16="http://schemas.microsoft.com/office/drawing/2014/main" id="{9F1A22CD-B81B-EB23-C3B5-53C2681B5C4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971925" y="3148013"/>
            <a:ext cx="0" cy="2971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0" name="Line 26">
            <a:extLst>
              <a:ext uri="{FF2B5EF4-FFF2-40B4-BE49-F238E27FC236}">
                <a16:creationId xmlns:a16="http://schemas.microsoft.com/office/drawing/2014/main" id="{D634BC3B-EE0F-14F4-EA48-124CEA0A2059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400425" y="4062413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9471" name="Group 27">
            <a:extLst>
              <a:ext uri="{FF2B5EF4-FFF2-40B4-BE49-F238E27FC236}">
                <a16:creationId xmlns:a16="http://schemas.microsoft.com/office/drawing/2014/main" id="{4E731A8A-C087-4C20-F10F-B71B10DDCFC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17914" y="2690814"/>
            <a:ext cx="509587" cy="617537"/>
            <a:chOff x="3739" y="2640"/>
            <a:chExt cx="214" cy="259"/>
          </a:xfrm>
        </p:grpSpPr>
        <p:sp>
          <p:nvSpPr>
            <p:cNvPr id="19534" name="Text Box 28">
              <a:extLst>
                <a:ext uri="{FF2B5EF4-FFF2-40B4-BE49-F238E27FC236}">
                  <a16:creationId xmlns:a16="http://schemas.microsoft.com/office/drawing/2014/main" id="{0C857F2D-53BF-6AB1-4DBA-081DB63CF89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27" y="2783"/>
              <a:ext cx="12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2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Wingdings" panose="05000000000000000000" pitchFamily="2" charset="2"/>
                </a:rPr>
                <a:t></a:t>
              </a:r>
              <a:endParaRPr kumimoji="1" lang="zh-CN" altLang="en-US" sz="16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535" name="Text Box 29">
              <a:extLst>
                <a:ext uri="{FF2B5EF4-FFF2-40B4-BE49-F238E27FC236}">
                  <a16:creationId xmlns:a16="http://schemas.microsoft.com/office/drawing/2014/main" id="{4AED8E80-C656-0056-6100-5A238055D3B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39" y="2640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24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kumimoji="1" lang="en-US" altLang="zh-CN" sz="24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6" name="Group 30">
            <a:extLst>
              <a:ext uri="{FF2B5EF4-FFF2-40B4-BE49-F238E27FC236}">
                <a16:creationId xmlns:a16="http://schemas.microsoft.com/office/drawing/2014/main" id="{85F39022-3099-3FA3-A0CC-F478EAFC7F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04064" y="2738439"/>
            <a:ext cx="561975" cy="566737"/>
            <a:chOff x="5203" y="2138"/>
            <a:chExt cx="236" cy="238"/>
          </a:xfrm>
        </p:grpSpPr>
        <p:sp>
          <p:nvSpPr>
            <p:cNvPr id="19532" name="Text Box 31">
              <a:extLst>
                <a:ext uri="{FF2B5EF4-FFF2-40B4-BE49-F238E27FC236}">
                  <a16:creationId xmlns:a16="http://schemas.microsoft.com/office/drawing/2014/main" id="{6C655D8E-710E-32B5-DB75-752238A9448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313" y="2260"/>
              <a:ext cx="12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2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Wingdings" panose="05000000000000000000" pitchFamily="2" charset="2"/>
                </a:rPr>
                <a:t></a:t>
              </a:r>
              <a:endParaRPr kumimoji="1" lang="zh-CN" altLang="en-US" sz="16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533" name="Text Box 32">
              <a:extLst>
                <a:ext uri="{FF2B5EF4-FFF2-40B4-BE49-F238E27FC236}">
                  <a16:creationId xmlns:a16="http://schemas.microsoft.com/office/drawing/2014/main" id="{6ADF3F08-1400-F359-670F-DBD1F20132C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203" y="2138"/>
              <a:ext cx="21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6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24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kumimoji="1" lang="en-US" altLang="zh-CN" sz="24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ommercialPi BT" panose="05020102010206080802" pitchFamily="18" charset="2"/>
              </a:endParaRPr>
            </a:p>
          </p:txBody>
        </p:sp>
      </p:grpSp>
      <p:sp>
        <p:nvSpPr>
          <p:cNvPr id="19473" name="Line 33">
            <a:extLst>
              <a:ext uri="{FF2B5EF4-FFF2-40B4-BE49-F238E27FC236}">
                <a16:creationId xmlns:a16="http://schemas.microsoft.com/office/drawing/2014/main" id="{0E92A4FF-7ED9-D0A1-1ECF-EAAE77CA56D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915025" y="4062413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9474" name="Group 34">
            <a:extLst>
              <a:ext uri="{FF2B5EF4-FFF2-40B4-BE49-F238E27FC236}">
                <a16:creationId xmlns:a16="http://schemas.microsoft.com/office/drawing/2014/main" id="{731A2DF8-A4F7-C513-F20B-9D60FB2156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29025" y="4062413"/>
            <a:ext cx="1600200" cy="1371600"/>
            <a:chOff x="3744" y="3216"/>
            <a:chExt cx="672" cy="576"/>
          </a:xfrm>
        </p:grpSpPr>
        <p:sp>
          <p:nvSpPr>
            <p:cNvPr id="19530" name="Line 35">
              <a:extLst>
                <a:ext uri="{FF2B5EF4-FFF2-40B4-BE49-F238E27FC236}">
                  <a16:creationId xmlns:a16="http://schemas.microsoft.com/office/drawing/2014/main" id="{58B9CCEC-0CF3-68B6-40BC-C0C9AE8D2A2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744" y="321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31" name="Line 36">
              <a:extLst>
                <a:ext uri="{FF2B5EF4-FFF2-40B4-BE49-F238E27FC236}">
                  <a16:creationId xmlns:a16="http://schemas.microsoft.com/office/drawing/2014/main" id="{677B229A-EFD2-F2CE-B4F5-E86770C9177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416" y="321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475" name="Group 37">
            <a:extLst>
              <a:ext uri="{FF2B5EF4-FFF2-40B4-BE49-F238E27FC236}">
                <a16:creationId xmlns:a16="http://schemas.microsoft.com/office/drawing/2014/main" id="{5F824403-653E-A5AE-28EB-9ED4EC4B66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29225" y="2119313"/>
            <a:ext cx="800100" cy="1943100"/>
            <a:chOff x="4416" y="1872"/>
            <a:chExt cx="336" cy="816"/>
          </a:xfrm>
        </p:grpSpPr>
        <p:sp>
          <p:nvSpPr>
            <p:cNvPr id="19528" name="Line 38">
              <a:extLst>
                <a:ext uri="{FF2B5EF4-FFF2-40B4-BE49-F238E27FC236}">
                  <a16:creationId xmlns:a16="http://schemas.microsoft.com/office/drawing/2014/main" id="{BCDD6B12-02F6-D93E-BFEC-FE7A49B659C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416" y="1872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29" name="Line 39">
              <a:extLst>
                <a:ext uri="{FF2B5EF4-FFF2-40B4-BE49-F238E27FC236}">
                  <a16:creationId xmlns:a16="http://schemas.microsoft.com/office/drawing/2014/main" id="{E44A7905-99F3-0B0F-8136-265BD9072F7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416" y="2688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476" name="Group 40">
            <a:extLst>
              <a:ext uri="{FF2B5EF4-FFF2-40B4-BE49-F238E27FC236}">
                <a16:creationId xmlns:a16="http://schemas.microsoft.com/office/drawing/2014/main" id="{7EE11E8C-1566-99FD-3240-32AF45ECBD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52781" y="2182020"/>
            <a:ext cx="514350" cy="618328"/>
            <a:chOff x="3737" y="2639"/>
            <a:chExt cx="216" cy="260"/>
          </a:xfrm>
        </p:grpSpPr>
        <p:sp>
          <p:nvSpPr>
            <p:cNvPr id="19526" name="Text Box 41">
              <a:extLst>
                <a:ext uri="{FF2B5EF4-FFF2-40B4-BE49-F238E27FC236}">
                  <a16:creationId xmlns:a16="http://schemas.microsoft.com/office/drawing/2014/main" id="{36A33648-D91A-A3A1-CC4C-D929D0480EC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27" y="2783"/>
              <a:ext cx="12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200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Wingdings" panose="05000000000000000000" pitchFamily="2" charset="2"/>
                </a:rPr>
                <a:t></a:t>
              </a:r>
              <a:endParaRPr kumimoji="1" lang="zh-CN" altLang="en-US" sz="16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527" name="Text Box 42">
              <a:extLst>
                <a:ext uri="{FF2B5EF4-FFF2-40B4-BE49-F238E27FC236}">
                  <a16:creationId xmlns:a16="http://schemas.microsoft.com/office/drawing/2014/main" id="{8A39D77C-6607-927F-267B-0DF99F6CE39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37" y="2639"/>
              <a:ext cx="21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1′</a:t>
              </a:r>
              <a:endPara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sp>
        <p:nvSpPr>
          <p:cNvPr id="152619" name="Line 43">
            <a:extLst>
              <a:ext uri="{FF2B5EF4-FFF2-40B4-BE49-F238E27FC236}">
                <a16:creationId xmlns:a16="http://schemas.microsoft.com/office/drawing/2014/main" id="{891AD79A-0F07-4304-25FF-39ABC1BE169B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629025" y="2638425"/>
            <a:ext cx="0" cy="280035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52620" name="Line 44">
            <a:extLst>
              <a:ext uri="{FF2B5EF4-FFF2-40B4-BE49-F238E27FC236}">
                <a16:creationId xmlns:a16="http://schemas.microsoft.com/office/drawing/2014/main" id="{CFF43C8B-95A0-DD07-48A0-A228636B499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629025" y="2638425"/>
            <a:ext cx="320040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10" name="Group 45">
            <a:extLst>
              <a:ext uri="{FF2B5EF4-FFF2-40B4-BE49-F238E27FC236}">
                <a16:creationId xmlns:a16="http://schemas.microsoft.com/office/drawing/2014/main" id="{E116CEF9-6032-757D-41B2-E88AC12B14C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5969" y="4996652"/>
            <a:ext cx="470690" cy="619921"/>
            <a:chOff x="3754" y="2639"/>
            <a:chExt cx="198" cy="260"/>
          </a:xfrm>
        </p:grpSpPr>
        <p:sp>
          <p:nvSpPr>
            <p:cNvPr id="19524" name="Text Box 46">
              <a:extLst>
                <a:ext uri="{FF2B5EF4-FFF2-40B4-BE49-F238E27FC236}">
                  <a16:creationId xmlns:a16="http://schemas.microsoft.com/office/drawing/2014/main" id="{BA1B4B8B-D5B8-5983-949F-608F7A204F5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26" y="2783"/>
              <a:ext cx="12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200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Wingdings" panose="05000000000000000000" pitchFamily="2" charset="2"/>
                </a:rPr>
                <a:t></a:t>
              </a:r>
              <a:endParaRPr kumimoji="1" lang="zh-CN" altLang="en-US" sz="16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525" name="Text Box 47">
              <a:extLst>
                <a:ext uri="{FF2B5EF4-FFF2-40B4-BE49-F238E27FC236}">
                  <a16:creationId xmlns:a16="http://schemas.microsoft.com/office/drawing/2014/main" id="{2F3B8961-7B5C-9660-648D-7560ADF0339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54" y="2639"/>
              <a:ext cx="17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grpSp>
        <p:nvGrpSpPr>
          <p:cNvPr id="11" name="Group 48">
            <a:extLst>
              <a:ext uri="{FF2B5EF4-FFF2-40B4-BE49-F238E27FC236}">
                <a16:creationId xmlns:a16="http://schemas.microsoft.com/office/drawing/2014/main" id="{DBA2D478-20FA-3042-4014-75D671FDD9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04042" y="1634333"/>
            <a:ext cx="516731" cy="618328"/>
            <a:chOff x="3736" y="2639"/>
            <a:chExt cx="217" cy="260"/>
          </a:xfrm>
        </p:grpSpPr>
        <p:sp>
          <p:nvSpPr>
            <p:cNvPr id="19522" name="Text Box 49">
              <a:extLst>
                <a:ext uri="{FF2B5EF4-FFF2-40B4-BE49-F238E27FC236}">
                  <a16:creationId xmlns:a16="http://schemas.microsoft.com/office/drawing/2014/main" id="{E099219E-178F-F4DD-7C8A-A2F411B2709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27" y="2783"/>
              <a:ext cx="12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200" b="1">
                  <a:solidFill>
                    <a:srgbClr val="FF33CC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Wingdings" panose="05000000000000000000" pitchFamily="2" charset="2"/>
                </a:rPr>
                <a:t></a:t>
              </a:r>
              <a:endParaRPr kumimoji="1" lang="zh-CN" altLang="en-US" sz="1600" b="1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523" name="Text Box 50">
              <a:extLst>
                <a:ext uri="{FF2B5EF4-FFF2-40B4-BE49-F238E27FC236}">
                  <a16:creationId xmlns:a16="http://schemas.microsoft.com/office/drawing/2014/main" id="{8F666E17-703D-9250-D630-4AE3CBDD1D3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36" y="2639"/>
              <a:ext cx="2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zh-CN" sz="2400" b="1">
                  <a:solidFill>
                    <a:srgbClr val="FF33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4″</a:t>
              </a:r>
              <a:endParaRPr kumimoji="1" lang="en-US" altLang="zh-CN" sz="2400" b="1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grpSp>
        <p:nvGrpSpPr>
          <p:cNvPr id="19481" name="Group 51">
            <a:extLst>
              <a:ext uri="{FF2B5EF4-FFF2-40B4-BE49-F238E27FC236}">
                <a16:creationId xmlns:a16="http://schemas.microsoft.com/office/drawing/2014/main" id="{380DD7CD-9B0A-524D-81DF-8FEF37272AD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95738" y="3138489"/>
            <a:ext cx="646112" cy="617537"/>
            <a:chOff x="3705" y="2640"/>
            <a:chExt cx="271" cy="259"/>
          </a:xfrm>
        </p:grpSpPr>
        <p:sp>
          <p:nvSpPr>
            <p:cNvPr id="19520" name="Text Box 52">
              <a:extLst>
                <a:ext uri="{FF2B5EF4-FFF2-40B4-BE49-F238E27FC236}">
                  <a16:creationId xmlns:a16="http://schemas.microsoft.com/office/drawing/2014/main" id="{5A0318C3-CA0C-B65D-4A64-F6A3B38B8B3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27" y="2783"/>
              <a:ext cx="12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200" b="1">
                  <a:solidFill>
                    <a:srgbClr val="9E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Wingdings" panose="05000000000000000000" pitchFamily="2" charset="2"/>
                </a:rPr>
                <a:t></a:t>
              </a:r>
              <a:endParaRPr kumimoji="1" lang="zh-CN" altLang="en-US" sz="1600" b="1">
                <a:solidFill>
                  <a:srgbClr val="9E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521" name="Text Box 53">
              <a:extLst>
                <a:ext uri="{FF2B5EF4-FFF2-40B4-BE49-F238E27FC236}">
                  <a16:creationId xmlns:a16="http://schemas.microsoft.com/office/drawing/2014/main" id="{D0B47425-B877-CCF6-6020-900426D9D98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05" y="2640"/>
              <a:ext cx="2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2000" b="1">
                  <a:solidFill>
                    <a:srgbClr val="9E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2000" b="1">
                  <a:solidFill>
                    <a:srgbClr val="9E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(</a:t>
              </a:r>
              <a:r>
                <a:rPr kumimoji="1" lang="en-US" altLang="zh-CN" sz="2400" b="1">
                  <a:solidFill>
                    <a:srgbClr val="9E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kumimoji="1" lang="en-US" altLang="zh-CN" sz="2400" b="1">
                  <a:solidFill>
                    <a:srgbClr val="9E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  <a:r>
                <a:rPr kumimoji="1" lang="en-US" altLang="zh-CN" sz="2000" b="1">
                  <a:solidFill>
                    <a:srgbClr val="9E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)</a:t>
              </a:r>
            </a:p>
          </p:txBody>
        </p:sp>
      </p:grpSp>
      <p:grpSp>
        <p:nvGrpSpPr>
          <p:cNvPr id="13" name="Group 54">
            <a:extLst>
              <a:ext uri="{FF2B5EF4-FFF2-40B4-BE49-F238E27FC236}">
                <a16:creationId xmlns:a16="http://schemas.microsoft.com/office/drawing/2014/main" id="{0177B149-2199-EC77-8E91-48698FA8CC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18163" y="3126577"/>
            <a:ext cx="585787" cy="619921"/>
            <a:chOff x="3719" y="2639"/>
            <a:chExt cx="246" cy="260"/>
          </a:xfrm>
        </p:grpSpPr>
        <p:sp>
          <p:nvSpPr>
            <p:cNvPr id="19518" name="Text Box 55">
              <a:extLst>
                <a:ext uri="{FF2B5EF4-FFF2-40B4-BE49-F238E27FC236}">
                  <a16:creationId xmlns:a16="http://schemas.microsoft.com/office/drawing/2014/main" id="{28DDE49A-E88D-CB20-A67D-5FAC01D5345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27" y="2783"/>
              <a:ext cx="12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200" b="1">
                  <a:solidFill>
                    <a:srgbClr val="9E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Wingdings" panose="05000000000000000000" pitchFamily="2" charset="2"/>
                </a:rPr>
                <a:t></a:t>
              </a:r>
              <a:endParaRPr kumimoji="1" lang="zh-CN" altLang="en-US" sz="1600" b="1">
                <a:solidFill>
                  <a:srgbClr val="9E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519" name="Text Box 56">
              <a:extLst>
                <a:ext uri="{FF2B5EF4-FFF2-40B4-BE49-F238E27FC236}">
                  <a16:creationId xmlns:a16="http://schemas.microsoft.com/office/drawing/2014/main" id="{825CB00A-EB8E-4504-D228-DDC386357B0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19" y="2639"/>
              <a:ext cx="24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2400" b="1">
                  <a:solidFill>
                    <a:srgbClr val="9E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2″</a:t>
              </a:r>
              <a:endParaRPr kumimoji="1" lang="en-US" altLang="zh-CN" sz="2400" b="1">
                <a:solidFill>
                  <a:srgbClr val="9E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sp>
        <p:nvSpPr>
          <p:cNvPr id="152633" name="Line 57">
            <a:extLst>
              <a:ext uri="{FF2B5EF4-FFF2-40B4-BE49-F238E27FC236}">
                <a16:creationId xmlns:a16="http://schemas.microsoft.com/office/drawing/2014/main" id="{B8D2EAEE-9EBF-20AE-E260-3B8575BEC868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429125" y="3605213"/>
            <a:ext cx="1600200" cy="0"/>
          </a:xfrm>
          <a:prstGeom prst="line">
            <a:avLst/>
          </a:prstGeom>
          <a:noFill/>
          <a:ln w="6350">
            <a:solidFill>
              <a:srgbClr val="9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14" name="Group 58">
            <a:extLst>
              <a:ext uri="{FF2B5EF4-FFF2-40B4-BE49-F238E27FC236}">
                <a16:creationId xmlns:a16="http://schemas.microsoft.com/office/drawing/2014/main" id="{3A944AB3-8132-6943-2363-53D82C19D0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19564" y="4256089"/>
            <a:ext cx="471487" cy="617537"/>
            <a:chOff x="3755" y="2640"/>
            <a:chExt cx="198" cy="259"/>
          </a:xfrm>
        </p:grpSpPr>
        <p:sp>
          <p:nvSpPr>
            <p:cNvPr id="19516" name="Text Box 59">
              <a:extLst>
                <a:ext uri="{FF2B5EF4-FFF2-40B4-BE49-F238E27FC236}">
                  <a16:creationId xmlns:a16="http://schemas.microsoft.com/office/drawing/2014/main" id="{B1A3E03B-F115-CB6A-FD16-73472171371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27" y="2783"/>
              <a:ext cx="12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200" b="1">
                  <a:solidFill>
                    <a:srgbClr val="9E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Wingdings" panose="05000000000000000000" pitchFamily="2" charset="2"/>
                </a:rPr>
                <a:t></a:t>
              </a:r>
              <a:endParaRPr kumimoji="1" lang="zh-CN" altLang="en-US" sz="1600" b="1">
                <a:solidFill>
                  <a:srgbClr val="9E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517" name="Text Box 60">
              <a:extLst>
                <a:ext uri="{FF2B5EF4-FFF2-40B4-BE49-F238E27FC236}">
                  <a16:creationId xmlns:a16="http://schemas.microsoft.com/office/drawing/2014/main" id="{4B8AF0AD-8318-8D61-D59B-268D4A1B318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55" y="2640"/>
              <a:ext cx="1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2400" b="1">
                  <a:solidFill>
                    <a:srgbClr val="9E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2400" b="1">
                  <a:solidFill>
                    <a:srgbClr val="9E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kumimoji="1" lang="en-US" altLang="zh-CN" sz="2400" b="1">
                <a:solidFill>
                  <a:srgbClr val="9E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sp>
        <p:nvSpPr>
          <p:cNvPr id="152637" name="Line 61">
            <a:extLst>
              <a:ext uri="{FF2B5EF4-FFF2-40B4-BE49-F238E27FC236}">
                <a16:creationId xmlns:a16="http://schemas.microsoft.com/office/drawing/2014/main" id="{81869499-C802-A24E-2440-C74BE7D2E90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429125" y="3605213"/>
            <a:ext cx="0" cy="1143000"/>
          </a:xfrm>
          <a:prstGeom prst="line">
            <a:avLst/>
          </a:prstGeom>
          <a:noFill/>
          <a:ln w="6350">
            <a:solidFill>
              <a:srgbClr val="9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15" name="Group 62">
            <a:extLst>
              <a:ext uri="{FF2B5EF4-FFF2-40B4-BE49-F238E27FC236}">
                <a16:creationId xmlns:a16="http://schemas.microsoft.com/office/drawing/2014/main" id="{A012F571-F561-A206-94E3-4F79FC9D07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90901" y="5960265"/>
            <a:ext cx="728663" cy="459581"/>
            <a:chOff x="3605" y="3629"/>
            <a:chExt cx="306" cy="193"/>
          </a:xfrm>
        </p:grpSpPr>
        <p:sp>
          <p:nvSpPr>
            <p:cNvPr id="19514" name="Text Box 63">
              <a:extLst>
                <a:ext uri="{FF2B5EF4-FFF2-40B4-BE49-F238E27FC236}">
                  <a16:creationId xmlns:a16="http://schemas.microsoft.com/office/drawing/2014/main" id="{A720DE6D-A9B4-6B4E-C6A1-73430715CFA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85" y="3629"/>
              <a:ext cx="12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2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Wingdings" panose="05000000000000000000" pitchFamily="2" charset="2"/>
                </a:rPr>
                <a:t></a:t>
              </a:r>
              <a:endParaRPr kumimoji="1" lang="zh-CN" altLang="en-US" sz="16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515" name="Text Box 64">
              <a:extLst>
                <a:ext uri="{FF2B5EF4-FFF2-40B4-BE49-F238E27FC236}">
                  <a16:creationId xmlns:a16="http://schemas.microsoft.com/office/drawing/2014/main" id="{173C6969-C6DB-0AC1-3785-589774429BE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605" y="3630"/>
              <a:ext cx="1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24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kumimoji="1"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grpSp>
        <p:nvGrpSpPr>
          <p:cNvPr id="19487" name="Group 65">
            <a:extLst>
              <a:ext uri="{FF2B5EF4-FFF2-40B4-BE49-F238E27FC236}">
                <a16:creationId xmlns:a16="http://schemas.microsoft.com/office/drawing/2014/main" id="{52ED7F02-F35C-EA5B-1A54-26D750AFD1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10888" y="5420516"/>
            <a:ext cx="568318" cy="621506"/>
            <a:chOff x="3722" y="2639"/>
            <a:chExt cx="239" cy="261"/>
          </a:xfrm>
        </p:grpSpPr>
        <p:sp>
          <p:nvSpPr>
            <p:cNvPr id="19512" name="Text Box 66">
              <a:extLst>
                <a:ext uri="{FF2B5EF4-FFF2-40B4-BE49-F238E27FC236}">
                  <a16:creationId xmlns:a16="http://schemas.microsoft.com/office/drawing/2014/main" id="{30DA6A82-5C44-02D1-3DF3-0986307FCA1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27" y="2784"/>
              <a:ext cx="12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200" b="1">
                  <a:solidFill>
                    <a:srgbClr val="FF33CC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Wingdings" panose="05000000000000000000" pitchFamily="2" charset="2"/>
                </a:rPr>
                <a:t></a:t>
              </a:r>
              <a:endParaRPr kumimoji="1" lang="zh-CN" altLang="en-US" sz="1600" b="1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513" name="Text Box 67">
              <a:extLst>
                <a:ext uri="{FF2B5EF4-FFF2-40B4-BE49-F238E27FC236}">
                  <a16:creationId xmlns:a16="http://schemas.microsoft.com/office/drawing/2014/main" id="{E1BB4070-92F1-94C1-FE60-54A507DE08F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22" y="2639"/>
              <a:ext cx="23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2400" b="1">
                  <a:solidFill>
                    <a:srgbClr val="FF33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2400" b="1">
                  <a:solidFill>
                    <a:srgbClr val="FF33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r>
                <a:rPr kumimoji="1" lang="en-US" altLang="zh-CN" sz="2400" b="1">
                  <a:solidFill>
                    <a:srgbClr val="FF33CC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  </a:t>
              </a:r>
            </a:p>
          </p:txBody>
        </p:sp>
      </p:grpSp>
      <p:grpSp>
        <p:nvGrpSpPr>
          <p:cNvPr id="17" name="Group 68">
            <a:extLst>
              <a:ext uri="{FF2B5EF4-FFF2-40B4-BE49-F238E27FC236}">
                <a16:creationId xmlns:a16="http://schemas.microsoft.com/office/drawing/2014/main" id="{DB8646C1-6924-1714-4082-AD24CB0D8A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29944" y="1626387"/>
            <a:ext cx="508790" cy="619922"/>
            <a:chOff x="3738" y="2639"/>
            <a:chExt cx="214" cy="260"/>
          </a:xfrm>
        </p:grpSpPr>
        <p:sp>
          <p:nvSpPr>
            <p:cNvPr id="19510" name="Text Box 69">
              <a:extLst>
                <a:ext uri="{FF2B5EF4-FFF2-40B4-BE49-F238E27FC236}">
                  <a16:creationId xmlns:a16="http://schemas.microsoft.com/office/drawing/2014/main" id="{7231EA19-573A-E58B-B7BA-CBAFD573BAF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26" y="2783"/>
              <a:ext cx="12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200" b="1">
                  <a:solidFill>
                    <a:srgbClr val="FF33CC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Wingdings" panose="05000000000000000000" pitchFamily="2" charset="2"/>
                </a:rPr>
                <a:t></a:t>
              </a:r>
              <a:endParaRPr kumimoji="1" lang="zh-CN" altLang="en-US" sz="1600" b="1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511" name="Text Box 70">
              <a:extLst>
                <a:ext uri="{FF2B5EF4-FFF2-40B4-BE49-F238E27FC236}">
                  <a16:creationId xmlns:a16="http://schemas.microsoft.com/office/drawing/2014/main" id="{6664A604-AFD8-73C6-7168-BD8528024B9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38" y="2639"/>
              <a:ext cx="20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2400" b="1">
                  <a:solidFill>
                    <a:srgbClr val="FF33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2400" b="1">
                  <a:solidFill>
                    <a:srgbClr val="FF33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r>
                <a:rPr kumimoji="1" lang="en-US" altLang="zh-CN" sz="2400" b="1">
                  <a:solidFill>
                    <a:srgbClr val="FF33CC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</a:p>
          </p:txBody>
        </p:sp>
      </p:grpSp>
      <p:sp>
        <p:nvSpPr>
          <p:cNvPr id="152647" name="Line 71">
            <a:extLst>
              <a:ext uri="{FF2B5EF4-FFF2-40B4-BE49-F238E27FC236}">
                <a16:creationId xmlns:a16="http://schemas.microsoft.com/office/drawing/2014/main" id="{E063E26F-365C-6CA2-D23C-E964ECEAA62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884738" y="2119314"/>
            <a:ext cx="0" cy="3762375"/>
          </a:xfrm>
          <a:prstGeom prst="line">
            <a:avLst/>
          </a:prstGeom>
          <a:noFill/>
          <a:ln w="635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18" name="Group 72">
            <a:extLst>
              <a:ext uri="{FF2B5EF4-FFF2-40B4-BE49-F238E27FC236}">
                <a16:creationId xmlns:a16="http://schemas.microsoft.com/office/drawing/2014/main" id="{54A270F2-918A-72D2-BF61-F7E90E56F6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18263" y="2159787"/>
            <a:ext cx="585787" cy="619922"/>
            <a:chOff x="3719" y="2639"/>
            <a:chExt cx="246" cy="260"/>
          </a:xfrm>
        </p:grpSpPr>
        <p:sp>
          <p:nvSpPr>
            <p:cNvPr id="19508" name="Text Box 73">
              <a:extLst>
                <a:ext uri="{FF2B5EF4-FFF2-40B4-BE49-F238E27FC236}">
                  <a16:creationId xmlns:a16="http://schemas.microsoft.com/office/drawing/2014/main" id="{544215D7-F957-3618-070F-D878D17BC4E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27" y="2783"/>
              <a:ext cx="12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1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Wingdings" panose="05000000000000000000" pitchFamily="2" charset="2"/>
                </a:rPr>
                <a:t></a:t>
              </a:r>
              <a:endParaRPr kumimoji="1"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509" name="Text Box 74">
              <a:extLst>
                <a:ext uri="{FF2B5EF4-FFF2-40B4-BE49-F238E27FC236}">
                  <a16:creationId xmlns:a16="http://schemas.microsoft.com/office/drawing/2014/main" id="{95B93264-970A-B9FB-E422-BCC83B6413E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19" y="2639"/>
              <a:ext cx="24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zh-CN" altLang="en-US" sz="2400" b="1">
                  <a:solidFill>
                    <a:srgbClr val="FF33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1″</a:t>
              </a:r>
              <a:endPara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grpSp>
        <p:nvGrpSpPr>
          <p:cNvPr id="19" name="Group 75">
            <a:extLst>
              <a:ext uri="{FF2B5EF4-FFF2-40B4-BE49-F238E27FC236}">
                <a16:creationId xmlns:a16="http://schemas.microsoft.com/office/drawing/2014/main" id="{44C1E909-7693-B542-DCE9-D994FD26F06C}"/>
              </a:ext>
            </a:extLst>
          </p:cNvPr>
          <p:cNvGrpSpPr>
            <a:grpSpLocks/>
          </p:cNvGrpSpPr>
          <p:nvPr/>
        </p:nvGrpSpPr>
        <p:grpSpPr bwMode="auto">
          <a:xfrm>
            <a:off x="3981450" y="5487989"/>
            <a:ext cx="319088" cy="619125"/>
            <a:chOff x="1527" y="3285"/>
            <a:chExt cx="201" cy="429"/>
          </a:xfrm>
        </p:grpSpPr>
        <p:sp>
          <p:nvSpPr>
            <p:cNvPr id="19505" name="Line 76">
              <a:extLst>
                <a:ext uri="{FF2B5EF4-FFF2-40B4-BE49-F238E27FC236}">
                  <a16:creationId xmlns:a16="http://schemas.microsoft.com/office/drawing/2014/main" id="{D5D88822-D549-7CA0-F068-47764D1F88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7" y="3504"/>
              <a:ext cx="105" cy="21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6" name="Line 77">
              <a:extLst>
                <a:ext uri="{FF2B5EF4-FFF2-40B4-BE49-F238E27FC236}">
                  <a16:creationId xmlns:a16="http://schemas.microsoft.com/office/drawing/2014/main" id="{2813C4BE-5E67-E2D5-70CC-8AF3346467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27" y="3285"/>
              <a:ext cx="105" cy="21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7" name="Line 78">
              <a:extLst>
                <a:ext uri="{FF2B5EF4-FFF2-40B4-BE49-F238E27FC236}">
                  <a16:creationId xmlns:a16="http://schemas.microsoft.com/office/drawing/2014/main" id="{F81FB126-3EDE-6BA8-AF1C-4640E374F5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504"/>
              <a:ext cx="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" name="Group 79">
            <a:extLst>
              <a:ext uri="{FF2B5EF4-FFF2-40B4-BE49-F238E27FC236}">
                <a16:creationId xmlns:a16="http://schemas.microsoft.com/office/drawing/2014/main" id="{3EEE782A-4B97-92A1-F508-60646C0D3C0A}"/>
              </a:ext>
            </a:extLst>
          </p:cNvPr>
          <p:cNvGrpSpPr>
            <a:grpSpLocks/>
          </p:cNvGrpSpPr>
          <p:nvPr/>
        </p:nvGrpSpPr>
        <p:grpSpPr bwMode="auto">
          <a:xfrm>
            <a:off x="4895851" y="5465764"/>
            <a:ext cx="257175" cy="428625"/>
            <a:chOff x="2100" y="3282"/>
            <a:chExt cx="162" cy="270"/>
          </a:xfrm>
        </p:grpSpPr>
        <p:sp>
          <p:nvSpPr>
            <p:cNvPr id="19502" name="Line 80">
              <a:extLst>
                <a:ext uri="{FF2B5EF4-FFF2-40B4-BE49-F238E27FC236}">
                  <a16:creationId xmlns:a16="http://schemas.microsoft.com/office/drawing/2014/main" id="{41BE1688-35F6-6E52-4736-AD5DF960D3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3420"/>
              <a:ext cx="57" cy="132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3" name="Line 81">
              <a:extLst>
                <a:ext uri="{FF2B5EF4-FFF2-40B4-BE49-F238E27FC236}">
                  <a16:creationId xmlns:a16="http://schemas.microsoft.com/office/drawing/2014/main" id="{59E6CFBD-0B96-3512-637B-D8D28B340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0" y="3282"/>
              <a:ext cx="75" cy="141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4" name="Line 82">
              <a:extLst>
                <a:ext uri="{FF2B5EF4-FFF2-40B4-BE49-F238E27FC236}">
                  <a16:creationId xmlns:a16="http://schemas.microsoft.com/office/drawing/2014/main" id="{684AEF30-A33C-5329-7E0F-436C10C9C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6" y="3417"/>
              <a:ext cx="96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Group 83">
            <a:extLst>
              <a:ext uri="{FF2B5EF4-FFF2-40B4-BE49-F238E27FC236}">
                <a16:creationId xmlns:a16="http://schemas.microsoft.com/office/drawing/2014/main" id="{A82F2FE2-E503-1AF6-40EA-579303AA7AB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010400" y="2994025"/>
            <a:ext cx="319088" cy="681038"/>
            <a:chOff x="1527" y="3285"/>
            <a:chExt cx="201" cy="429"/>
          </a:xfrm>
        </p:grpSpPr>
        <p:sp>
          <p:nvSpPr>
            <p:cNvPr id="19499" name="Line 84">
              <a:extLst>
                <a:ext uri="{FF2B5EF4-FFF2-40B4-BE49-F238E27FC236}">
                  <a16:creationId xmlns:a16="http://schemas.microsoft.com/office/drawing/2014/main" id="{2E32D620-C2A1-39B9-0677-855194A19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7" y="3504"/>
              <a:ext cx="105" cy="21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0" name="Line 85">
              <a:extLst>
                <a:ext uri="{FF2B5EF4-FFF2-40B4-BE49-F238E27FC236}">
                  <a16:creationId xmlns:a16="http://schemas.microsoft.com/office/drawing/2014/main" id="{422744E4-7DDD-6572-7C33-7FEF840FE9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27" y="3285"/>
              <a:ext cx="105" cy="21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1" name="Line 86">
              <a:extLst>
                <a:ext uri="{FF2B5EF4-FFF2-40B4-BE49-F238E27FC236}">
                  <a16:creationId xmlns:a16="http://schemas.microsoft.com/office/drawing/2014/main" id="{2A579EBC-4EC8-9D42-B27C-0EADB6490B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504"/>
              <a:ext cx="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Group 87">
            <a:extLst>
              <a:ext uri="{FF2B5EF4-FFF2-40B4-BE49-F238E27FC236}">
                <a16:creationId xmlns:a16="http://schemas.microsoft.com/office/drawing/2014/main" id="{741249C2-E2FD-3349-9494-1885CC89AD3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924676" y="2036764"/>
            <a:ext cx="257175" cy="428625"/>
            <a:chOff x="2100" y="3282"/>
            <a:chExt cx="162" cy="270"/>
          </a:xfrm>
        </p:grpSpPr>
        <p:sp>
          <p:nvSpPr>
            <p:cNvPr id="19496" name="Line 88">
              <a:extLst>
                <a:ext uri="{FF2B5EF4-FFF2-40B4-BE49-F238E27FC236}">
                  <a16:creationId xmlns:a16="http://schemas.microsoft.com/office/drawing/2014/main" id="{C9F87876-B52D-3A1C-7EF6-CCAF9B3782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3420"/>
              <a:ext cx="57" cy="132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7" name="Line 89">
              <a:extLst>
                <a:ext uri="{FF2B5EF4-FFF2-40B4-BE49-F238E27FC236}">
                  <a16:creationId xmlns:a16="http://schemas.microsoft.com/office/drawing/2014/main" id="{04A44099-85B1-6A58-87C4-94A56AE3D5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0" y="3282"/>
              <a:ext cx="75" cy="141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8" name="Line 90">
              <a:extLst>
                <a:ext uri="{FF2B5EF4-FFF2-40B4-BE49-F238E27FC236}">
                  <a16:creationId xmlns:a16="http://schemas.microsoft.com/office/drawing/2014/main" id="{FE80B924-E341-F716-1D6C-FC5480C987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6" y="3417"/>
              <a:ext cx="96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19495" name="Object 91">
            <a:extLst>
              <a:ext uri="{FF2B5EF4-FFF2-40B4-BE49-F238E27FC236}">
                <a16:creationId xmlns:a16="http://schemas.microsoft.com/office/drawing/2014/main" id="{3E54F87B-FD3E-5CF4-392C-19B10E55C2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07201" y="1922464"/>
          <a:ext cx="142875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6" imgW="3733800" imgH="3295650" progId="AutoCAD.Drawing.16">
                  <p:embed/>
                </p:oleObj>
              </mc:Choice>
              <mc:Fallback>
                <p:oleObj name="AutoCAD Drawing" r:id="rId6" imgW="3733800" imgH="3295650" progId="AutoCAD.Drawing.16">
                  <p:embed/>
                  <p:pic>
                    <p:nvPicPr>
                      <p:cNvPr id="19495" name="Object 91">
                        <a:extLst>
                          <a:ext uri="{FF2B5EF4-FFF2-40B4-BE49-F238E27FC236}">
                            <a16:creationId xmlns:a16="http://schemas.microsoft.com/office/drawing/2014/main" id="{3E54F87B-FD3E-5CF4-392C-19B10E55C2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2822" t="17487" r="63351" b="10405"/>
                      <a:stretch>
                        <a:fillRect/>
                      </a:stretch>
                    </p:blipFill>
                    <p:spPr bwMode="auto">
                      <a:xfrm>
                        <a:off x="6807201" y="1922464"/>
                        <a:ext cx="142875" cy="237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5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2F5EE2DA-1003-0624-6813-01F6279726CC}"/>
              </a:ext>
            </a:extLst>
          </p:cNvPr>
          <p:cNvGrpSpPr>
            <a:grpSpLocks/>
          </p:cNvGrpSpPr>
          <p:nvPr/>
        </p:nvGrpSpPr>
        <p:grpSpPr bwMode="auto">
          <a:xfrm>
            <a:off x="8716964" y="368300"/>
            <a:ext cx="522287" cy="2268538"/>
            <a:chOff x="4506" y="26"/>
            <a:chExt cx="329" cy="1429"/>
          </a:xfrm>
        </p:grpSpPr>
        <p:sp>
          <p:nvSpPr>
            <p:cNvPr id="20695" name="Text Box 5">
              <a:extLst>
                <a:ext uri="{FF2B5EF4-FFF2-40B4-BE49-F238E27FC236}">
                  <a16:creationId xmlns:a16="http://schemas.microsoft.com/office/drawing/2014/main" id="{57B2F018-4009-EB6C-3184-9AFEFB995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6" y="1167"/>
              <a:ext cx="3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kumimoji="1" lang="en-US" altLang="zh-CN" sz="2400" b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696" name="Text Box 6">
              <a:extLst>
                <a:ext uri="{FF2B5EF4-FFF2-40B4-BE49-F238E27FC236}">
                  <a16:creationId xmlns:a16="http://schemas.microsoft.com/office/drawing/2014/main" id="{FC995DBA-1B5B-F63C-E0D1-54C080FE88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6" y="26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20697" name="Line 7">
              <a:extLst>
                <a:ext uri="{FF2B5EF4-FFF2-40B4-BE49-F238E27FC236}">
                  <a16:creationId xmlns:a16="http://schemas.microsoft.com/office/drawing/2014/main" id="{035162A8-98B2-9DCC-5A48-B2327E261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96"/>
              <a:ext cx="0" cy="1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53608" name="Picture 8" descr="圆锥 拷贝">
            <a:extLst>
              <a:ext uri="{FF2B5EF4-FFF2-40B4-BE49-F238E27FC236}">
                <a16:creationId xmlns:a16="http://schemas.microsoft.com/office/drawing/2014/main" id="{43F37BE1-6521-E812-A35A-389128896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26389" r="34375" b="19444"/>
          <a:stretch>
            <a:fillRect/>
          </a:stretch>
        </p:blipFill>
        <p:spPr bwMode="auto">
          <a:xfrm>
            <a:off x="8193088" y="631825"/>
            <a:ext cx="12874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9" name="Rectangle 9">
            <a:extLst>
              <a:ext uri="{FF2B5EF4-FFF2-40B4-BE49-F238E27FC236}">
                <a16:creationId xmlns:a16="http://schemas.microsoft.com/office/drawing/2014/main" id="{425334F2-17C3-63DB-FAD6-B3109B800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5" y="152400"/>
            <a:ext cx="339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 sz="3200" b="1">
              <a:solidFill>
                <a:srgbClr val="FF6D77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10" name="Text Box 10">
            <a:extLst>
              <a:ext uri="{FF2B5EF4-FFF2-40B4-BE49-F238E27FC236}">
                <a16:creationId xmlns:a16="http://schemas.microsoft.com/office/drawing/2014/main" id="{203B341F-F6C6-F63F-F958-359E48811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1341438"/>
            <a:ext cx="3248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1. </a:t>
            </a:r>
            <a:r>
              <a:rPr kumimoji="1" lang="zh-CN" altLang="en-US" sz="28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圆锥的三视图</a:t>
            </a:r>
          </a:p>
        </p:txBody>
      </p:sp>
      <p:sp>
        <p:nvSpPr>
          <p:cNvPr id="153611" name="Text Box 11">
            <a:extLst>
              <a:ext uri="{FF2B5EF4-FFF2-40B4-BE49-F238E27FC236}">
                <a16:creationId xmlns:a16="http://schemas.microsoft.com/office/drawing/2014/main" id="{FD69C070-534A-5BCC-7F3A-C908ABD9D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836613"/>
            <a:ext cx="323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由</a:t>
            </a:r>
            <a:r>
              <a:rPr kumimoji="1" lang="zh-CN" altLang="en-US" sz="2400" b="1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圆锥面和底面</a:t>
            </a: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组成。</a:t>
            </a: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9C14DCE3-6C7B-4FC0-73D2-8AC4DBF1E500}"/>
              </a:ext>
            </a:extLst>
          </p:cNvPr>
          <p:cNvGrpSpPr>
            <a:grpSpLocks/>
          </p:cNvGrpSpPr>
          <p:nvPr/>
        </p:nvGrpSpPr>
        <p:grpSpPr bwMode="auto">
          <a:xfrm>
            <a:off x="8180389" y="430213"/>
            <a:ext cx="625475" cy="2163762"/>
            <a:chOff x="4168" y="65"/>
            <a:chExt cx="394" cy="1363"/>
          </a:xfrm>
        </p:grpSpPr>
        <p:sp>
          <p:nvSpPr>
            <p:cNvPr id="20692" name="Line 13">
              <a:extLst>
                <a:ext uri="{FF2B5EF4-FFF2-40B4-BE49-F238E27FC236}">
                  <a16:creationId xmlns:a16="http://schemas.microsoft.com/office/drawing/2014/main" id="{B6ADB663-830E-723E-FF21-2F2A7AB50F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68" y="240"/>
              <a:ext cx="192" cy="96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93" name="Text Box 14">
              <a:extLst>
                <a:ext uri="{FF2B5EF4-FFF2-40B4-BE49-F238E27FC236}">
                  <a16:creationId xmlns:a16="http://schemas.microsoft.com/office/drawing/2014/main" id="{5694D14D-CAD6-4424-3EA3-4F971402F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9" y="6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  <p:sp>
          <p:nvSpPr>
            <p:cNvPr id="20694" name="Text Box 15">
              <a:extLst>
                <a:ext uri="{FF2B5EF4-FFF2-40B4-BE49-F238E27FC236}">
                  <a16:creationId xmlns:a16="http://schemas.microsoft.com/office/drawing/2014/main" id="{E523F65C-DC4F-B2F9-EB1B-D2659B859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8" y="114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</p:grpSp>
      <p:sp>
        <p:nvSpPr>
          <p:cNvPr id="20488" name="Rectangle 16">
            <a:extLst>
              <a:ext uri="{FF2B5EF4-FFF2-40B4-BE49-F238E27FC236}">
                <a16:creationId xmlns:a16="http://schemas.microsoft.com/office/drawing/2014/main" id="{6B2FD2CA-B407-833A-8386-B28C186A0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4" y="1"/>
            <a:ext cx="19018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二、圆锥</a:t>
            </a:r>
            <a:endParaRPr lang="zh-CN" altLang="en-US" sz="4400">
              <a:solidFill>
                <a:srgbClr val="990000"/>
              </a:solidFill>
              <a:ea typeface="宋体" panose="02010600030101010101" pitchFamily="2" charset="-122"/>
            </a:endParaRPr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328AF91F-3C5C-6989-854B-524EBC16CE78}"/>
              </a:ext>
            </a:extLst>
          </p:cNvPr>
          <p:cNvGrpSpPr>
            <a:grpSpLocks/>
          </p:cNvGrpSpPr>
          <p:nvPr/>
        </p:nvGrpSpPr>
        <p:grpSpPr bwMode="auto">
          <a:xfrm>
            <a:off x="3011488" y="1931988"/>
            <a:ext cx="6970712" cy="4513262"/>
            <a:chOff x="937" y="1217"/>
            <a:chExt cx="4391" cy="2843"/>
          </a:xfrm>
        </p:grpSpPr>
        <p:sp>
          <p:nvSpPr>
            <p:cNvPr id="20490" name="Line 18">
              <a:extLst>
                <a:ext uri="{FF2B5EF4-FFF2-40B4-BE49-F238E27FC236}">
                  <a16:creationId xmlns:a16="http://schemas.microsoft.com/office/drawing/2014/main" id="{7E26371A-F78C-D7E7-5770-9D029D470E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2" y="1217"/>
              <a:ext cx="1" cy="53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1" name="Line 19">
              <a:extLst>
                <a:ext uri="{FF2B5EF4-FFF2-40B4-BE49-F238E27FC236}">
                  <a16:creationId xmlns:a16="http://schemas.microsoft.com/office/drawing/2014/main" id="{27280D0D-8FD3-9457-0E27-2F9A6F5A28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2" y="1833"/>
              <a:ext cx="1" cy="8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2" name="Line 20">
              <a:extLst>
                <a:ext uri="{FF2B5EF4-FFF2-40B4-BE49-F238E27FC236}">
                  <a16:creationId xmlns:a16="http://schemas.microsoft.com/office/drawing/2014/main" id="{9AD4446A-FC2D-3A8C-93FC-D4ED8CABE4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2" y="1999"/>
              <a:ext cx="1" cy="50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3" name="Line 21">
              <a:extLst>
                <a:ext uri="{FF2B5EF4-FFF2-40B4-BE49-F238E27FC236}">
                  <a16:creationId xmlns:a16="http://schemas.microsoft.com/office/drawing/2014/main" id="{CB39FB54-8936-DB33-5C42-A6B318CA2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2" y="2582"/>
              <a:ext cx="1" cy="8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4" name="Line 22">
              <a:extLst>
                <a:ext uri="{FF2B5EF4-FFF2-40B4-BE49-F238E27FC236}">
                  <a16:creationId xmlns:a16="http://schemas.microsoft.com/office/drawing/2014/main" id="{47925DB8-3888-ED95-BC23-20C9824BF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2" y="2748"/>
              <a:ext cx="1" cy="50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5" name="Line 23">
              <a:extLst>
                <a:ext uri="{FF2B5EF4-FFF2-40B4-BE49-F238E27FC236}">
                  <a16:creationId xmlns:a16="http://schemas.microsoft.com/office/drawing/2014/main" id="{9DD326A0-1D7E-39B4-98DE-5D6832925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2" y="3331"/>
              <a:ext cx="1" cy="8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6" name="Line 24">
              <a:extLst>
                <a:ext uri="{FF2B5EF4-FFF2-40B4-BE49-F238E27FC236}">
                  <a16:creationId xmlns:a16="http://schemas.microsoft.com/office/drawing/2014/main" id="{5DB12368-6F5B-5163-34F9-DEA4CED1A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2" y="3497"/>
              <a:ext cx="1" cy="53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7" name="Line 25">
              <a:extLst>
                <a:ext uri="{FF2B5EF4-FFF2-40B4-BE49-F238E27FC236}">
                  <a16:creationId xmlns:a16="http://schemas.microsoft.com/office/drawing/2014/main" id="{96893507-F2AC-F03A-C5C7-EC4FE1CB0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" y="3375"/>
              <a:ext cx="550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8" name="Line 26">
              <a:extLst>
                <a:ext uri="{FF2B5EF4-FFF2-40B4-BE49-F238E27FC236}">
                  <a16:creationId xmlns:a16="http://schemas.microsoft.com/office/drawing/2014/main" id="{05ECC878-2A65-2D7A-B90E-2AB2097EF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0" y="3375"/>
              <a:ext cx="83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9" name="Line 27">
              <a:extLst>
                <a:ext uri="{FF2B5EF4-FFF2-40B4-BE49-F238E27FC236}">
                  <a16:creationId xmlns:a16="http://schemas.microsoft.com/office/drawing/2014/main" id="{5B0026B9-02EE-20DE-2DD4-6E73BF9A8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5" y="3375"/>
              <a:ext cx="550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0" name="Freeform 28">
              <a:extLst>
                <a:ext uri="{FF2B5EF4-FFF2-40B4-BE49-F238E27FC236}">
                  <a16:creationId xmlns:a16="http://schemas.microsoft.com/office/drawing/2014/main" id="{C35BB658-537C-14E3-86FC-25FAFEC56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3260"/>
              <a:ext cx="26" cy="115"/>
            </a:xfrm>
            <a:custGeom>
              <a:avLst/>
              <a:gdLst>
                <a:gd name="T0" fmla="*/ 1 w 149"/>
                <a:gd name="T1" fmla="*/ 4 h 652"/>
                <a:gd name="T2" fmla="*/ 0 w 149"/>
                <a:gd name="T3" fmla="*/ 4 h 652"/>
                <a:gd name="T4" fmla="*/ 0 w 149"/>
                <a:gd name="T5" fmla="*/ 0 h 652"/>
                <a:gd name="T6" fmla="*/ 1 w 149"/>
                <a:gd name="T7" fmla="*/ 4 h 6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9"/>
                <a:gd name="T13" fmla="*/ 0 h 652"/>
                <a:gd name="T14" fmla="*/ 149 w 149"/>
                <a:gd name="T15" fmla="*/ 652 h 6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9" h="652">
                  <a:moveTo>
                    <a:pt x="149" y="652"/>
                  </a:moveTo>
                  <a:lnTo>
                    <a:pt x="0" y="652"/>
                  </a:lnTo>
                  <a:lnTo>
                    <a:pt x="76" y="0"/>
                  </a:lnTo>
                  <a:lnTo>
                    <a:pt x="149" y="6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1" name="Freeform 29">
              <a:extLst>
                <a:ext uri="{FF2B5EF4-FFF2-40B4-BE49-F238E27FC236}">
                  <a16:creationId xmlns:a16="http://schemas.microsoft.com/office/drawing/2014/main" id="{52F38459-E65C-325A-948A-5C6E0826D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" y="3260"/>
              <a:ext cx="26" cy="115"/>
            </a:xfrm>
            <a:custGeom>
              <a:avLst/>
              <a:gdLst>
                <a:gd name="T0" fmla="*/ 0 w 146"/>
                <a:gd name="T1" fmla="*/ 4 h 652"/>
                <a:gd name="T2" fmla="*/ 1 w 146"/>
                <a:gd name="T3" fmla="*/ 0 h 652"/>
                <a:gd name="T4" fmla="*/ 0 w 146"/>
                <a:gd name="T5" fmla="*/ 0 h 652"/>
                <a:gd name="T6" fmla="*/ 0 w 146"/>
                <a:gd name="T7" fmla="*/ 4 h 6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"/>
                <a:gd name="T13" fmla="*/ 0 h 652"/>
                <a:gd name="T14" fmla="*/ 146 w 146"/>
                <a:gd name="T15" fmla="*/ 652 h 6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" h="652">
                  <a:moveTo>
                    <a:pt x="70" y="652"/>
                  </a:moveTo>
                  <a:lnTo>
                    <a:pt x="146" y="0"/>
                  </a:lnTo>
                  <a:lnTo>
                    <a:pt x="0" y="33"/>
                  </a:lnTo>
                  <a:lnTo>
                    <a:pt x="70" y="6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2" name="Freeform 30">
              <a:extLst>
                <a:ext uri="{FF2B5EF4-FFF2-40B4-BE49-F238E27FC236}">
                  <a16:creationId xmlns:a16="http://schemas.microsoft.com/office/drawing/2014/main" id="{C34E25D8-81C4-C6B3-A72B-951EA913A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" y="3260"/>
              <a:ext cx="38" cy="115"/>
            </a:xfrm>
            <a:custGeom>
              <a:avLst/>
              <a:gdLst>
                <a:gd name="T0" fmla="*/ 1 w 219"/>
                <a:gd name="T1" fmla="*/ 4 h 652"/>
                <a:gd name="T2" fmla="*/ 0 w 219"/>
                <a:gd name="T3" fmla="*/ 4 h 652"/>
                <a:gd name="T4" fmla="*/ 0 w 219"/>
                <a:gd name="T5" fmla="*/ 0 h 652"/>
                <a:gd name="T6" fmla="*/ 1 w 219"/>
                <a:gd name="T7" fmla="*/ 0 h 652"/>
                <a:gd name="T8" fmla="*/ 1 w 219"/>
                <a:gd name="T9" fmla="*/ 4 h 6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9"/>
                <a:gd name="T16" fmla="*/ 0 h 652"/>
                <a:gd name="T17" fmla="*/ 219 w 219"/>
                <a:gd name="T18" fmla="*/ 652 h 6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9" h="652">
                  <a:moveTo>
                    <a:pt x="219" y="652"/>
                  </a:moveTo>
                  <a:lnTo>
                    <a:pt x="70" y="652"/>
                  </a:lnTo>
                  <a:lnTo>
                    <a:pt x="0" y="33"/>
                  </a:lnTo>
                  <a:lnTo>
                    <a:pt x="146" y="0"/>
                  </a:lnTo>
                  <a:lnTo>
                    <a:pt x="219" y="65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3" name="Freeform 31">
              <a:extLst>
                <a:ext uri="{FF2B5EF4-FFF2-40B4-BE49-F238E27FC236}">
                  <a16:creationId xmlns:a16="http://schemas.microsoft.com/office/drawing/2014/main" id="{C1617D0C-9568-8BC9-6EE4-9CD86263A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" y="3152"/>
              <a:ext cx="38" cy="114"/>
            </a:xfrm>
            <a:custGeom>
              <a:avLst/>
              <a:gdLst>
                <a:gd name="T0" fmla="*/ 1 w 217"/>
                <a:gd name="T1" fmla="*/ 3 h 654"/>
                <a:gd name="T2" fmla="*/ 0 w 217"/>
                <a:gd name="T3" fmla="*/ 3 h 654"/>
                <a:gd name="T4" fmla="*/ 0 w 217"/>
                <a:gd name="T5" fmla="*/ 0 h 654"/>
                <a:gd name="T6" fmla="*/ 1 w 217"/>
                <a:gd name="T7" fmla="*/ 3 h 6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7"/>
                <a:gd name="T13" fmla="*/ 0 h 654"/>
                <a:gd name="T14" fmla="*/ 217 w 217"/>
                <a:gd name="T15" fmla="*/ 654 h 6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7" h="654">
                  <a:moveTo>
                    <a:pt x="217" y="621"/>
                  </a:moveTo>
                  <a:lnTo>
                    <a:pt x="71" y="654"/>
                  </a:lnTo>
                  <a:lnTo>
                    <a:pt x="0" y="0"/>
                  </a:lnTo>
                  <a:lnTo>
                    <a:pt x="217" y="6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4" name="Freeform 32">
              <a:extLst>
                <a:ext uri="{FF2B5EF4-FFF2-40B4-BE49-F238E27FC236}">
                  <a16:creationId xmlns:a16="http://schemas.microsoft.com/office/drawing/2014/main" id="{6B4EB7E3-53B9-17D0-68B9-2D982418C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3152"/>
              <a:ext cx="36" cy="114"/>
            </a:xfrm>
            <a:custGeom>
              <a:avLst/>
              <a:gdLst>
                <a:gd name="T0" fmla="*/ 1 w 206"/>
                <a:gd name="T1" fmla="*/ 3 h 654"/>
                <a:gd name="T2" fmla="*/ 1 w 206"/>
                <a:gd name="T3" fmla="*/ 0 h 654"/>
                <a:gd name="T4" fmla="*/ 0 w 206"/>
                <a:gd name="T5" fmla="*/ 0 h 654"/>
                <a:gd name="T6" fmla="*/ 1 w 206"/>
                <a:gd name="T7" fmla="*/ 3 h 6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"/>
                <a:gd name="T13" fmla="*/ 0 h 654"/>
                <a:gd name="T14" fmla="*/ 206 w 206"/>
                <a:gd name="T15" fmla="*/ 654 h 6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" h="654">
                  <a:moveTo>
                    <a:pt x="206" y="654"/>
                  </a:moveTo>
                  <a:lnTo>
                    <a:pt x="135" y="0"/>
                  </a:lnTo>
                  <a:lnTo>
                    <a:pt x="0" y="65"/>
                  </a:lnTo>
                  <a:lnTo>
                    <a:pt x="206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5" name="Freeform 33">
              <a:extLst>
                <a:ext uri="{FF2B5EF4-FFF2-40B4-BE49-F238E27FC236}">
                  <a16:creationId xmlns:a16="http://schemas.microsoft.com/office/drawing/2014/main" id="{4A92F15A-3C25-4990-A6E5-D20E0002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3152"/>
              <a:ext cx="62" cy="114"/>
            </a:xfrm>
            <a:custGeom>
              <a:avLst/>
              <a:gdLst>
                <a:gd name="T0" fmla="*/ 2 w 352"/>
                <a:gd name="T1" fmla="*/ 3 h 654"/>
                <a:gd name="T2" fmla="*/ 1 w 352"/>
                <a:gd name="T3" fmla="*/ 3 h 654"/>
                <a:gd name="T4" fmla="*/ 0 w 352"/>
                <a:gd name="T5" fmla="*/ 0 h 654"/>
                <a:gd name="T6" fmla="*/ 1 w 352"/>
                <a:gd name="T7" fmla="*/ 0 h 654"/>
                <a:gd name="T8" fmla="*/ 2 w 352"/>
                <a:gd name="T9" fmla="*/ 3 h 6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"/>
                <a:gd name="T16" fmla="*/ 0 h 654"/>
                <a:gd name="T17" fmla="*/ 352 w 352"/>
                <a:gd name="T18" fmla="*/ 654 h 6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" h="654">
                  <a:moveTo>
                    <a:pt x="352" y="621"/>
                  </a:moveTo>
                  <a:lnTo>
                    <a:pt x="206" y="654"/>
                  </a:lnTo>
                  <a:lnTo>
                    <a:pt x="0" y="65"/>
                  </a:lnTo>
                  <a:lnTo>
                    <a:pt x="135" y="0"/>
                  </a:lnTo>
                  <a:lnTo>
                    <a:pt x="352" y="6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6" name="Freeform 34">
              <a:extLst>
                <a:ext uri="{FF2B5EF4-FFF2-40B4-BE49-F238E27FC236}">
                  <a16:creationId xmlns:a16="http://schemas.microsoft.com/office/drawing/2014/main" id="{045AE294-326B-0213-D930-46F7F5D1D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054"/>
              <a:ext cx="60" cy="110"/>
            </a:xfrm>
            <a:custGeom>
              <a:avLst/>
              <a:gdLst>
                <a:gd name="T0" fmla="*/ 2 w 349"/>
                <a:gd name="T1" fmla="*/ 3 h 621"/>
                <a:gd name="T2" fmla="*/ 1 w 349"/>
                <a:gd name="T3" fmla="*/ 3 h 621"/>
                <a:gd name="T4" fmla="*/ 0 w 349"/>
                <a:gd name="T5" fmla="*/ 0 h 621"/>
                <a:gd name="T6" fmla="*/ 2 w 349"/>
                <a:gd name="T7" fmla="*/ 3 h 6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9"/>
                <a:gd name="T13" fmla="*/ 0 h 621"/>
                <a:gd name="T14" fmla="*/ 349 w 349"/>
                <a:gd name="T15" fmla="*/ 621 h 6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9" h="621">
                  <a:moveTo>
                    <a:pt x="349" y="556"/>
                  </a:moveTo>
                  <a:lnTo>
                    <a:pt x="214" y="621"/>
                  </a:lnTo>
                  <a:lnTo>
                    <a:pt x="0" y="0"/>
                  </a:lnTo>
                  <a:lnTo>
                    <a:pt x="349" y="5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7" name="Freeform 35">
              <a:extLst>
                <a:ext uri="{FF2B5EF4-FFF2-40B4-BE49-F238E27FC236}">
                  <a16:creationId xmlns:a16="http://schemas.microsoft.com/office/drawing/2014/main" id="{4AF8B90D-D448-9D85-B7C3-A8E6CC0DB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3054"/>
              <a:ext cx="57" cy="110"/>
            </a:xfrm>
            <a:custGeom>
              <a:avLst/>
              <a:gdLst>
                <a:gd name="T0" fmla="*/ 2 w 331"/>
                <a:gd name="T1" fmla="*/ 3 h 621"/>
                <a:gd name="T2" fmla="*/ 1 w 331"/>
                <a:gd name="T3" fmla="*/ 0 h 621"/>
                <a:gd name="T4" fmla="*/ 0 w 331"/>
                <a:gd name="T5" fmla="*/ 1 h 621"/>
                <a:gd name="T6" fmla="*/ 2 w 331"/>
                <a:gd name="T7" fmla="*/ 3 h 6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1"/>
                <a:gd name="T13" fmla="*/ 0 h 621"/>
                <a:gd name="T14" fmla="*/ 331 w 331"/>
                <a:gd name="T15" fmla="*/ 621 h 6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1" h="621">
                  <a:moveTo>
                    <a:pt x="331" y="621"/>
                  </a:moveTo>
                  <a:lnTo>
                    <a:pt x="117" y="0"/>
                  </a:lnTo>
                  <a:lnTo>
                    <a:pt x="0" y="94"/>
                  </a:lnTo>
                  <a:lnTo>
                    <a:pt x="331" y="6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8" name="Freeform 36">
              <a:extLst>
                <a:ext uri="{FF2B5EF4-FFF2-40B4-BE49-F238E27FC236}">
                  <a16:creationId xmlns:a16="http://schemas.microsoft.com/office/drawing/2014/main" id="{1045051C-448E-A0B4-317C-B45CE4BB7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3054"/>
              <a:ext cx="81" cy="110"/>
            </a:xfrm>
            <a:custGeom>
              <a:avLst/>
              <a:gdLst>
                <a:gd name="T0" fmla="*/ 2 w 466"/>
                <a:gd name="T1" fmla="*/ 3 h 621"/>
                <a:gd name="T2" fmla="*/ 2 w 466"/>
                <a:gd name="T3" fmla="*/ 3 h 621"/>
                <a:gd name="T4" fmla="*/ 0 w 466"/>
                <a:gd name="T5" fmla="*/ 1 h 621"/>
                <a:gd name="T6" fmla="*/ 1 w 466"/>
                <a:gd name="T7" fmla="*/ 0 h 621"/>
                <a:gd name="T8" fmla="*/ 2 w 466"/>
                <a:gd name="T9" fmla="*/ 3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6"/>
                <a:gd name="T16" fmla="*/ 0 h 621"/>
                <a:gd name="T17" fmla="*/ 466 w 466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6" h="621">
                  <a:moveTo>
                    <a:pt x="466" y="556"/>
                  </a:moveTo>
                  <a:lnTo>
                    <a:pt x="331" y="621"/>
                  </a:lnTo>
                  <a:lnTo>
                    <a:pt x="0" y="94"/>
                  </a:lnTo>
                  <a:lnTo>
                    <a:pt x="117" y="0"/>
                  </a:lnTo>
                  <a:lnTo>
                    <a:pt x="466" y="55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9" name="Freeform 37">
              <a:extLst>
                <a:ext uri="{FF2B5EF4-FFF2-40B4-BE49-F238E27FC236}">
                  <a16:creationId xmlns:a16="http://schemas.microsoft.com/office/drawing/2014/main" id="{7F62288C-5455-C2B7-41E1-E96BE34B6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" y="2974"/>
              <a:ext cx="82" cy="97"/>
            </a:xfrm>
            <a:custGeom>
              <a:avLst/>
              <a:gdLst>
                <a:gd name="T0" fmla="*/ 2 w 464"/>
                <a:gd name="T1" fmla="*/ 2 h 558"/>
                <a:gd name="T2" fmla="*/ 2 w 464"/>
                <a:gd name="T3" fmla="*/ 3 h 558"/>
                <a:gd name="T4" fmla="*/ 0 w 464"/>
                <a:gd name="T5" fmla="*/ 0 h 558"/>
                <a:gd name="T6" fmla="*/ 2 w 464"/>
                <a:gd name="T7" fmla="*/ 2 h 5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4"/>
                <a:gd name="T13" fmla="*/ 0 h 558"/>
                <a:gd name="T14" fmla="*/ 464 w 464"/>
                <a:gd name="T15" fmla="*/ 558 h 5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4" h="558">
                  <a:moveTo>
                    <a:pt x="464" y="464"/>
                  </a:moveTo>
                  <a:lnTo>
                    <a:pt x="347" y="558"/>
                  </a:lnTo>
                  <a:lnTo>
                    <a:pt x="0" y="0"/>
                  </a:lnTo>
                  <a:lnTo>
                    <a:pt x="464" y="4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0" name="Freeform 38">
              <a:extLst>
                <a:ext uri="{FF2B5EF4-FFF2-40B4-BE49-F238E27FC236}">
                  <a16:creationId xmlns:a16="http://schemas.microsoft.com/office/drawing/2014/main" id="{48C0D43E-61D5-841E-098A-4D64E5553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" y="2974"/>
              <a:ext cx="76" cy="97"/>
            </a:xfrm>
            <a:custGeom>
              <a:avLst/>
              <a:gdLst>
                <a:gd name="T0" fmla="*/ 2 w 440"/>
                <a:gd name="T1" fmla="*/ 3 h 558"/>
                <a:gd name="T2" fmla="*/ 1 w 440"/>
                <a:gd name="T3" fmla="*/ 0 h 558"/>
                <a:gd name="T4" fmla="*/ 0 w 440"/>
                <a:gd name="T5" fmla="*/ 1 h 558"/>
                <a:gd name="T6" fmla="*/ 2 w 440"/>
                <a:gd name="T7" fmla="*/ 3 h 5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0"/>
                <a:gd name="T13" fmla="*/ 0 h 558"/>
                <a:gd name="T14" fmla="*/ 440 w 440"/>
                <a:gd name="T15" fmla="*/ 558 h 5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0" h="558">
                  <a:moveTo>
                    <a:pt x="440" y="558"/>
                  </a:moveTo>
                  <a:lnTo>
                    <a:pt x="93" y="0"/>
                  </a:lnTo>
                  <a:lnTo>
                    <a:pt x="0" y="117"/>
                  </a:lnTo>
                  <a:lnTo>
                    <a:pt x="440" y="5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1" name="Freeform 39">
              <a:extLst>
                <a:ext uri="{FF2B5EF4-FFF2-40B4-BE49-F238E27FC236}">
                  <a16:creationId xmlns:a16="http://schemas.microsoft.com/office/drawing/2014/main" id="{0B8DF044-10E3-1974-F7E7-85EFD4647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" y="2974"/>
              <a:ext cx="97" cy="97"/>
            </a:xfrm>
            <a:custGeom>
              <a:avLst/>
              <a:gdLst>
                <a:gd name="T0" fmla="*/ 3 w 557"/>
                <a:gd name="T1" fmla="*/ 2 h 558"/>
                <a:gd name="T2" fmla="*/ 2 w 557"/>
                <a:gd name="T3" fmla="*/ 3 h 558"/>
                <a:gd name="T4" fmla="*/ 0 w 557"/>
                <a:gd name="T5" fmla="*/ 1 h 558"/>
                <a:gd name="T6" fmla="*/ 1 w 557"/>
                <a:gd name="T7" fmla="*/ 0 h 558"/>
                <a:gd name="T8" fmla="*/ 3 w 557"/>
                <a:gd name="T9" fmla="*/ 2 h 5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7"/>
                <a:gd name="T16" fmla="*/ 0 h 558"/>
                <a:gd name="T17" fmla="*/ 557 w 557"/>
                <a:gd name="T18" fmla="*/ 558 h 5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7" h="558">
                  <a:moveTo>
                    <a:pt x="557" y="464"/>
                  </a:moveTo>
                  <a:lnTo>
                    <a:pt x="440" y="558"/>
                  </a:lnTo>
                  <a:lnTo>
                    <a:pt x="0" y="117"/>
                  </a:lnTo>
                  <a:lnTo>
                    <a:pt x="93" y="0"/>
                  </a:lnTo>
                  <a:lnTo>
                    <a:pt x="557" y="46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2" name="Freeform 40">
              <a:extLst>
                <a:ext uri="{FF2B5EF4-FFF2-40B4-BE49-F238E27FC236}">
                  <a16:creationId xmlns:a16="http://schemas.microsoft.com/office/drawing/2014/main" id="{BB42F6D2-B54D-2B8A-B241-210EEE72E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2912"/>
              <a:ext cx="96" cy="82"/>
            </a:xfrm>
            <a:custGeom>
              <a:avLst/>
              <a:gdLst>
                <a:gd name="T0" fmla="*/ 3 w 555"/>
                <a:gd name="T1" fmla="*/ 2 h 467"/>
                <a:gd name="T2" fmla="*/ 2 w 555"/>
                <a:gd name="T3" fmla="*/ 2 h 467"/>
                <a:gd name="T4" fmla="*/ 0 w 555"/>
                <a:gd name="T5" fmla="*/ 0 h 467"/>
                <a:gd name="T6" fmla="*/ 3 w 555"/>
                <a:gd name="T7" fmla="*/ 2 h 4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5"/>
                <a:gd name="T13" fmla="*/ 0 h 467"/>
                <a:gd name="T14" fmla="*/ 555 w 555"/>
                <a:gd name="T15" fmla="*/ 467 h 4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5" h="467">
                  <a:moveTo>
                    <a:pt x="555" y="350"/>
                  </a:moveTo>
                  <a:lnTo>
                    <a:pt x="462" y="467"/>
                  </a:lnTo>
                  <a:lnTo>
                    <a:pt x="0" y="0"/>
                  </a:lnTo>
                  <a:lnTo>
                    <a:pt x="555" y="3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3" name="Freeform 41">
              <a:extLst>
                <a:ext uri="{FF2B5EF4-FFF2-40B4-BE49-F238E27FC236}">
                  <a16:creationId xmlns:a16="http://schemas.microsoft.com/office/drawing/2014/main" id="{828BB2B5-A704-2B60-5148-E896B1EA5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2912"/>
              <a:ext cx="92" cy="82"/>
            </a:xfrm>
            <a:custGeom>
              <a:avLst/>
              <a:gdLst>
                <a:gd name="T0" fmla="*/ 3 w 528"/>
                <a:gd name="T1" fmla="*/ 2 h 467"/>
                <a:gd name="T2" fmla="*/ 0 w 528"/>
                <a:gd name="T3" fmla="*/ 0 h 467"/>
                <a:gd name="T4" fmla="*/ 0 w 528"/>
                <a:gd name="T5" fmla="*/ 1 h 467"/>
                <a:gd name="T6" fmla="*/ 3 w 528"/>
                <a:gd name="T7" fmla="*/ 2 h 4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67"/>
                <a:gd name="T14" fmla="*/ 528 w 528"/>
                <a:gd name="T15" fmla="*/ 467 h 4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67">
                  <a:moveTo>
                    <a:pt x="528" y="467"/>
                  </a:moveTo>
                  <a:lnTo>
                    <a:pt x="66" y="0"/>
                  </a:lnTo>
                  <a:lnTo>
                    <a:pt x="0" y="135"/>
                  </a:lnTo>
                  <a:lnTo>
                    <a:pt x="528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4" name="Freeform 42">
              <a:extLst>
                <a:ext uri="{FF2B5EF4-FFF2-40B4-BE49-F238E27FC236}">
                  <a16:creationId xmlns:a16="http://schemas.microsoft.com/office/drawing/2014/main" id="{F013BB52-4927-0E7E-1665-BCD9BCD79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2912"/>
              <a:ext cx="107" cy="82"/>
            </a:xfrm>
            <a:custGeom>
              <a:avLst/>
              <a:gdLst>
                <a:gd name="T0" fmla="*/ 3 w 621"/>
                <a:gd name="T1" fmla="*/ 2 h 467"/>
                <a:gd name="T2" fmla="*/ 3 w 621"/>
                <a:gd name="T3" fmla="*/ 2 h 467"/>
                <a:gd name="T4" fmla="*/ 0 w 621"/>
                <a:gd name="T5" fmla="*/ 1 h 467"/>
                <a:gd name="T6" fmla="*/ 0 w 621"/>
                <a:gd name="T7" fmla="*/ 0 h 467"/>
                <a:gd name="T8" fmla="*/ 3 w 621"/>
                <a:gd name="T9" fmla="*/ 2 h 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1"/>
                <a:gd name="T16" fmla="*/ 0 h 467"/>
                <a:gd name="T17" fmla="*/ 621 w 621"/>
                <a:gd name="T18" fmla="*/ 467 h 4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1" h="467">
                  <a:moveTo>
                    <a:pt x="621" y="350"/>
                  </a:moveTo>
                  <a:lnTo>
                    <a:pt x="528" y="467"/>
                  </a:lnTo>
                  <a:lnTo>
                    <a:pt x="0" y="135"/>
                  </a:lnTo>
                  <a:lnTo>
                    <a:pt x="66" y="0"/>
                  </a:lnTo>
                  <a:lnTo>
                    <a:pt x="621" y="35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5" name="Freeform 43">
              <a:extLst>
                <a:ext uri="{FF2B5EF4-FFF2-40B4-BE49-F238E27FC236}">
                  <a16:creationId xmlns:a16="http://schemas.microsoft.com/office/drawing/2014/main" id="{82FE6A75-87E4-F42E-45E3-814536436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2874"/>
              <a:ext cx="108" cy="62"/>
            </a:xfrm>
            <a:custGeom>
              <a:avLst/>
              <a:gdLst>
                <a:gd name="T0" fmla="*/ 3 w 620"/>
                <a:gd name="T1" fmla="*/ 1 h 352"/>
                <a:gd name="T2" fmla="*/ 3 w 620"/>
                <a:gd name="T3" fmla="*/ 2 h 352"/>
                <a:gd name="T4" fmla="*/ 0 w 620"/>
                <a:gd name="T5" fmla="*/ 0 h 352"/>
                <a:gd name="T6" fmla="*/ 3 w 620"/>
                <a:gd name="T7" fmla="*/ 1 h 3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0"/>
                <a:gd name="T13" fmla="*/ 0 h 352"/>
                <a:gd name="T14" fmla="*/ 620 w 620"/>
                <a:gd name="T15" fmla="*/ 352 h 3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0" h="352">
                  <a:moveTo>
                    <a:pt x="620" y="217"/>
                  </a:moveTo>
                  <a:lnTo>
                    <a:pt x="554" y="352"/>
                  </a:lnTo>
                  <a:lnTo>
                    <a:pt x="0" y="0"/>
                  </a:lnTo>
                  <a:lnTo>
                    <a:pt x="620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6" name="Freeform 44">
              <a:extLst>
                <a:ext uri="{FF2B5EF4-FFF2-40B4-BE49-F238E27FC236}">
                  <a16:creationId xmlns:a16="http://schemas.microsoft.com/office/drawing/2014/main" id="{3D17EA06-06A2-A545-C30C-D28F69F3D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874"/>
              <a:ext cx="103" cy="62"/>
            </a:xfrm>
            <a:custGeom>
              <a:avLst/>
              <a:gdLst>
                <a:gd name="T0" fmla="*/ 3 w 587"/>
                <a:gd name="T1" fmla="*/ 2 h 352"/>
                <a:gd name="T2" fmla="*/ 0 w 587"/>
                <a:gd name="T3" fmla="*/ 0 h 352"/>
                <a:gd name="T4" fmla="*/ 0 w 587"/>
                <a:gd name="T5" fmla="*/ 1 h 352"/>
                <a:gd name="T6" fmla="*/ 3 w 587"/>
                <a:gd name="T7" fmla="*/ 2 h 3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7"/>
                <a:gd name="T13" fmla="*/ 0 h 352"/>
                <a:gd name="T14" fmla="*/ 587 w 587"/>
                <a:gd name="T15" fmla="*/ 352 h 3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7" h="352">
                  <a:moveTo>
                    <a:pt x="587" y="352"/>
                  </a:moveTo>
                  <a:lnTo>
                    <a:pt x="33" y="0"/>
                  </a:lnTo>
                  <a:lnTo>
                    <a:pt x="0" y="146"/>
                  </a:lnTo>
                  <a:lnTo>
                    <a:pt x="587" y="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7" name="Freeform 45">
              <a:extLst>
                <a:ext uri="{FF2B5EF4-FFF2-40B4-BE49-F238E27FC236}">
                  <a16:creationId xmlns:a16="http://schemas.microsoft.com/office/drawing/2014/main" id="{989CD87B-6909-82AB-98F3-EECBA6AF3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874"/>
              <a:ext cx="114" cy="62"/>
            </a:xfrm>
            <a:custGeom>
              <a:avLst/>
              <a:gdLst>
                <a:gd name="T0" fmla="*/ 3 w 653"/>
                <a:gd name="T1" fmla="*/ 1 h 352"/>
                <a:gd name="T2" fmla="*/ 3 w 653"/>
                <a:gd name="T3" fmla="*/ 2 h 352"/>
                <a:gd name="T4" fmla="*/ 0 w 653"/>
                <a:gd name="T5" fmla="*/ 1 h 352"/>
                <a:gd name="T6" fmla="*/ 0 w 653"/>
                <a:gd name="T7" fmla="*/ 0 h 352"/>
                <a:gd name="T8" fmla="*/ 3 w 653"/>
                <a:gd name="T9" fmla="*/ 1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3"/>
                <a:gd name="T16" fmla="*/ 0 h 352"/>
                <a:gd name="T17" fmla="*/ 653 w 653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3" h="352">
                  <a:moveTo>
                    <a:pt x="653" y="217"/>
                  </a:moveTo>
                  <a:lnTo>
                    <a:pt x="587" y="352"/>
                  </a:lnTo>
                  <a:lnTo>
                    <a:pt x="0" y="146"/>
                  </a:lnTo>
                  <a:lnTo>
                    <a:pt x="33" y="0"/>
                  </a:lnTo>
                  <a:lnTo>
                    <a:pt x="653" y="2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8" name="Freeform 46">
              <a:extLst>
                <a:ext uri="{FF2B5EF4-FFF2-40B4-BE49-F238E27FC236}">
                  <a16:creationId xmlns:a16="http://schemas.microsoft.com/office/drawing/2014/main" id="{CFE0FCA4-8CA1-59EB-7D7C-A39F68AD4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2861"/>
              <a:ext cx="113" cy="39"/>
            </a:xfrm>
            <a:custGeom>
              <a:avLst/>
              <a:gdLst>
                <a:gd name="T0" fmla="*/ 3 w 652"/>
                <a:gd name="T1" fmla="*/ 0 h 219"/>
                <a:gd name="T2" fmla="*/ 3 w 652"/>
                <a:gd name="T3" fmla="*/ 1 h 219"/>
                <a:gd name="T4" fmla="*/ 0 w 652"/>
                <a:gd name="T5" fmla="*/ 0 h 219"/>
                <a:gd name="T6" fmla="*/ 3 w 652"/>
                <a:gd name="T7" fmla="*/ 0 h 2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219"/>
                <a:gd name="T14" fmla="*/ 652 w 652"/>
                <a:gd name="T15" fmla="*/ 219 h 2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219">
                  <a:moveTo>
                    <a:pt x="652" y="73"/>
                  </a:moveTo>
                  <a:lnTo>
                    <a:pt x="619" y="219"/>
                  </a:lnTo>
                  <a:lnTo>
                    <a:pt x="0" y="0"/>
                  </a:lnTo>
                  <a:lnTo>
                    <a:pt x="652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9" name="Freeform 47">
              <a:extLst>
                <a:ext uri="{FF2B5EF4-FFF2-40B4-BE49-F238E27FC236}">
                  <a16:creationId xmlns:a16="http://schemas.microsoft.com/office/drawing/2014/main" id="{EF427E83-25BB-B8C3-7E9B-F3B8BC4D7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2861"/>
              <a:ext cx="107" cy="39"/>
            </a:xfrm>
            <a:custGeom>
              <a:avLst/>
              <a:gdLst>
                <a:gd name="T0" fmla="*/ 3 w 619"/>
                <a:gd name="T1" fmla="*/ 1 h 219"/>
                <a:gd name="T2" fmla="*/ 0 w 619"/>
                <a:gd name="T3" fmla="*/ 0 h 219"/>
                <a:gd name="T4" fmla="*/ 0 w 619"/>
                <a:gd name="T5" fmla="*/ 1 h 219"/>
                <a:gd name="T6" fmla="*/ 3 w 619"/>
                <a:gd name="T7" fmla="*/ 1 h 2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9"/>
                <a:gd name="T13" fmla="*/ 0 h 219"/>
                <a:gd name="T14" fmla="*/ 619 w 619"/>
                <a:gd name="T15" fmla="*/ 219 h 2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9" h="219">
                  <a:moveTo>
                    <a:pt x="619" y="219"/>
                  </a:moveTo>
                  <a:lnTo>
                    <a:pt x="0" y="0"/>
                  </a:lnTo>
                  <a:lnTo>
                    <a:pt x="0" y="149"/>
                  </a:lnTo>
                  <a:lnTo>
                    <a:pt x="619" y="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0" name="Freeform 48">
              <a:extLst>
                <a:ext uri="{FF2B5EF4-FFF2-40B4-BE49-F238E27FC236}">
                  <a16:creationId xmlns:a16="http://schemas.microsoft.com/office/drawing/2014/main" id="{D2BC657D-47F8-DABD-2DC0-E843FA1C3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2861"/>
              <a:ext cx="113" cy="39"/>
            </a:xfrm>
            <a:custGeom>
              <a:avLst/>
              <a:gdLst>
                <a:gd name="T0" fmla="*/ 3 w 652"/>
                <a:gd name="T1" fmla="*/ 0 h 219"/>
                <a:gd name="T2" fmla="*/ 3 w 652"/>
                <a:gd name="T3" fmla="*/ 1 h 219"/>
                <a:gd name="T4" fmla="*/ 0 w 652"/>
                <a:gd name="T5" fmla="*/ 1 h 219"/>
                <a:gd name="T6" fmla="*/ 0 w 652"/>
                <a:gd name="T7" fmla="*/ 0 h 219"/>
                <a:gd name="T8" fmla="*/ 3 w 652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2"/>
                <a:gd name="T16" fmla="*/ 0 h 219"/>
                <a:gd name="T17" fmla="*/ 652 w 652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2" h="219">
                  <a:moveTo>
                    <a:pt x="652" y="73"/>
                  </a:moveTo>
                  <a:lnTo>
                    <a:pt x="619" y="219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52" y="7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1" name="Freeform 49">
              <a:extLst>
                <a:ext uri="{FF2B5EF4-FFF2-40B4-BE49-F238E27FC236}">
                  <a16:creationId xmlns:a16="http://schemas.microsoft.com/office/drawing/2014/main" id="{7D65600A-80DC-F49F-F8F4-7C0EA555D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2861"/>
              <a:ext cx="114" cy="26"/>
            </a:xfrm>
            <a:custGeom>
              <a:avLst/>
              <a:gdLst>
                <a:gd name="T0" fmla="*/ 3 w 652"/>
                <a:gd name="T1" fmla="*/ 0 h 149"/>
                <a:gd name="T2" fmla="*/ 3 w 652"/>
                <a:gd name="T3" fmla="*/ 1 h 149"/>
                <a:gd name="T4" fmla="*/ 0 w 652"/>
                <a:gd name="T5" fmla="*/ 0 h 149"/>
                <a:gd name="T6" fmla="*/ 3 w 652"/>
                <a:gd name="T7" fmla="*/ 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49"/>
                <a:gd name="T14" fmla="*/ 652 w 652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49">
                  <a:moveTo>
                    <a:pt x="652" y="0"/>
                  </a:moveTo>
                  <a:lnTo>
                    <a:pt x="652" y="149"/>
                  </a:lnTo>
                  <a:lnTo>
                    <a:pt x="0" y="73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2" name="Freeform 50">
              <a:extLst>
                <a:ext uri="{FF2B5EF4-FFF2-40B4-BE49-F238E27FC236}">
                  <a16:creationId xmlns:a16="http://schemas.microsoft.com/office/drawing/2014/main" id="{CF94B459-D630-CC8B-1B16-8151F1E93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2874"/>
              <a:ext cx="114" cy="26"/>
            </a:xfrm>
            <a:custGeom>
              <a:avLst/>
              <a:gdLst>
                <a:gd name="T0" fmla="*/ 3 w 652"/>
                <a:gd name="T1" fmla="*/ 0 h 146"/>
                <a:gd name="T2" fmla="*/ 0 w 652"/>
                <a:gd name="T3" fmla="*/ 0 h 146"/>
                <a:gd name="T4" fmla="*/ 0 w 652"/>
                <a:gd name="T5" fmla="*/ 1 h 146"/>
                <a:gd name="T6" fmla="*/ 3 w 652"/>
                <a:gd name="T7" fmla="*/ 0 h 1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46"/>
                <a:gd name="T14" fmla="*/ 652 w 652"/>
                <a:gd name="T15" fmla="*/ 146 h 1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46">
                  <a:moveTo>
                    <a:pt x="652" y="76"/>
                  </a:moveTo>
                  <a:lnTo>
                    <a:pt x="0" y="0"/>
                  </a:lnTo>
                  <a:lnTo>
                    <a:pt x="33" y="146"/>
                  </a:lnTo>
                  <a:lnTo>
                    <a:pt x="652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3" name="Freeform 51">
              <a:extLst>
                <a:ext uri="{FF2B5EF4-FFF2-40B4-BE49-F238E27FC236}">
                  <a16:creationId xmlns:a16="http://schemas.microsoft.com/office/drawing/2014/main" id="{B1B8AF79-B022-0F64-7FEF-E97FFE883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2861"/>
              <a:ext cx="114" cy="39"/>
            </a:xfrm>
            <a:custGeom>
              <a:avLst/>
              <a:gdLst>
                <a:gd name="T0" fmla="*/ 3 w 652"/>
                <a:gd name="T1" fmla="*/ 0 h 219"/>
                <a:gd name="T2" fmla="*/ 3 w 652"/>
                <a:gd name="T3" fmla="*/ 1 h 219"/>
                <a:gd name="T4" fmla="*/ 0 w 652"/>
                <a:gd name="T5" fmla="*/ 1 h 219"/>
                <a:gd name="T6" fmla="*/ 0 w 652"/>
                <a:gd name="T7" fmla="*/ 0 h 219"/>
                <a:gd name="T8" fmla="*/ 3 w 652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2"/>
                <a:gd name="T16" fmla="*/ 0 h 219"/>
                <a:gd name="T17" fmla="*/ 652 w 652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2" h="219">
                  <a:moveTo>
                    <a:pt x="652" y="0"/>
                  </a:moveTo>
                  <a:lnTo>
                    <a:pt x="652" y="149"/>
                  </a:lnTo>
                  <a:lnTo>
                    <a:pt x="33" y="219"/>
                  </a:lnTo>
                  <a:lnTo>
                    <a:pt x="0" y="73"/>
                  </a:lnTo>
                  <a:lnTo>
                    <a:pt x="65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4" name="Freeform 52">
              <a:extLst>
                <a:ext uri="{FF2B5EF4-FFF2-40B4-BE49-F238E27FC236}">
                  <a16:creationId xmlns:a16="http://schemas.microsoft.com/office/drawing/2014/main" id="{F5289BB9-A380-597C-E5C0-DEE2A5C50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2874"/>
              <a:ext cx="114" cy="38"/>
            </a:xfrm>
            <a:custGeom>
              <a:avLst/>
              <a:gdLst>
                <a:gd name="T0" fmla="*/ 3 w 653"/>
                <a:gd name="T1" fmla="*/ 0 h 217"/>
                <a:gd name="T2" fmla="*/ 3 w 653"/>
                <a:gd name="T3" fmla="*/ 1 h 217"/>
                <a:gd name="T4" fmla="*/ 0 w 653"/>
                <a:gd name="T5" fmla="*/ 1 h 217"/>
                <a:gd name="T6" fmla="*/ 3 w 653"/>
                <a:gd name="T7" fmla="*/ 0 h 2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217"/>
                <a:gd name="T14" fmla="*/ 653 w 653"/>
                <a:gd name="T15" fmla="*/ 217 h 2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217">
                  <a:moveTo>
                    <a:pt x="620" y="0"/>
                  </a:moveTo>
                  <a:lnTo>
                    <a:pt x="653" y="146"/>
                  </a:lnTo>
                  <a:lnTo>
                    <a:pt x="0" y="217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5" name="Freeform 53">
              <a:extLst>
                <a:ext uri="{FF2B5EF4-FFF2-40B4-BE49-F238E27FC236}">
                  <a16:creationId xmlns:a16="http://schemas.microsoft.com/office/drawing/2014/main" id="{E05C618D-A10D-32F1-AC64-15CDBFE3D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2900"/>
              <a:ext cx="114" cy="36"/>
            </a:xfrm>
            <a:custGeom>
              <a:avLst/>
              <a:gdLst>
                <a:gd name="T0" fmla="*/ 3 w 653"/>
                <a:gd name="T1" fmla="*/ 0 h 206"/>
                <a:gd name="T2" fmla="*/ 0 w 653"/>
                <a:gd name="T3" fmla="*/ 0 h 206"/>
                <a:gd name="T4" fmla="*/ 0 w 653"/>
                <a:gd name="T5" fmla="*/ 1 h 206"/>
                <a:gd name="T6" fmla="*/ 3 w 653"/>
                <a:gd name="T7" fmla="*/ 0 h 2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206"/>
                <a:gd name="T14" fmla="*/ 653 w 653"/>
                <a:gd name="T15" fmla="*/ 206 h 2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206">
                  <a:moveTo>
                    <a:pt x="653" y="0"/>
                  </a:moveTo>
                  <a:lnTo>
                    <a:pt x="0" y="71"/>
                  </a:lnTo>
                  <a:lnTo>
                    <a:pt x="66" y="206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6" name="Freeform 54">
              <a:extLst>
                <a:ext uri="{FF2B5EF4-FFF2-40B4-BE49-F238E27FC236}">
                  <a16:creationId xmlns:a16="http://schemas.microsoft.com/office/drawing/2014/main" id="{3C52323C-AE43-DF27-203C-574AEAB04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2874"/>
              <a:ext cx="114" cy="62"/>
            </a:xfrm>
            <a:custGeom>
              <a:avLst/>
              <a:gdLst>
                <a:gd name="T0" fmla="*/ 3 w 653"/>
                <a:gd name="T1" fmla="*/ 0 h 352"/>
                <a:gd name="T2" fmla="*/ 3 w 653"/>
                <a:gd name="T3" fmla="*/ 1 h 352"/>
                <a:gd name="T4" fmla="*/ 0 w 653"/>
                <a:gd name="T5" fmla="*/ 2 h 352"/>
                <a:gd name="T6" fmla="*/ 0 w 653"/>
                <a:gd name="T7" fmla="*/ 1 h 352"/>
                <a:gd name="T8" fmla="*/ 3 w 653"/>
                <a:gd name="T9" fmla="*/ 0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3"/>
                <a:gd name="T16" fmla="*/ 0 h 352"/>
                <a:gd name="T17" fmla="*/ 653 w 653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3" h="352">
                  <a:moveTo>
                    <a:pt x="620" y="0"/>
                  </a:moveTo>
                  <a:lnTo>
                    <a:pt x="653" y="146"/>
                  </a:lnTo>
                  <a:lnTo>
                    <a:pt x="66" y="352"/>
                  </a:lnTo>
                  <a:lnTo>
                    <a:pt x="0" y="217"/>
                  </a:lnTo>
                  <a:lnTo>
                    <a:pt x="6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7" name="Freeform 55">
              <a:extLst>
                <a:ext uri="{FF2B5EF4-FFF2-40B4-BE49-F238E27FC236}">
                  <a16:creationId xmlns:a16="http://schemas.microsoft.com/office/drawing/2014/main" id="{E3037A35-34F3-564C-2FD9-054A8BBF2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2912"/>
              <a:ext cx="109" cy="62"/>
            </a:xfrm>
            <a:custGeom>
              <a:avLst/>
              <a:gdLst>
                <a:gd name="T0" fmla="*/ 3 w 621"/>
                <a:gd name="T1" fmla="*/ 0 h 350"/>
                <a:gd name="T2" fmla="*/ 3 w 621"/>
                <a:gd name="T3" fmla="*/ 1 h 350"/>
                <a:gd name="T4" fmla="*/ 0 w 621"/>
                <a:gd name="T5" fmla="*/ 2 h 350"/>
                <a:gd name="T6" fmla="*/ 3 w 621"/>
                <a:gd name="T7" fmla="*/ 0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1"/>
                <a:gd name="T13" fmla="*/ 0 h 350"/>
                <a:gd name="T14" fmla="*/ 621 w 621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1" h="350">
                  <a:moveTo>
                    <a:pt x="555" y="0"/>
                  </a:moveTo>
                  <a:lnTo>
                    <a:pt x="621" y="135"/>
                  </a:lnTo>
                  <a:lnTo>
                    <a:pt x="0" y="350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8" name="Freeform 56">
              <a:extLst>
                <a:ext uri="{FF2B5EF4-FFF2-40B4-BE49-F238E27FC236}">
                  <a16:creationId xmlns:a16="http://schemas.microsoft.com/office/drawing/2014/main" id="{C8C8F9AD-3A86-3346-8F18-EC4980CC9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2936"/>
              <a:ext cx="109" cy="58"/>
            </a:xfrm>
            <a:custGeom>
              <a:avLst/>
              <a:gdLst>
                <a:gd name="T0" fmla="*/ 3 w 621"/>
                <a:gd name="T1" fmla="*/ 0 h 332"/>
                <a:gd name="T2" fmla="*/ 0 w 621"/>
                <a:gd name="T3" fmla="*/ 1 h 332"/>
                <a:gd name="T4" fmla="*/ 1 w 621"/>
                <a:gd name="T5" fmla="*/ 2 h 332"/>
                <a:gd name="T6" fmla="*/ 3 w 621"/>
                <a:gd name="T7" fmla="*/ 0 h 3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1"/>
                <a:gd name="T13" fmla="*/ 0 h 332"/>
                <a:gd name="T14" fmla="*/ 621 w 621"/>
                <a:gd name="T15" fmla="*/ 332 h 3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1" h="332">
                  <a:moveTo>
                    <a:pt x="621" y="0"/>
                  </a:moveTo>
                  <a:lnTo>
                    <a:pt x="0" y="215"/>
                  </a:lnTo>
                  <a:lnTo>
                    <a:pt x="93" y="332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9" name="Freeform 57">
              <a:extLst>
                <a:ext uri="{FF2B5EF4-FFF2-40B4-BE49-F238E27FC236}">
                  <a16:creationId xmlns:a16="http://schemas.microsoft.com/office/drawing/2014/main" id="{7460781D-2305-9589-3514-04A868FE3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2912"/>
              <a:ext cx="109" cy="82"/>
            </a:xfrm>
            <a:custGeom>
              <a:avLst/>
              <a:gdLst>
                <a:gd name="T0" fmla="*/ 3 w 621"/>
                <a:gd name="T1" fmla="*/ 0 h 467"/>
                <a:gd name="T2" fmla="*/ 3 w 621"/>
                <a:gd name="T3" fmla="*/ 1 h 467"/>
                <a:gd name="T4" fmla="*/ 1 w 621"/>
                <a:gd name="T5" fmla="*/ 2 h 467"/>
                <a:gd name="T6" fmla="*/ 0 w 621"/>
                <a:gd name="T7" fmla="*/ 2 h 467"/>
                <a:gd name="T8" fmla="*/ 3 w 621"/>
                <a:gd name="T9" fmla="*/ 0 h 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1"/>
                <a:gd name="T16" fmla="*/ 0 h 467"/>
                <a:gd name="T17" fmla="*/ 621 w 621"/>
                <a:gd name="T18" fmla="*/ 467 h 4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1" h="467">
                  <a:moveTo>
                    <a:pt x="555" y="0"/>
                  </a:moveTo>
                  <a:lnTo>
                    <a:pt x="621" y="135"/>
                  </a:lnTo>
                  <a:lnTo>
                    <a:pt x="93" y="467"/>
                  </a:lnTo>
                  <a:lnTo>
                    <a:pt x="0" y="350"/>
                  </a:lnTo>
                  <a:lnTo>
                    <a:pt x="5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0" name="Freeform 58">
              <a:extLst>
                <a:ext uri="{FF2B5EF4-FFF2-40B4-BE49-F238E27FC236}">
                  <a16:creationId xmlns:a16="http://schemas.microsoft.com/office/drawing/2014/main" id="{5EA4FE28-7171-177D-90F4-E7FF89A31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2974"/>
              <a:ext cx="97" cy="80"/>
            </a:xfrm>
            <a:custGeom>
              <a:avLst/>
              <a:gdLst>
                <a:gd name="T0" fmla="*/ 2 w 557"/>
                <a:gd name="T1" fmla="*/ 0 h 464"/>
                <a:gd name="T2" fmla="*/ 3 w 557"/>
                <a:gd name="T3" fmla="*/ 1 h 464"/>
                <a:gd name="T4" fmla="*/ 0 w 557"/>
                <a:gd name="T5" fmla="*/ 2 h 464"/>
                <a:gd name="T6" fmla="*/ 2 w 557"/>
                <a:gd name="T7" fmla="*/ 0 h 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7"/>
                <a:gd name="T13" fmla="*/ 0 h 464"/>
                <a:gd name="T14" fmla="*/ 557 w 557"/>
                <a:gd name="T15" fmla="*/ 464 h 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7" h="464">
                  <a:moveTo>
                    <a:pt x="464" y="0"/>
                  </a:moveTo>
                  <a:lnTo>
                    <a:pt x="557" y="117"/>
                  </a:lnTo>
                  <a:lnTo>
                    <a:pt x="0" y="464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1" name="Freeform 59">
              <a:extLst>
                <a:ext uri="{FF2B5EF4-FFF2-40B4-BE49-F238E27FC236}">
                  <a16:creationId xmlns:a16="http://schemas.microsoft.com/office/drawing/2014/main" id="{7749593D-40AA-EA0A-6E09-60AED4CBD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2994"/>
              <a:ext cx="97" cy="77"/>
            </a:xfrm>
            <a:custGeom>
              <a:avLst/>
              <a:gdLst>
                <a:gd name="T0" fmla="*/ 3 w 557"/>
                <a:gd name="T1" fmla="*/ 0 h 441"/>
                <a:gd name="T2" fmla="*/ 0 w 557"/>
                <a:gd name="T3" fmla="*/ 2 h 441"/>
                <a:gd name="T4" fmla="*/ 1 w 557"/>
                <a:gd name="T5" fmla="*/ 2 h 441"/>
                <a:gd name="T6" fmla="*/ 3 w 557"/>
                <a:gd name="T7" fmla="*/ 0 h 4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7"/>
                <a:gd name="T13" fmla="*/ 0 h 441"/>
                <a:gd name="T14" fmla="*/ 557 w 557"/>
                <a:gd name="T15" fmla="*/ 441 h 4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7" h="441">
                  <a:moveTo>
                    <a:pt x="557" y="0"/>
                  </a:moveTo>
                  <a:lnTo>
                    <a:pt x="0" y="347"/>
                  </a:lnTo>
                  <a:lnTo>
                    <a:pt x="117" y="441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2" name="Freeform 60">
              <a:extLst>
                <a:ext uri="{FF2B5EF4-FFF2-40B4-BE49-F238E27FC236}">
                  <a16:creationId xmlns:a16="http://schemas.microsoft.com/office/drawing/2014/main" id="{C755A94D-6832-740E-C40F-8F074E268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2974"/>
              <a:ext cx="97" cy="97"/>
            </a:xfrm>
            <a:custGeom>
              <a:avLst/>
              <a:gdLst>
                <a:gd name="T0" fmla="*/ 2 w 557"/>
                <a:gd name="T1" fmla="*/ 0 h 558"/>
                <a:gd name="T2" fmla="*/ 3 w 557"/>
                <a:gd name="T3" fmla="*/ 1 h 558"/>
                <a:gd name="T4" fmla="*/ 1 w 557"/>
                <a:gd name="T5" fmla="*/ 3 h 558"/>
                <a:gd name="T6" fmla="*/ 0 w 557"/>
                <a:gd name="T7" fmla="*/ 2 h 558"/>
                <a:gd name="T8" fmla="*/ 2 w 557"/>
                <a:gd name="T9" fmla="*/ 0 h 5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7"/>
                <a:gd name="T16" fmla="*/ 0 h 558"/>
                <a:gd name="T17" fmla="*/ 557 w 557"/>
                <a:gd name="T18" fmla="*/ 558 h 5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7" h="558">
                  <a:moveTo>
                    <a:pt x="464" y="0"/>
                  </a:moveTo>
                  <a:lnTo>
                    <a:pt x="557" y="117"/>
                  </a:lnTo>
                  <a:lnTo>
                    <a:pt x="117" y="558"/>
                  </a:lnTo>
                  <a:lnTo>
                    <a:pt x="0" y="464"/>
                  </a:lnTo>
                  <a:lnTo>
                    <a:pt x="46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3" name="Freeform 61">
              <a:extLst>
                <a:ext uri="{FF2B5EF4-FFF2-40B4-BE49-F238E27FC236}">
                  <a16:creationId xmlns:a16="http://schemas.microsoft.com/office/drawing/2014/main" id="{98E5BBE6-4D43-CD8F-0694-F857B861F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3054"/>
              <a:ext cx="81" cy="98"/>
            </a:xfrm>
            <a:custGeom>
              <a:avLst/>
              <a:gdLst>
                <a:gd name="T0" fmla="*/ 2 w 466"/>
                <a:gd name="T1" fmla="*/ 0 h 556"/>
                <a:gd name="T2" fmla="*/ 2 w 466"/>
                <a:gd name="T3" fmla="*/ 1 h 556"/>
                <a:gd name="T4" fmla="*/ 0 w 466"/>
                <a:gd name="T5" fmla="*/ 3 h 556"/>
                <a:gd name="T6" fmla="*/ 2 w 466"/>
                <a:gd name="T7" fmla="*/ 0 h 5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6"/>
                <a:gd name="T13" fmla="*/ 0 h 556"/>
                <a:gd name="T14" fmla="*/ 466 w 466"/>
                <a:gd name="T15" fmla="*/ 556 h 5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6" h="556">
                  <a:moveTo>
                    <a:pt x="349" y="0"/>
                  </a:moveTo>
                  <a:lnTo>
                    <a:pt x="466" y="94"/>
                  </a:lnTo>
                  <a:lnTo>
                    <a:pt x="0" y="55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4" name="Freeform 62">
              <a:extLst>
                <a:ext uri="{FF2B5EF4-FFF2-40B4-BE49-F238E27FC236}">
                  <a16:creationId xmlns:a16="http://schemas.microsoft.com/office/drawing/2014/main" id="{16180BB7-EB82-3385-36CE-7516E47BF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3071"/>
              <a:ext cx="81" cy="93"/>
            </a:xfrm>
            <a:custGeom>
              <a:avLst/>
              <a:gdLst>
                <a:gd name="T0" fmla="*/ 2 w 466"/>
                <a:gd name="T1" fmla="*/ 0 h 527"/>
                <a:gd name="T2" fmla="*/ 0 w 466"/>
                <a:gd name="T3" fmla="*/ 2 h 527"/>
                <a:gd name="T4" fmla="*/ 1 w 466"/>
                <a:gd name="T5" fmla="*/ 3 h 527"/>
                <a:gd name="T6" fmla="*/ 2 w 466"/>
                <a:gd name="T7" fmla="*/ 0 h 5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6"/>
                <a:gd name="T13" fmla="*/ 0 h 527"/>
                <a:gd name="T14" fmla="*/ 466 w 466"/>
                <a:gd name="T15" fmla="*/ 527 h 5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6" h="527">
                  <a:moveTo>
                    <a:pt x="466" y="0"/>
                  </a:moveTo>
                  <a:lnTo>
                    <a:pt x="0" y="462"/>
                  </a:lnTo>
                  <a:lnTo>
                    <a:pt x="135" y="527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5" name="Freeform 63">
              <a:extLst>
                <a:ext uri="{FF2B5EF4-FFF2-40B4-BE49-F238E27FC236}">
                  <a16:creationId xmlns:a16="http://schemas.microsoft.com/office/drawing/2014/main" id="{4C6F59C4-0F18-7CDD-09D1-0D407F762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3054"/>
              <a:ext cx="81" cy="110"/>
            </a:xfrm>
            <a:custGeom>
              <a:avLst/>
              <a:gdLst>
                <a:gd name="T0" fmla="*/ 2 w 466"/>
                <a:gd name="T1" fmla="*/ 0 h 621"/>
                <a:gd name="T2" fmla="*/ 2 w 466"/>
                <a:gd name="T3" fmla="*/ 1 h 621"/>
                <a:gd name="T4" fmla="*/ 1 w 466"/>
                <a:gd name="T5" fmla="*/ 3 h 621"/>
                <a:gd name="T6" fmla="*/ 0 w 466"/>
                <a:gd name="T7" fmla="*/ 3 h 621"/>
                <a:gd name="T8" fmla="*/ 2 w 466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6"/>
                <a:gd name="T16" fmla="*/ 0 h 621"/>
                <a:gd name="T17" fmla="*/ 466 w 466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6" h="621">
                  <a:moveTo>
                    <a:pt x="349" y="0"/>
                  </a:moveTo>
                  <a:lnTo>
                    <a:pt x="466" y="94"/>
                  </a:lnTo>
                  <a:lnTo>
                    <a:pt x="135" y="621"/>
                  </a:lnTo>
                  <a:lnTo>
                    <a:pt x="0" y="556"/>
                  </a:lnTo>
                  <a:lnTo>
                    <a:pt x="34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6" name="Freeform 64">
              <a:extLst>
                <a:ext uri="{FF2B5EF4-FFF2-40B4-BE49-F238E27FC236}">
                  <a16:creationId xmlns:a16="http://schemas.microsoft.com/office/drawing/2014/main" id="{DAF4D591-427C-CDDC-4EC4-3E100D7CA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3152"/>
              <a:ext cx="60" cy="108"/>
            </a:xfrm>
            <a:custGeom>
              <a:avLst/>
              <a:gdLst>
                <a:gd name="T0" fmla="*/ 1 w 352"/>
                <a:gd name="T1" fmla="*/ 0 h 621"/>
                <a:gd name="T2" fmla="*/ 2 w 352"/>
                <a:gd name="T3" fmla="*/ 0 h 621"/>
                <a:gd name="T4" fmla="*/ 0 w 352"/>
                <a:gd name="T5" fmla="*/ 3 h 621"/>
                <a:gd name="T6" fmla="*/ 1 w 352"/>
                <a:gd name="T7" fmla="*/ 0 h 6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2"/>
                <a:gd name="T13" fmla="*/ 0 h 621"/>
                <a:gd name="T14" fmla="*/ 352 w 352"/>
                <a:gd name="T15" fmla="*/ 621 h 6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2" h="621">
                  <a:moveTo>
                    <a:pt x="217" y="0"/>
                  </a:moveTo>
                  <a:lnTo>
                    <a:pt x="352" y="65"/>
                  </a:lnTo>
                  <a:lnTo>
                    <a:pt x="0" y="62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7" name="Freeform 65">
              <a:extLst>
                <a:ext uri="{FF2B5EF4-FFF2-40B4-BE49-F238E27FC236}">
                  <a16:creationId xmlns:a16="http://schemas.microsoft.com/office/drawing/2014/main" id="{F753C380-3EA4-542E-F4C0-3D0BDA2B1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3164"/>
              <a:ext cx="60" cy="102"/>
            </a:xfrm>
            <a:custGeom>
              <a:avLst/>
              <a:gdLst>
                <a:gd name="T0" fmla="*/ 2 w 352"/>
                <a:gd name="T1" fmla="*/ 0 h 589"/>
                <a:gd name="T2" fmla="*/ 0 w 352"/>
                <a:gd name="T3" fmla="*/ 3 h 589"/>
                <a:gd name="T4" fmla="*/ 1 w 352"/>
                <a:gd name="T5" fmla="*/ 3 h 589"/>
                <a:gd name="T6" fmla="*/ 2 w 352"/>
                <a:gd name="T7" fmla="*/ 0 h 5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2"/>
                <a:gd name="T13" fmla="*/ 0 h 589"/>
                <a:gd name="T14" fmla="*/ 352 w 352"/>
                <a:gd name="T15" fmla="*/ 589 h 5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2" h="589">
                  <a:moveTo>
                    <a:pt x="352" y="0"/>
                  </a:moveTo>
                  <a:lnTo>
                    <a:pt x="0" y="556"/>
                  </a:lnTo>
                  <a:lnTo>
                    <a:pt x="146" y="58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8" name="Freeform 66">
              <a:extLst>
                <a:ext uri="{FF2B5EF4-FFF2-40B4-BE49-F238E27FC236}">
                  <a16:creationId xmlns:a16="http://schemas.microsoft.com/office/drawing/2014/main" id="{D070799E-FF1A-5FEE-1866-AC71A87C8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3152"/>
              <a:ext cx="60" cy="114"/>
            </a:xfrm>
            <a:custGeom>
              <a:avLst/>
              <a:gdLst>
                <a:gd name="T0" fmla="*/ 1 w 352"/>
                <a:gd name="T1" fmla="*/ 0 h 654"/>
                <a:gd name="T2" fmla="*/ 2 w 352"/>
                <a:gd name="T3" fmla="*/ 0 h 654"/>
                <a:gd name="T4" fmla="*/ 1 w 352"/>
                <a:gd name="T5" fmla="*/ 3 h 654"/>
                <a:gd name="T6" fmla="*/ 0 w 352"/>
                <a:gd name="T7" fmla="*/ 3 h 654"/>
                <a:gd name="T8" fmla="*/ 1 w 352"/>
                <a:gd name="T9" fmla="*/ 0 h 6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"/>
                <a:gd name="T16" fmla="*/ 0 h 654"/>
                <a:gd name="T17" fmla="*/ 352 w 352"/>
                <a:gd name="T18" fmla="*/ 654 h 6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" h="654">
                  <a:moveTo>
                    <a:pt x="217" y="0"/>
                  </a:moveTo>
                  <a:lnTo>
                    <a:pt x="352" y="65"/>
                  </a:lnTo>
                  <a:lnTo>
                    <a:pt x="146" y="654"/>
                  </a:lnTo>
                  <a:lnTo>
                    <a:pt x="0" y="621"/>
                  </a:lnTo>
                  <a:lnTo>
                    <a:pt x="21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9" name="Freeform 67">
              <a:extLst>
                <a:ext uri="{FF2B5EF4-FFF2-40B4-BE49-F238E27FC236}">
                  <a16:creationId xmlns:a16="http://schemas.microsoft.com/office/drawing/2014/main" id="{099B3CB3-4EED-DCB0-CFC2-165623112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" y="3260"/>
              <a:ext cx="39" cy="115"/>
            </a:xfrm>
            <a:custGeom>
              <a:avLst/>
              <a:gdLst>
                <a:gd name="T0" fmla="*/ 0 w 219"/>
                <a:gd name="T1" fmla="*/ 0 h 652"/>
                <a:gd name="T2" fmla="*/ 1 w 219"/>
                <a:gd name="T3" fmla="*/ 0 h 652"/>
                <a:gd name="T4" fmla="*/ 0 w 219"/>
                <a:gd name="T5" fmla="*/ 4 h 652"/>
                <a:gd name="T6" fmla="*/ 0 w 219"/>
                <a:gd name="T7" fmla="*/ 0 h 6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"/>
                <a:gd name="T13" fmla="*/ 0 h 652"/>
                <a:gd name="T14" fmla="*/ 219 w 219"/>
                <a:gd name="T15" fmla="*/ 652 h 6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" h="652">
                  <a:moveTo>
                    <a:pt x="73" y="0"/>
                  </a:moveTo>
                  <a:lnTo>
                    <a:pt x="219" y="33"/>
                  </a:lnTo>
                  <a:lnTo>
                    <a:pt x="0" y="65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0" name="Freeform 68">
              <a:extLst>
                <a:ext uri="{FF2B5EF4-FFF2-40B4-BE49-F238E27FC236}">
                  <a16:creationId xmlns:a16="http://schemas.microsoft.com/office/drawing/2014/main" id="{2C0A8D7D-04CE-52CA-C7C5-A34D0531D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" y="3266"/>
              <a:ext cx="39" cy="109"/>
            </a:xfrm>
            <a:custGeom>
              <a:avLst/>
              <a:gdLst>
                <a:gd name="T0" fmla="*/ 1 w 219"/>
                <a:gd name="T1" fmla="*/ 0 h 619"/>
                <a:gd name="T2" fmla="*/ 0 w 219"/>
                <a:gd name="T3" fmla="*/ 3 h 619"/>
                <a:gd name="T4" fmla="*/ 1 w 219"/>
                <a:gd name="T5" fmla="*/ 3 h 619"/>
                <a:gd name="T6" fmla="*/ 1 w 219"/>
                <a:gd name="T7" fmla="*/ 0 h 6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"/>
                <a:gd name="T13" fmla="*/ 0 h 619"/>
                <a:gd name="T14" fmla="*/ 219 w 219"/>
                <a:gd name="T15" fmla="*/ 619 h 6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" h="619">
                  <a:moveTo>
                    <a:pt x="219" y="0"/>
                  </a:moveTo>
                  <a:lnTo>
                    <a:pt x="0" y="619"/>
                  </a:lnTo>
                  <a:lnTo>
                    <a:pt x="149" y="619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1" name="Freeform 69">
              <a:extLst>
                <a:ext uri="{FF2B5EF4-FFF2-40B4-BE49-F238E27FC236}">
                  <a16:creationId xmlns:a16="http://schemas.microsoft.com/office/drawing/2014/main" id="{4A7DC2D7-85F2-4447-A88F-67BB7560C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" y="3260"/>
              <a:ext cx="39" cy="115"/>
            </a:xfrm>
            <a:custGeom>
              <a:avLst/>
              <a:gdLst>
                <a:gd name="T0" fmla="*/ 0 w 219"/>
                <a:gd name="T1" fmla="*/ 0 h 652"/>
                <a:gd name="T2" fmla="*/ 1 w 219"/>
                <a:gd name="T3" fmla="*/ 0 h 652"/>
                <a:gd name="T4" fmla="*/ 1 w 219"/>
                <a:gd name="T5" fmla="*/ 4 h 652"/>
                <a:gd name="T6" fmla="*/ 0 w 219"/>
                <a:gd name="T7" fmla="*/ 4 h 652"/>
                <a:gd name="T8" fmla="*/ 0 w 219"/>
                <a:gd name="T9" fmla="*/ 0 h 6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9"/>
                <a:gd name="T16" fmla="*/ 0 h 652"/>
                <a:gd name="T17" fmla="*/ 219 w 219"/>
                <a:gd name="T18" fmla="*/ 652 h 6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9" h="652">
                  <a:moveTo>
                    <a:pt x="73" y="0"/>
                  </a:moveTo>
                  <a:lnTo>
                    <a:pt x="219" y="33"/>
                  </a:lnTo>
                  <a:lnTo>
                    <a:pt x="149" y="652"/>
                  </a:lnTo>
                  <a:lnTo>
                    <a:pt x="0" y="652"/>
                  </a:lnTo>
                  <a:lnTo>
                    <a:pt x="7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2" name="Freeform 70">
              <a:extLst>
                <a:ext uri="{FF2B5EF4-FFF2-40B4-BE49-F238E27FC236}">
                  <a16:creationId xmlns:a16="http://schemas.microsoft.com/office/drawing/2014/main" id="{71ADFBDF-D5DA-F92A-F603-D4F081B60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" y="3375"/>
              <a:ext cx="26" cy="114"/>
            </a:xfrm>
            <a:custGeom>
              <a:avLst/>
              <a:gdLst>
                <a:gd name="T0" fmla="*/ 0 w 149"/>
                <a:gd name="T1" fmla="*/ 0 h 653"/>
                <a:gd name="T2" fmla="*/ 1 w 149"/>
                <a:gd name="T3" fmla="*/ 0 h 653"/>
                <a:gd name="T4" fmla="*/ 0 w 149"/>
                <a:gd name="T5" fmla="*/ 3 h 653"/>
                <a:gd name="T6" fmla="*/ 0 w 149"/>
                <a:gd name="T7" fmla="*/ 0 h 6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9"/>
                <a:gd name="T13" fmla="*/ 0 h 653"/>
                <a:gd name="T14" fmla="*/ 149 w 149"/>
                <a:gd name="T15" fmla="*/ 653 h 6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9" h="653">
                  <a:moveTo>
                    <a:pt x="0" y="0"/>
                  </a:moveTo>
                  <a:lnTo>
                    <a:pt x="149" y="0"/>
                  </a:lnTo>
                  <a:lnTo>
                    <a:pt x="73" y="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3" name="Freeform 71">
              <a:extLst>
                <a:ext uri="{FF2B5EF4-FFF2-40B4-BE49-F238E27FC236}">
                  <a16:creationId xmlns:a16="http://schemas.microsoft.com/office/drawing/2014/main" id="{F6262083-ACBE-ABED-703B-6424B7C11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3375"/>
              <a:ext cx="25" cy="114"/>
            </a:xfrm>
            <a:custGeom>
              <a:avLst/>
              <a:gdLst>
                <a:gd name="T0" fmla="*/ 0 w 146"/>
                <a:gd name="T1" fmla="*/ 0 h 653"/>
                <a:gd name="T2" fmla="*/ 0 w 146"/>
                <a:gd name="T3" fmla="*/ 3 h 653"/>
                <a:gd name="T4" fmla="*/ 1 w 146"/>
                <a:gd name="T5" fmla="*/ 3 h 653"/>
                <a:gd name="T6" fmla="*/ 0 w 146"/>
                <a:gd name="T7" fmla="*/ 0 h 6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"/>
                <a:gd name="T13" fmla="*/ 0 h 653"/>
                <a:gd name="T14" fmla="*/ 146 w 146"/>
                <a:gd name="T15" fmla="*/ 653 h 6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" h="653">
                  <a:moveTo>
                    <a:pt x="76" y="0"/>
                  </a:moveTo>
                  <a:lnTo>
                    <a:pt x="0" y="653"/>
                  </a:lnTo>
                  <a:lnTo>
                    <a:pt x="146" y="61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4" name="Freeform 72">
              <a:extLst>
                <a:ext uri="{FF2B5EF4-FFF2-40B4-BE49-F238E27FC236}">
                  <a16:creationId xmlns:a16="http://schemas.microsoft.com/office/drawing/2014/main" id="{F40D54A0-6608-81D5-C07F-562329C9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" y="3375"/>
              <a:ext cx="39" cy="114"/>
            </a:xfrm>
            <a:custGeom>
              <a:avLst/>
              <a:gdLst>
                <a:gd name="T0" fmla="*/ 0 w 219"/>
                <a:gd name="T1" fmla="*/ 0 h 653"/>
                <a:gd name="T2" fmla="*/ 1 w 219"/>
                <a:gd name="T3" fmla="*/ 0 h 653"/>
                <a:gd name="T4" fmla="*/ 1 w 219"/>
                <a:gd name="T5" fmla="*/ 3 h 653"/>
                <a:gd name="T6" fmla="*/ 0 w 219"/>
                <a:gd name="T7" fmla="*/ 3 h 653"/>
                <a:gd name="T8" fmla="*/ 0 w 219"/>
                <a:gd name="T9" fmla="*/ 0 h 6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9"/>
                <a:gd name="T16" fmla="*/ 0 h 653"/>
                <a:gd name="T17" fmla="*/ 219 w 219"/>
                <a:gd name="T18" fmla="*/ 653 h 6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9" h="653">
                  <a:moveTo>
                    <a:pt x="0" y="0"/>
                  </a:moveTo>
                  <a:lnTo>
                    <a:pt x="149" y="0"/>
                  </a:lnTo>
                  <a:lnTo>
                    <a:pt x="219" y="619"/>
                  </a:lnTo>
                  <a:lnTo>
                    <a:pt x="73" y="65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5" name="Freeform 73">
              <a:extLst>
                <a:ext uri="{FF2B5EF4-FFF2-40B4-BE49-F238E27FC236}">
                  <a16:creationId xmlns:a16="http://schemas.microsoft.com/office/drawing/2014/main" id="{16C4852D-A8C6-9C10-4252-6092D2572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3483"/>
              <a:ext cx="37" cy="114"/>
            </a:xfrm>
            <a:custGeom>
              <a:avLst/>
              <a:gdLst>
                <a:gd name="T0" fmla="*/ 0 w 217"/>
                <a:gd name="T1" fmla="*/ 0 h 653"/>
                <a:gd name="T2" fmla="*/ 1 w 217"/>
                <a:gd name="T3" fmla="*/ 0 h 653"/>
                <a:gd name="T4" fmla="*/ 1 w 217"/>
                <a:gd name="T5" fmla="*/ 3 h 653"/>
                <a:gd name="T6" fmla="*/ 0 w 217"/>
                <a:gd name="T7" fmla="*/ 0 h 6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7"/>
                <a:gd name="T13" fmla="*/ 0 h 653"/>
                <a:gd name="T14" fmla="*/ 217 w 217"/>
                <a:gd name="T15" fmla="*/ 653 h 6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7" h="653">
                  <a:moveTo>
                    <a:pt x="0" y="34"/>
                  </a:moveTo>
                  <a:lnTo>
                    <a:pt x="146" y="0"/>
                  </a:lnTo>
                  <a:lnTo>
                    <a:pt x="217" y="65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6" name="Freeform 74">
              <a:extLst>
                <a:ext uri="{FF2B5EF4-FFF2-40B4-BE49-F238E27FC236}">
                  <a16:creationId xmlns:a16="http://schemas.microsoft.com/office/drawing/2014/main" id="{F7731AD1-84A8-2518-CE16-D5523F4BD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" y="3483"/>
              <a:ext cx="35" cy="114"/>
            </a:xfrm>
            <a:custGeom>
              <a:avLst/>
              <a:gdLst>
                <a:gd name="T0" fmla="*/ 0 w 206"/>
                <a:gd name="T1" fmla="*/ 0 h 653"/>
                <a:gd name="T2" fmla="*/ 0 w 206"/>
                <a:gd name="T3" fmla="*/ 3 h 653"/>
                <a:gd name="T4" fmla="*/ 1 w 206"/>
                <a:gd name="T5" fmla="*/ 3 h 653"/>
                <a:gd name="T6" fmla="*/ 0 w 206"/>
                <a:gd name="T7" fmla="*/ 0 h 6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"/>
                <a:gd name="T13" fmla="*/ 0 h 653"/>
                <a:gd name="T14" fmla="*/ 206 w 206"/>
                <a:gd name="T15" fmla="*/ 653 h 6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" h="653">
                  <a:moveTo>
                    <a:pt x="0" y="0"/>
                  </a:moveTo>
                  <a:lnTo>
                    <a:pt x="71" y="653"/>
                  </a:lnTo>
                  <a:lnTo>
                    <a:pt x="206" y="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7" name="Freeform 75">
              <a:extLst>
                <a:ext uri="{FF2B5EF4-FFF2-40B4-BE49-F238E27FC236}">
                  <a16:creationId xmlns:a16="http://schemas.microsoft.com/office/drawing/2014/main" id="{5CBE1178-B705-FDCE-C4DC-FAB6CA57C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3483"/>
              <a:ext cx="60" cy="114"/>
            </a:xfrm>
            <a:custGeom>
              <a:avLst/>
              <a:gdLst>
                <a:gd name="T0" fmla="*/ 0 w 352"/>
                <a:gd name="T1" fmla="*/ 0 h 653"/>
                <a:gd name="T2" fmla="*/ 1 w 352"/>
                <a:gd name="T3" fmla="*/ 0 h 653"/>
                <a:gd name="T4" fmla="*/ 2 w 352"/>
                <a:gd name="T5" fmla="*/ 3 h 653"/>
                <a:gd name="T6" fmla="*/ 1 w 352"/>
                <a:gd name="T7" fmla="*/ 3 h 653"/>
                <a:gd name="T8" fmla="*/ 0 w 352"/>
                <a:gd name="T9" fmla="*/ 0 h 6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"/>
                <a:gd name="T16" fmla="*/ 0 h 653"/>
                <a:gd name="T17" fmla="*/ 352 w 352"/>
                <a:gd name="T18" fmla="*/ 653 h 6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" h="653">
                  <a:moveTo>
                    <a:pt x="0" y="34"/>
                  </a:moveTo>
                  <a:lnTo>
                    <a:pt x="146" y="0"/>
                  </a:lnTo>
                  <a:lnTo>
                    <a:pt x="352" y="588"/>
                  </a:lnTo>
                  <a:lnTo>
                    <a:pt x="217" y="653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8" name="Freeform 76">
              <a:extLst>
                <a:ext uri="{FF2B5EF4-FFF2-40B4-BE49-F238E27FC236}">
                  <a16:creationId xmlns:a16="http://schemas.microsoft.com/office/drawing/2014/main" id="{796BBD69-572F-CC3D-1914-19AD1B2B5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3586"/>
              <a:ext cx="61" cy="109"/>
            </a:xfrm>
            <a:custGeom>
              <a:avLst/>
              <a:gdLst>
                <a:gd name="T0" fmla="*/ 0 w 349"/>
                <a:gd name="T1" fmla="*/ 0 h 622"/>
                <a:gd name="T2" fmla="*/ 1 w 349"/>
                <a:gd name="T3" fmla="*/ 0 h 622"/>
                <a:gd name="T4" fmla="*/ 2 w 349"/>
                <a:gd name="T5" fmla="*/ 3 h 622"/>
                <a:gd name="T6" fmla="*/ 0 w 349"/>
                <a:gd name="T7" fmla="*/ 0 h 6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9"/>
                <a:gd name="T13" fmla="*/ 0 h 622"/>
                <a:gd name="T14" fmla="*/ 349 w 349"/>
                <a:gd name="T15" fmla="*/ 622 h 6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9" h="622">
                  <a:moveTo>
                    <a:pt x="0" y="65"/>
                  </a:moveTo>
                  <a:lnTo>
                    <a:pt x="135" y="0"/>
                  </a:lnTo>
                  <a:lnTo>
                    <a:pt x="349" y="62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9" name="Freeform 77">
              <a:extLst>
                <a:ext uri="{FF2B5EF4-FFF2-40B4-BE49-F238E27FC236}">
                  <a16:creationId xmlns:a16="http://schemas.microsoft.com/office/drawing/2014/main" id="{9EEBB164-AC32-81C0-CEA2-D4FAAE07B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" y="3586"/>
              <a:ext cx="58" cy="109"/>
            </a:xfrm>
            <a:custGeom>
              <a:avLst/>
              <a:gdLst>
                <a:gd name="T0" fmla="*/ 0 w 331"/>
                <a:gd name="T1" fmla="*/ 0 h 622"/>
                <a:gd name="T2" fmla="*/ 1 w 331"/>
                <a:gd name="T3" fmla="*/ 3 h 622"/>
                <a:gd name="T4" fmla="*/ 2 w 331"/>
                <a:gd name="T5" fmla="*/ 3 h 622"/>
                <a:gd name="T6" fmla="*/ 0 w 331"/>
                <a:gd name="T7" fmla="*/ 0 h 6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1"/>
                <a:gd name="T13" fmla="*/ 0 h 622"/>
                <a:gd name="T14" fmla="*/ 331 w 331"/>
                <a:gd name="T15" fmla="*/ 622 h 6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1" h="622">
                  <a:moveTo>
                    <a:pt x="0" y="0"/>
                  </a:moveTo>
                  <a:lnTo>
                    <a:pt x="214" y="622"/>
                  </a:lnTo>
                  <a:lnTo>
                    <a:pt x="331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0" name="Freeform 78">
              <a:extLst>
                <a:ext uri="{FF2B5EF4-FFF2-40B4-BE49-F238E27FC236}">
                  <a16:creationId xmlns:a16="http://schemas.microsoft.com/office/drawing/2014/main" id="{131E1F66-7A6E-8CCF-3246-3EFFC55C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3586"/>
              <a:ext cx="81" cy="109"/>
            </a:xfrm>
            <a:custGeom>
              <a:avLst/>
              <a:gdLst>
                <a:gd name="T0" fmla="*/ 0 w 466"/>
                <a:gd name="T1" fmla="*/ 0 h 622"/>
                <a:gd name="T2" fmla="*/ 1 w 466"/>
                <a:gd name="T3" fmla="*/ 0 h 622"/>
                <a:gd name="T4" fmla="*/ 2 w 466"/>
                <a:gd name="T5" fmla="*/ 3 h 622"/>
                <a:gd name="T6" fmla="*/ 2 w 466"/>
                <a:gd name="T7" fmla="*/ 3 h 622"/>
                <a:gd name="T8" fmla="*/ 0 w 466"/>
                <a:gd name="T9" fmla="*/ 0 h 6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6"/>
                <a:gd name="T16" fmla="*/ 0 h 622"/>
                <a:gd name="T17" fmla="*/ 466 w 466"/>
                <a:gd name="T18" fmla="*/ 622 h 6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6" h="622">
                  <a:moveTo>
                    <a:pt x="0" y="65"/>
                  </a:moveTo>
                  <a:lnTo>
                    <a:pt x="135" y="0"/>
                  </a:lnTo>
                  <a:lnTo>
                    <a:pt x="466" y="528"/>
                  </a:lnTo>
                  <a:lnTo>
                    <a:pt x="349" y="622"/>
                  </a:lnTo>
                  <a:lnTo>
                    <a:pt x="0" y="6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1" name="Freeform 79">
              <a:extLst>
                <a:ext uri="{FF2B5EF4-FFF2-40B4-BE49-F238E27FC236}">
                  <a16:creationId xmlns:a16="http://schemas.microsoft.com/office/drawing/2014/main" id="{399C1076-C5CE-F608-E27E-06442217C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3678"/>
              <a:ext cx="80" cy="98"/>
            </a:xfrm>
            <a:custGeom>
              <a:avLst/>
              <a:gdLst>
                <a:gd name="T0" fmla="*/ 0 w 464"/>
                <a:gd name="T1" fmla="*/ 1 h 559"/>
                <a:gd name="T2" fmla="*/ 1 w 464"/>
                <a:gd name="T3" fmla="*/ 0 h 559"/>
                <a:gd name="T4" fmla="*/ 2 w 464"/>
                <a:gd name="T5" fmla="*/ 3 h 559"/>
                <a:gd name="T6" fmla="*/ 0 w 464"/>
                <a:gd name="T7" fmla="*/ 1 h 5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4"/>
                <a:gd name="T13" fmla="*/ 0 h 559"/>
                <a:gd name="T14" fmla="*/ 464 w 464"/>
                <a:gd name="T15" fmla="*/ 559 h 5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4" h="559">
                  <a:moveTo>
                    <a:pt x="0" y="94"/>
                  </a:moveTo>
                  <a:lnTo>
                    <a:pt x="117" y="0"/>
                  </a:lnTo>
                  <a:lnTo>
                    <a:pt x="464" y="559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2" name="Freeform 80">
              <a:extLst>
                <a:ext uri="{FF2B5EF4-FFF2-40B4-BE49-F238E27FC236}">
                  <a16:creationId xmlns:a16="http://schemas.microsoft.com/office/drawing/2014/main" id="{7A659A69-997F-432D-DF99-BB0C47D36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" y="3678"/>
              <a:ext cx="77" cy="98"/>
            </a:xfrm>
            <a:custGeom>
              <a:avLst/>
              <a:gdLst>
                <a:gd name="T0" fmla="*/ 0 w 440"/>
                <a:gd name="T1" fmla="*/ 0 h 559"/>
                <a:gd name="T2" fmla="*/ 2 w 440"/>
                <a:gd name="T3" fmla="*/ 3 h 559"/>
                <a:gd name="T4" fmla="*/ 2 w 440"/>
                <a:gd name="T5" fmla="*/ 2 h 559"/>
                <a:gd name="T6" fmla="*/ 0 w 440"/>
                <a:gd name="T7" fmla="*/ 0 h 5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0"/>
                <a:gd name="T13" fmla="*/ 0 h 559"/>
                <a:gd name="T14" fmla="*/ 440 w 440"/>
                <a:gd name="T15" fmla="*/ 559 h 5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0" h="559">
                  <a:moveTo>
                    <a:pt x="0" y="0"/>
                  </a:moveTo>
                  <a:lnTo>
                    <a:pt x="347" y="559"/>
                  </a:lnTo>
                  <a:lnTo>
                    <a:pt x="44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3" name="Freeform 81">
              <a:extLst>
                <a:ext uri="{FF2B5EF4-FFF2-40B4-BE49-F238E27FC236}">
                  <a16:creationId xmlns:a16="http://schemas.microsoft.com/office/drawing/2014/main" id="{0875C46E-E03A-AB4E-11F2-4FE7C4F67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3678"/>
              <a:ext cx="97" cy="98"/>
            </a:xfrm>
            <a:custGeom>
              <a:avLst/>
              <a:gdLst>
                <a:gd name="T0" fmla="*/ 0 w 557"/>
                <a:gd name="T1" fmla="*/ 1 h 559"/>
                <a:gd name="T2" fmla="*/ 1 w 557"/>
                <a:gd name="T3" fmla="*/ 0 h 559"/>
                <a:gd name="T4" fmla="*/ 3 w 557"/>
                <a:gd name="T5" fmla="*/ 2 h 559"/>
                <a:gd name="T6" fmla="*/ 2 w 557"/>
                <a:gd name="T7" fmla="*/ 3 h 559"/>
                <a:gd name="T8" fmla="*/ 0 w 557"/>
                <a:gd name="T9" fmla="*/ 1 h 5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7"/>
                <a:gd name="T16" fmla="*/ 0 h 559"/>
                <a:gd name="T17" fmla="*/ 557 w 557"/>
                <a:gd name="T18" fmla="*/ 559 h 5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7" h="559">
                  <a:moveTo>
                    <a:pt x="0" y="94"/>
                  </a:moveTo>
                  <a:lnTo>
                    <a:pt x="117" y="0"/>
                  </a:lnTo>
                  <a:lnTo>
                    <a:pt x="557" y="441"/>
                  </a:lnTo>
                  <a:lnTo>
                    <a:pt x="464" y="559"/>
                  </a:lnTo>
                  <a:lnTo>
                    <a:pt x="0" y="9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4" name="Freeform 82">
              <a:extLst>
                <a:ext uri="{FF2B5EF4-FFF2-40B4-BE49-F238E27FC236}">
                  <a16:creationId xmlns:a16="http://schemas.microsoft.com/office/drawing/2014/main" id="{8106CAF1-37E0-0D9C-2E2A-30D833BAC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3756"/>
              <a:ext cx="97" cy="81"/>
            </a:xfrm>
            <a:custGeom>
              <a:avLst/>
              <a:gdLst>
                <a:gd name="T0" fmla="*/ 0 w 555"/>
                <a:gd name="T1" fmla="*/ 1 h 466"/>
                <a:gd name="T2" fmla="*/ 1 w 555"/>
                <a:gd name="T3" fmla="*/ 0 h 466"/>
                <a:gd name="T4" fmla="*/ 3 w 555"/>
                <a:gd name="T5" fmla="*/ 2 h 466"/>
                <a:gd name="T6" fmla="*/ 0 w 555"/>
                <a:gd name="T7" fmla="*/ 1 h 4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5"/>
                <a:gd name="T13" fmla="*/ 0 h 466"/>
                <a:gd name="T14" fmla="*/ 555 w 555"/>
                <a:gd name="T15" fmla="*/ 466 h 4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5" h="466">
                  <a:moveTo>
                    <a:pt x="0" y="118"/>
                  </a:moveTo>
                  <a:lnTo>
                    <a:pt x="93" y="0"/>
                  </a:lnTo>
                  <a:lnTo>
                    <a:pt x="555" y="466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5" name="Freeform 83">
              <a:extLst>
                <a:ext uri="{FF2B5EF4-FFF2-40B4-BE49-F238E27FC236}">
                  <a16:creationId xmlns:a16="http://schemas.microsoft.com/office/drawing/2014/main" id="{1D0AE9B7-A713-4145-91BD-91E829B59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3756"/>
              <a:ext cx="92" cy="81"/>
            </a:xfrm>
            <a:custGeom>
              <a:avLst/>
              <a:gdLst>
                <a:gd name="T0" fmla="*/ 0 w 528"/>
                <a:gd name="T1" fmla="*/ 0 h 466"/>
                <a:gd name="T2" fmla="*/ 2 w 528"/>
                <a:gd name="T3" fmla="*/ 2 h 466"/>
                <a:gd name="T4" fmla="*/ 3 w 528"/>
                <a:gd name="T5" fmla="*/ 2 h 466"/>
                <a:gd name="T6" fmla="*/ 0 w 528"/>
                <a:gd name="T7" fmla="*/ 0 h 4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66"/>
                <a:gd name="T14" fmla="*/ 528 w 528"/>
                <a:gd name="T15" fmla="*/ 466 h 4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66">
                  <a:moveTo>
                    <a:pt x="0" y="0"/>
                  </a:moveTo>
                  <a:lnTo>
                    <a:pt x="462" y="466"/>
                  </a:lnTo>
                  <a:lnTo>
                    <a:pt x="528" y="3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6" name="Freeform 84">
              <a:extLst>
                <a:ext uri="{FF2B5EF4-FFF2-40B4-BE49-F238E27FC236}">
                  <a16:creationId xmlns:a16="http://schemas.microsoft.com/office/drawing/2014/main" id="{B96354E2-08D8-6DB1-85EF-B375304DF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3756"/>
              <a:ext cx="109" cy="81"/>
            </a:xfrm>
            <a:custGeom>
              <a:avLst/>
              <a:gdLst>
                <a:gd name="T0" fmla="*/ 0 w 621"/>
                <a:gd name="T1" fmla="*/ 1 h 466"/>
                <a:gd name="T2" fmla="*/ 1 w 621"/>
                <a:gd name="T3" fmla="*/ 0 h 466"/>
                <a:gd name="T4" fmla="*/ 3 w 621"/>
                <a:gd name="T5" fmla="*/ 2 h 466"/>
                <a:gd name="T6" fmla="*/ 3 w 621"/>
                <a:gd name="T7" fmla="*/ 2 h 466"/>
                <a:gd name="T8" fmla="*/ 0 w 621"/>
                <a:gd name="T9" fmla="*/ 1 h 4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1"/>
                <a:gd name="T16" fmla="*/ 0 h 466"/>
                <a:gd name="T17" fmla="*/ 621 w 621"/>
                <a:gd name="T18" fmla="*/ 466 h 4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1" h="466">
                  <a:moveTo>
                    <a:pt x="0" y="118"/>
                  </a:moveTo>
                  <a:lnTo>
                    <a:pt x="93" y="0"/>
                  </a:lnTo>
                  <a:lnTo>
                    <a:pt x="621" y="331"/>
                  </a:lnTo>
                  <a:lnTo>
                    <a:pt x="555" y="466"/>
                  </a:lnTo>
                  <a:lnTo>
                    <a:pt x="0" y="11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7" name="Freeform 85">
              <a:extLst>
                <a:ext uri="{FF2B5EF4-FFF2-40B4-BE49-F238E27FC236}">
                  <a16:creationId xmlns:a16="http://schemas.microsoft.com/office/drawing/2014/main" id="{5B12B264-53C6-7912-537A-16E433EF9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3813"/>
              <a:ext cx="108" cy="61"/>
            </a:xfrm>
            <a:custGeom>
              <a:avLst/>
              <a:gdLst>
                <a:gd name="T0" fmla="*/ 0 w 620"/>
                <a:gd name="T1" fmla="*/ 1 h 352"/>
                <a:gd name="T2" fmla="*/ 0 w 620"/>
                <a:gd name="T3" fmla="*/ 0 h 352"/>
                <a:gd name="T4" fmla="*/ 3 w 620"/>
                <a:gd name="T5" fmla="*/ 2 h 352"/>
                <a:gd name="T6" fmla="*/ 0 w 620"/>
                <a:gd name="T7" fmla="*/ 1 h 3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0"/>
                <a:gd name="T13" fmla="*/ 0 h 352"/>
                <a:gd name="T14" fmla="*/ 620 w 620"/>
                <a:gd name="T15" fmla="*/ 352 h 3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0" h="352">
                  <a:moveTo>
                    <a:pt x="0" y="135"/>
                  </a:moveTo>
                  <a:lnTo>
                    <a:pt x="66" y="0"/>
                  </a:lnTo>
                  <a:lnTo>
                    <a:pt x="620" y="352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8" name="Freeform 86">
              <a:extLst>
                <a:ext uri="{FF2B5EF4-FFF2-40B4-BE49-F238E27FC236}">
                  <a16:creationId xmlns:a16="http://schemas.microsoft.com/office/drawing/2014/main" id="{90EB25E1-12FB-BF5F-8E07-B0046CF36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" y="3813"/>
              <a:ext cx="102" cy="61"/>
            </a:xfrm>
            <a:custGeom>
              <a:avLst/>
              <a:gdLst>
                <a:gd name="T0" fmla="*/ 0 w 587"/>
                <a:gd name="T1" fmla="*/ 0 h 352"/>
                <a:gd name="T2" fmla="*/ 3 w 587"/>
                <a:gd name="T3" fmla="*/ 2 h 352"/>
                <a:gd name="T4" fmla="*/ 3 w 587"/>
                <a:gd name="T5" fmla="*/ 1 h 352"/>
                <a:gd name="T6" fmla="*/ 0 w 587"/>
                <a:gd name="T7" fmla="*/ 0 h 3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7"/>
                <a:gd name="T13" fmla="*/ 0 h 352"/>
                <a:gd name="T14" fmla="*/ 587 w 587"/>
                <a:gd name="T15" fmla="*/ 352 h 3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7" h="352">
                  <a:moveTo>
                    <a:pt x="0" y="0"/>
                  </a:moveTo>
                  <a:lnTo>
                    <a:pt x="554" y="352"/>
                  </a:lnTo>
                  <a:lnTo>
                    <a:pt x="587" y="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9" name="Freeform 87">
              <a:extLst>
                <a:ext uri="{FF2B5EF4-FFF2-40B4-BE49-F238E27FC236}">
                  <a16:creationId xmlns:a16="http://schemas.microsoft.com/office/drawing/2014/main" id="{D893BC4B-FE03-C65B-3B5B-4A9C5FF7B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3813"/>
              <a:ext cx="114" cy="61"/>
            </a:xfrm>
            <a:custGeom>
              <a:avLst/>
              <a:gdLst>
                <a:gd name="T0" fmla="*/ 0 w 653"/>
                <a:gd name="T1" fmla="*/ 1 h 352"/>
                <a:gd name="T2" fmla="*/ 0 w 653"/>
                <a:gd name="T3" fmla="*/ 0 h 352"/>
                <a:gd name="T4" fmla="*/ 3 w 653"/>
                <a:gd name="T5" fmla="*/ 1 h 352"/>
                <a:gd name="T6" fmla="*/ 3 w 653"/>
                <a:gd name="T7" fmla="*/ 2 h 352"/>
                <a:gd name="T8" fmla="*/ 0 w 653"/>
                <a:gd name="T9" fmla="*/ 1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3"/>
                <a:gd name="T16" fmla="*/ 0 h 352"/>
                <a:gd name="T17" fmla="*/ 653 w 653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3" h="352">
                  <a:moveTo>
                    <a:pt x="0" y="135"/>
                  </a:moveTo>
                  <a:lnTo>
                    <a:pt x="66" y="0"/>
                  </a:lnTo>
                  <a:lnTo>
                    <a:pt x="653" y="206"/>
                  </a:lnTo>
                  <a:lnTo>
                    <a:pt x="620" y="352"/>
                  </a:lnTo>
                  <a:lnTo>
                    <a:pt x="0" y="1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0" name="Freeform 88">
              <a:extLst>
                <a:ext uri="{FF2B5EF4-FFF2-40B4-BE49-F238E27FC236}">
                  <a16:creationId xmlns:a16="http://schemas.microsoft.com/office/drawing/2014/main" id="{05710BBF-CDEA-D738-7C8D-0570EC080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3849"/>
              <a:ext cx="114" cy="39"/>
            </a:xfrm>
            <a:custGeom>
              <a:avLst/>
              <a:gdLst>
                <a:gd name="T0" fmla="*/ 0 w 652"/>
                <a:gd name="T1" fmla="*/ 1 h 220"/>
                <a:gd name="T2" fmla="*/ 0 w 652"/>
                <a:gd name="T3" fmla="*/ 0 h 220"/>
                <a:gd name="T4" fmla="*/ 3 w 652"/>
                <a:gd name="T5" fmla="*/ 1 h 220"/>
                <a:gd name="T6" fmla="*/ 0 w 652"/>
                <a:gd name="T7" fmla="*/ 1 h 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220"/>
                <a:gd name="T14" fmla="*/ 652 w 652"/>
                <a:gd name="T15" fmla="*/ 220 h 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220">
                  <a:moveTo>
                    <a:pt x="0" y="146"/>
                  </a:moveTo>
                  <a:lnTo>
                    <a:pt x="33" y="0"/>
                  </a:lnTo>
                  <a:lnTo>
                    <a:pt x="652" y="22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1" name="Freeform 89">
              <a:extLst>
                <a:ext uri="{FF2B5EF4-FFF2-40B4-BE49-F238E27FC236}">
                  <a16:creationId xmlns:a16="http://schemas.microsoft.com/office/drawing/2014/main" id="{118D832A-5C64-68BE-8B85-D5D8CB9E3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" y="3849"/>
              <a:ext cx="108" cy="39"/>
            </a:xfrm>
            <a:custGeom>
              <a:avLst/>
              <a:gdLst>
                <a:gd name="T0" fmla="*/ 0 w 619"/>
                <a:gd name="T1" fmla="*/ 0 h 220"/>
                <a:gd name="T2" fmla="*/ 3 w 619"/>
                <a:gd name="T3" fmla="*/ 1 h 220"/>
                <a:gd name="T4" fmla="*/ 3 w 619"/>
                <a:gd name="T5" fmla="*/ 0 h 220"/>
                <a:gd name="T6" fmla="*/ 0 w 619"/>
                <a:gd name="T7" fmla="*/ 0 h 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9"/>
                <a:gd name="T13" fmla="*/ 0 h 220"/>
                <a:gd name="T14" fmla="*/ 619 w 619"/>
                <a:gd name="T15" fmla="*/ 220 h 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9" h="220">
                  <a:moveTo>
                    <a:pt x="0" y="0"/>
                  </a:moveTo>
                  <a:lnTo>
                    <a:pt x="619" y="220"/>
                  </a:lnTo>
                  <a:lnTo>
                    <a:pt x="619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2" name="Freeform 90">
              <a:extLst>
                <a:ext uri="{FF2B5EF4-FFF2-40B4-BE49-F238E27FC236}">
                  <a16:creationId xmlns:a16="http://schemas.microsoft.com/office/drawing/2014/main" id="{AEDDE554-A8A2-A539-ADD4-B6131ACC4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3849"/>
              <a:ext cx="114" cy="39"/>
            </a:xfrm>
            <a:custGeom>
              <a:avLst/>
              <a:gdLst>
                <a:gd name="T0" fmla="*/ 0 w 652"/>
                <a:gd name="T1" fmla="*/ 1 h 220"/>
                <a:gd name="T2" fmla="*/ 0 w 652"/>
                <a:gd name="T3" fmla="*/ 0 h 220"/>
                <a:gd name="T4" fmla="*/ 3 w 652"/>
                <a:gd name="T5" fmla="*/ 0 h 220"/>
                <a:gd name="T6" fmla="*/ 3 w 652"/>
                <a:gd name="T7" fmla="*/ 1 h 220"/>
                <a:gd name="T8" fmla="*/ 0 w 652"/>
                <a:gd name="T9" fmla="*/ 1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2"/>
                <a:gd name="T16" fmla="*/ 0 h 220"/>
                <a:gd name="T17" fmla="*/ 652 w 652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2" h="220">
                  <a:moveTo>
                    <a:pt x="0" y="146"/>
                  </a:moveTo>
                  <a:lnTo>
                    <a:pt x="33" y="0"/>
                  </a:lnTo>
                  <a:lnTo>
                    <a:pt x="652" y="70"/>
                  </a:lnTo>
                  <a:lnTo>
                    <a:pt x="652" y="220"/>
                  </a:lnTo>
                  <a:lnTo>
                    <a:pt x="0" y="1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3" name="Freeform 91">
              <a:extLst>
                <a:ext uri="{FF2B5EF4-FFF2-40B4-BE49-F238E27FC236}">
                  <a16:creationId xmlns:a16="http://schemas.microsoft.com/office/drawing/2014/main" id="{F1A239EC-6F85-A064-1E68-70C0D196A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3862"/>
              <a:ext cx="113" cy="26"/>
            </a:xfrm>
            <a:custGeom>
              <a:avLst/>
              <a:gdLst>
                <a:gd name="T0" fmla="*/ 0 w 652"/>
                <a:gd name="T1" fmla="*/ 1 h 150"/>
                <a:gd name="T2" fmla="*/ 0 w 652"/>
                <a:gd name="T3" fmla="*/ 0 h 150"/>
                <a:gd name="T4" fmla="*/ 3 w 652"/>
                <a:gd name="T5" fmla="*/ 0 h 150"/>
                <a:gd name="T6" fmla="*/ 0 w 652"/>
                <a:gd name="T7" fmla="*/ 1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50"/>
                <a:gd name="T14" fmla="*/ 652 w 652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50">
                  <a:moveTo>
                    <a:pt x="0" y="150"/>
                  </a:moveTo>
                  <a:lnTo>
                    <a:pt x="0" y="0"/>
                  </a:lnTo>
                  <a:lnTo>
                    <a:pt x="652" y="76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4" name="Freeform 92">
              <a:extLst>
                <a:ext uri="{FF2B5EF4-FFF2-40B4-BE49-F238E27FC236}">
                  <a16:creationId xmlns:a16="http://schemas.microsoft.com/office/drawing/2014/main" id="{15EA7658-1AAB-FA95-C0AF-84BC966D3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3849"/>
              <a:ext cx="113" cy="25"/>
            </a:xfrm>
            <a:custGeom>
              <a:avLst/>
              <a:gdLst>
                <a:gd name="T0" fmla="*/ 0 w 652"/>
                <a:gd name="T1" fmla="*/ 0 h 146"/>
                <a:gd name="T2" fmla="*/ 3 w 652"/>
                <a:gd name="T3" fmla="*/ 1 h 146"/>
                <a:gd name="T4" fmla="*/ 3 w 652"/>
                <a:gd name="T5" fmla="*/ 0 h 146"/>
                <a:gd name="T6" fmla="*/ 0 w 652"/>
                <a:gd name="T7" fmla="*/ 0 h 1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2"/>
                <a:gd name="T13" fmla="*/ 0 h 146"/>
                <a:gd name="T14" fmla="*/ 652 w 652"/>
                <a:gd name="T15" fmla="*/ 146 h 1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2" h="146">
                  <a:moveTo>
                    <a:pt x="0" y="70"/>
                  </a:moveTo>
                  <a:lnTo>
                    <a:pt x="652" y="146"/>
                  </a:lnTo>
                  <a:lnTo>
                    <a:pt x="619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5" name="Freeform 93">
              <a:extLst>
                <a:ext uri="{FF2B5EF4-FFF2-40B4-BE49-F238E27FC236}">
                  <a16:creationId xmlns:a16="http://schemas.microsoft.com/office/drawing/2014/main" id="{553FF410-CB9E-D0E9-35DF-D0FF28E3A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3849"/>
              <a:ext cx="113" cy="39"/>
            </a:xfrm>
            <a:custGeom>
              <a:avLst/>
              <a:gdLst>
                <a:gd name="T0" fmla="*/ 0 w 652"/>
                <a:gd name="T1" fmla="*/ 1 h 220"/>
                <a:gd name="T2" fmla="*/ 0 w 652"/>
                <a:gd name="T3" fmla="*/ 0 h 220"/>
                <a:gd name="T4" fmla="*/ 3 w 652"/>
                <a:gd name="T5" fmla="*/ 0 h 220"/>
                <a:gd name="T6" fmla="*/ 3 w 652"/>
                <a:gd name="T7" fmla="*/ 1 h 220"/>
                <a:gd name="T8" fmla="*/ 0 w 652"/>
                <a:gd name="T9" fmla="*/ 1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2"/>
                <a:gd name="T16" fmla="*/ 0 h 220"/>
                <a:gd name="T17" fmla="*/ 652 w 652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2" h="220">
                  <a:moveTo>
                    <a:pt x="0" y="220"/>
                  </a:moveTo>
                  <a:lnTo>
                    <a:pt x="0" y="70"/>
                  </a:lnTo>
                  <a:lnTo>
                    <a:pt x="619" y="0"/>
                  </a:lnTo>
                  <a:lnTo>
                    <a:pt x="652" y="146"/>
                  </a:lnTo>
                  <a:lnTo>
                    <a:pt x="0" y="22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6" name="Freeform 94">
              <a:extLst>
                <a:ext uri="{FF2B5EF4-FFF2-40B4-BE49-F238E27FC236}">
                  <a16:creationId xmlns:a16="http://schemas.microsoft.com/office/drawing/2014/main" id="{39A5F4BE-33B8-9446-BCEA-BE003E61E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3837"/>
              <a:ext cx="114" cy="37"/>
            </a:xfrm>
            <a:custGeom>
              <a:avLst/>
              <a:gdLst>
                <a:gd name="T0" fmla="*/ 0 w 653"/>
                <a:gd name="T1" fmla="*/ 1 h 217"/>
                <a:gd name="T2" fmla="*/ 0 w 653"/>
                <a:gd name="T3" fmla="*/ 0 h 217"/>
                <a:gd name="T4" fmla="*/ 3 w 653"/>
                <a:gd name="T5" fmla="*/ 0 h 217"/>
                <a:gd name="T6" fmla="*/ 0 w 653"/>
                <a:gd name="T7" fmla="*/ 1 h 2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217"/>
                <a:gd name="T14" fmla="*/ 653 w 653"/>
                <a:gd name="T15" fmla="*/ 217 h 2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217">
                  <a:moveTo>
                    <a:pt x="33" y="217"/>
                  </a:moveTo>
                  <a:lnTo>
                    <a:pt x="0" y="71"/>
                  </a:lnTo>
                  <a:lnTo>
                    <a:pt x="653" y="0"/>
                  </a:lnTo>
                  <a:lnTo>
                    <a:pt x="33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7" name="Freeform 95">
              <a:extLst>
                <a:ext uri="{FF2B5EF4-FFF2-40B4-BE49-F238E27FC236}">
                  <a16:creationId xmlns:a16="http://schemas.microsoft.com/office/drawing/2014/main" id="{B8298388-8921-1F79-5A6F-0DE3C6CAA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3813"/>
              <a:ext cx="114" cy="36"/>
            </a:xfrm>
            <a:custGeom>
              <a:avLst/>
              <a:gdLst>
                <a:gd name="T0" fmla="*/ 0 w 653"/>
                <a:gd name="T1" fmla="*/ 1 h 206"/>
                <a:gd name="T2" fmla="*/ 3 w 653"/>
                <a:gd name="T3" fmla="*/ 1 h 206"/>
                <a:gd name="T4" fmla="*/ 3 w 653"/>
                <a:gd name="T5" fmla="*/ 0 h 206"/>
                <a:gd name="T6" fmla="*/ 0 w 653"/>
                <a:gd name="T7" fmla="*/ 1 h 2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3"/>
                <a:gd name="T13" fmla="*/ 0 h 206"/>
                <a:gd name="T14" fmla="*/ 653 w 653"/>
                <a:gd name="T15" fmla="*/ 206 h 2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3" h="206">
                  <a:moveTo>
                    <a:pt x="0" y="206"/>
                  </a:moveTo>
                  <a:lnTo>
                    <a:pt x="653" y="135"/>
                  </a:lnTo>
                  <a:lnTo>
                    <a:pt x="587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8" name="Freeform 96">
              <a:extLst>
                <a:ext uri="{FF2B5EF4-FFF2-40B4-BE49-F238E27FC236}">
                  <a16:creationId xmlns:a16="http://schemas.microsoft.com/office/drawing/2014/main" id="{C3B05FCB-25DF-CB16-29F2-6BA730AD3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3813"/>
              <a:ext cx="114" cy="61"/>
            </a:xfrm>
            <a:custGeom>
              <a:avLst/>
              <a:gdLst>
                <a:gd name="T0" fmla="*/ 0 w 653"/>
                <a:gd name="T1" fmla="*/ 2 h 352"/>
                <a:gd name="T2" fmla="*/ 0 w 653"/>
                <a:gd name="T3" fmla="*/ 1 h 352"/>
                <a:gd name="T4" fmla="*/ 3 w 653"/>
                <a:gd name="T5" fmla="*/ 0 h 352"/>
                <a:gd name="T6" fmla="*/ 3 w 653"/>
                <a:gd name="T7" fmla="*/ 1 h 352"/>
                <a:gd name="T8" fmla="*/ 0 w 653"/>
                <a:gd name="T9" fmla="*/ 2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3"/>
                <a:gd name="T16" fmla="*/ 0 h 352"/>
                <a:gd name="T17" fmla="*/ 653 w 653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3" h="352">
                  <a:moveTo>
                    <a:pt x="33" y="352"/>
                  </a:moveTo>
                  <a:lnTo>
                    <a:pt x="0" y="206"/>
                  </a:lnTo>
                  <a:lnTo>
                    <a:pt x="587" y="0"/>
                  </a:lnTo>
                  <a:lnTo>
                    <a:pt x="653" y="135"/>
                  </a:lnTo>
                  <a:lnTo>
                    <a:pt x="33" y="35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9" name="Freeform 97">
              <a:extLst>
                <a:ext uri="{FF2B5EF4-FFF2-40B4-BE49-F238E27FC236}">
                  <a16:creationId xmlns:a16="http://schemas.microsoft.com/office/drawing/2014/main" id="{23A18BAE-C16F-F6A4-9ADF-48EF5EA32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3776"/>
              <a:ext cx="107" cy="61"/>
            </a:xfrm>
            <a:custGeom>
              <a:avLst/>
              <a:gdLst>
                <a:gd name="T0" fmla="*/ 0 w 621"/>
                <a:gd name="T1" fmla="*/ 2 h 348"/>
                <a:gd name="T2" fmla="*/ 0 w 621"/>
                <a:gd name="T3" fmla="*/ 1 h 348"/>
                <a:gd name="T4" fmla="*/ 3 w 621"/>
                <a:gd name="T5" fmla="*/ 0 h 348"/>
                <a:gd name="T6" fmla="*/ 0 w 621"/>
                <a:gd name="T7" fmla="*/ 2 h 3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1"/>
                <a:gd name="T13" fmla="*/ 0 h 348"/>
                <a:gd name="T14" fmla="*/ 621 w 621"/>
                <a:gd name="T15" fmla="*/ 348 h 3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1" h="348">
                  <a:moveTo>
                    <a:pt x="66" y="348"/>
                  </a:moveTo>
                  <a:lnTo>
                    <a:pt x="0" y="213"/>
                  </a:lnTo>
                  <a:lnTo>
                    <a:pt x="621" y="0"/>
                  </a:lnTo>
                  <a:lnTo>
                    <a:pt x="66" y="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0" name="Freeform 98">
              <a:extLst>
                <a:ext uri="{FF2B5EF4-FFF2-40B4-BE49-F238E27FC236}">
                  <a16:creationId xmlns:a16="http://schemas.microsoft.com/office/drawing/2014/main" id="{3E51DBFD-848A-927B-8177-5D2499637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3756"/>
              <a:ext cx="107" cy="57"/>
            </a:xfrm>
            <a:custGeom>
              <a:avLst/>
              <a:gdLst>
                <a:gd name="T0" fmla="*/ 0 w 621"/>
                <a:gd name="T1" fmla="*/ 2 h 331"/>
                <a:gd name="T2" fmla="*/ 3 w 621"/>
                <a:gd name="T3" fmla="*/ 1 h 331"/>
                <a:gd name="T4" fmla="*/ 3 w 621"/>
                <a:gd name="T5" fmla="*/ 0 h 331"/>
                <a:gd name="T6" fmla="*/ 0 w 621"/>
                <a:gd name="T7" fmla="*/ 2 h 3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1"/>
                <a:gd name="T13" fmla="*/ 0 h 331"/>
                <a:gd name="T14" fmla="*/ 621 w 621"/>
                <a:gd name="T15" fmla="*/ 331 h 3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1" h="331">
                  <a:moveTo>
                    <a:pt x="0" y="331"/>
                  </a:moveTo>
                  <a:lnTo>
                    <a:pt x="621" y="118"/>
                  </a:lnTo>
                  <a:lnTo>
                    <a:pt x="528" y="0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1" name="Freeform 99">
              <a:extLst>
                <a:ext uri="{FF2B5EF4-FFF2-40B4-BE49-F238E27FC236}">
                  <a16:creationId xmlns:a16="http://schemas.microsoft.com/office/drawing/2014/main" id="{11B25CC3-75F7-F9D6-0412-A349E0481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3756"/>
              <a:ext cx="107" cy="81"/>
            </a:xfrm>
            <a:custGeom>
              <a:avLst/>
              <a:gdLst>
                <a:gd name="T0" fmla="*/ 0 w 621"/>
                <a:gd name="T1" fmla="*/ 2 h 466"/>
                <a:gd name="T2" fmla="*/ 0 w 621"/>
                <a:gd name="T3" fmla="*/ 2 h 466"/>
                <a:gd name="T4" fmla="*/ 3 w 621"/>
                <a:gd name="T5" fmla="*/ 0 h 466"/>
                <a:gd name="T6" fmla="*/ 3 w 621"/>
                <a:gd name="T7" fmla="*/ 1 h 466"/>
                <a:gd name="T8" fmla="*/ 0 w 621"/>
                <a:gd name="T9" fmla="*/ 2 h 4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1"/>
                <a:gd name="T16" fmla="*/ 0 h 466"/>
                <a:gd name="T17" fmla="*/ 621 w 621"/>
                <a:gd name="T18" fmla="*/ 466 h 4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1" h="466">
                  <a:moveTo>
                    <a:pt x="66" y="466"/>
                  </a:moveTo>
                  <a:lnTo>
                    <a:pt x="0" y="331"/>
                  </a:lnTo>
                  <a:lnTo>
                    <a:pt x="528" y="0"/>
                  </a:lnTo>
                  <a:lnTo>
                    <a:pt x="621" y="118"/>
                  </a:lnTo>
                  <a:lnTo>
                    <a:pt x="66" y="46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2" name="Freeform 100">
              <a:extLst>
                <a:ext uri="{FF2B5EF4-FFF2-40B4-BE49-F238E27FC236}">
                  <a16:creationId xmlns:a16="http://schemas.microsoft.com/office/drawing/2014/main" id="{787DAB8C-EF08-B730-AA20-0A0F92B77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" y="3695"/>
              <a:ext cx="97" cy="81"/>
            </a:xfrm>
            <a:custGeom>
              <a:avLst/>
              <a:gdLst>
                <a:gd name="T0" fmla="*/ 1 w 557"/>
                <a:gd name="T1" fmla="*/ 2 h 465"/>
                <a:gd name="T2" fmla="*/ 0 w 557"/>
                <a:gd name="T3" fmla="*/ 2 h 465"/>
                <a:gd name="T4" fmla="*/ 3 w 557"/>
                <a:gd name="T5" fmla="*/ 0 h 465"/>
                <a:gd name="T6" fmla="*/ 1 w 557"/>
                <a:gd name="T7" fmla="*/ 2 h 4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7"/>
                <a:gd name="T13" fmla="*/ 0 h 465"/>
                <a:gd name="T14" fmla="*/ 557 w 557"/>
                <a:gd name="T15" fmla="*/ 465 h 4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7" h="465">
                  <a:moveTo>
                    <a:pt x="93" y="465"/>
                  </a:moveTo>
                  <a:lnTo>
                    <a:pt x="0" y="347"/>
                  </a:lnTo>
                  <a:lnTo>
                    <a:pt x="557" y="0"/>
                  </a:lnTo>
                  <a:lnTo>
                    <a:pt x="93" y="4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3" name="Freeform 101">
              <a:extLst>
                <a:ext uri="{FF2B5EF4-FFF2-40B4-BE49-F238E27FC236}">
                  <a16:creationId xmlns:a16="http://schemas.microsoft.com/office/drawing/2014/main" id="{5C3C8F39-4E50-4893-5707-D046EDE0A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" y="3678"/>
              <a:ext cx="97" cy="78"/>
            </a:xfrm>
            <a:custGeom>
              <a:avLst/>
              <a:gdLst>
                <a:gd name="T0" fmla="*/ 0 w 557"/>
                <a:gd name="T1" fmla="*/ 2 h 441"/>
                <a:gd name="T2" fmla="*/ 3 w 557"/>
                <a:gd name="T3" fmla="*/ 1 h 441"/>
                <a:gd name="T4" fmla="*/ 2 w 557"/>
                <a:gd name="T5" fmla="*/ 0 h 441"/>
                <a:gd name="T6" fmla="*/ 0 w 557"/>
                <a:gd name="T7" fmla="*/ 2 h 4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7"/>
                <a:gd name="T13" fmla="*/ 0 h 441"/>
                <a:gd name="T14" fmla="*/ 557 w 557"/>
                <a:gd name="T15" fmla="*/ 441 h 4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7" h="441">
                  <a:moveTo>
                    <a:pt x="0" y="441"/>
                  </a:moveTo>
                  <a:lnTo>
                    <a:pt x="557" y="94"/>
                  </a:lnTo>
                  <a:lnTo>
                    <a:pt x="440" y="0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4" name="Freeform 102">
              <a:extLst>
                <a:ext uri="{FF2B5EF4-FFF2-40B4-BE49-F238E27FC236}">
                  <a16:creationId xmlns:a16="http://schemas.microsoft.com/office/drawing/2014/main" id="{59A7A353-9DC3-C7ED-D312-E0217CA7E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" y="3678"/>
              <a:ext cx="97" cy="98"/>
            </a:xfrm>
            <a:custGeom>
              <a:avLst/>
              <a:gdLst>
                <a:gd name="T0" fmla="*/ 1 w 557"/>
                <a:gd name="T1" fmla="*/ 3 h 559"/>
                <a:gd name="T2" fmla="*/ 0 w 557"/>
                <a:gd name="T3" fmla="*/ 2 h 559"/>
                <a:gd name="T4" fmla="*/ 2 w 557"/>
                <a:gd name="T5" fmla="*/ 0 h 559"/>
                <a:gd name="T6" fmla="*/ 3 w 557"/>
                <a:gd name="T7" fmla="*/ 1 h 559"/>
                <a:gd name="T8" fmla="*/ 1 w 557"/>
                <a:gd name="T9" fmla="*/ 3 h 5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7"/>
                <a:gd name="T16" fmla="*/ 0 h 559"/>
                <a:gd name="T17" fmla="*/ 557 w 557"/>
                <a:gd name="T18" fmla="*/ 559 h 5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7" h="559">
                  <a:moveTo>
                    <a:pt x="93" y="559"/>
                  </a:moveTo>
                  <a:lnTo>
                    <a:pt x="0" y="441"/>
                  </a:lnTo>
                  <a:lnTo>
                    <a:pt x="440" y="0"/>
                  </a:lnTo>
                  <a:lnTo>
                    <a:pt x="557" y="94"/>
                  </a:lnTo>
                  <a:lnTo>
                    <a:pt x="93" y="55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5" name="Freeform 103">
              <a:extLst>
                <a:ext uri="{FF2B5EF4-FFF2-40B4-BE49-F238E27FC236}">
                  <a16:creationId xmlns:a16="http://schemas.microsoft.com/office/drawing/2014/main" id="{DE35240B-9777-9A21-DDE3-9729B0B21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3597"/>
              <a:ext cx="81" cy="98"/>
            </a:xfrm>
            <a:custGeom>
              <a:avLst/>
              <a:gdLst>
                <a:gd name="T0" fmla="*/ 1 w 466"/>
                <a:gd name="T1" fmla="*/ 3 h 557"/>
                <a:gd name="T2" fmla="*/ 0 w 466"/>
                <a:gd name="T3" fmla="*/ 2 h 557"/>
                <a:gd name="T4" fmla="*/ 2 w 466"/>
                <a:gd name="T5" fmla="*/ 0 h 557"/>
                <a:gd name="T6" fmla="*/ 1 w 466"/>
                <a:gd name="T7" fmla="*/ 3 h 5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6"/>
                <a:gd name="T13" fmla="*/ 0 h 557"/>
                <a:gd name="T14" fmla="*/ 466 w 466"/>
                <a:gd name="T15" fmla="*/ 557 h 5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6" h="557">
                  <a:moveTo>
                    <a:pt x="117" y="557"/>
                  </a:moveTo>
                  <a:lnTo>
                    <a:pt x="0" y="463"/>
                  </a:lnTo>
                  <a:lnTo>
                    <a:pt x="466" y="0"/>
                  </a:lnTo>
                  <a:lnTo>
                    <a:pt x="117" y="5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6" name="Freeform 104">
              <a:extLst>
                <a:ext uri="{FF2B5EF4-FFF2-40B4-BE49-F238E27FC236}">
                  <a16:creationId xmlns:a16="http://schemas.microsoft.com/office/drawing/2014/main" id="{AF21D220-D138-4DBF-3E18-9304241C7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3586"/>
              <a:ext cx="81" cy="92"/>
            </a:xfrm>
            <a:custGeom>
              <a:avLst/>
              <a:gdLst>
                <a:gd name="T0" fmla="*/ 0 w 466"/>
                <a:gd name="T1" fmla="*/ 3 h 528"/>
                <a:gd name="T2" fmla="*/ 2 w 466"/>
                <a:gd name="T3" fmla="*/ 0 h 528"/>
                <a:gd name="T4" fmla="*/ 2 w 466"/>
                <a:gd name="T5" fmla="*/ 0 h 528"/>
                <a:gd name="T6" fmla="*/ 0 w 466"/>
                <a:gd name="T7" fmla="*/ 3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6"/>
                <a:gd name="T13" fmla="*/ 0 h 528"/>
                <a:gd name="T14" fmla="*/ 466 w 46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6" h="528">
                  <a:moveTo>
                    <a:pt x="0" y="528"/>
                  </a:moveTo>
                  <a:lnTo>
                    <a:pt x="466" y="65"/>
                  </a:lnTo>
                  <a:lnTo>
                    <a:pt x="331" y="0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7" name="Freeform 105">
              <a:extLst>
                <a:ext uri="{FF2B5EF4-FFF2-40B4-BE49-F238E27FC236}">
                  <a16:creationId xmlns:a16="http://schemas.microsoft.com/office/drawing/2014/main" id="{6303D236-259E-0407-1951-A9E12DD20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3586"/>
              <a:ext cx="81" cy="109"/>
            </a:xfrm>
            <a:custGeom>
              <a:avLst/>
              <a:gdLst>
                <a:gd name="T0" fmla="*/ 1 w 466"/>
                <a:gd name="T1" fmla="*/ 3 h 622"/>
                <a:gd name="T2" fmla="*/ 0 w 466"/>
                <a:gd name="T3" fmla="*/ 3 h 622"/>
                <a:gd name="T4" fmla="*/ 2 w 466"/>
                <a:gd name="T5" fmla="*/ 0 h 622"/>
                <a:gd name="T6" fmla="*/ 2 w 466"/>
                <a:gd name="T7" fmla="*/ 0 h 622"/>
                <a:gd name="T8" fmla="*/ 1 w 466"/>
                <a:gd name="T9" fmla="*/ 3 h 6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6"/>
                <a:gd name="T16" fmla="*/ 0 h 622"/>
                <a:gd name="T17" fmla="*/ 466 w 466"/>
                <a:gd name="T18" fmla="*/ 622 h 6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6" h="622">
                  <a:moveTo>
                    <a:pt x="117" y="622"/>
                  </a:moveTo>
                  <a:lnTo>
                    <a:pt x="0" y="528"/>
                  </a:lnTo>
                  <a:lnTo>
                    <a:pt x="331" y="0"/>
                  </a:lnTo>
                  <a:lnTo>
                    <a:pt x="466" y="65"/>
                  </a:lnTo>
                  <a:lnTo>
                    <a:pt x="117" y="62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8" name="Freeform 106">
              <a:extLst>
                <a:ext uri="{FF2B5EF4-FFF2-40B4-BE49-F238E27FC236}">
                  <a16:creationId xmlns:a16="http://schemas.microsoft.com/office/drawing/2014/main" id="{AC20D6DF-29F5-098B-636D-40CDADD6B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3489"/>
              <a:ext cx="62" cy="108"/>
            </a:xfrm>
            <a:custGeom>
              <a:avLst/>
              <a:gdLst>
                <a:gd name="T0" fmla="*/ 1 w 352"/>
                <a:gd name="T1" fmla="*/ 3 h 619"/>
                <a:gd name="T2" fmla="*/ 0 w 352"/>
                <a:gd name="T3" fmla="*/ 3 h 619"/>
                <a:gd name="T4" fmla="*/ 2 w 352"/>
                <a:gd name="T5" fmla="*/ 0 h 619"/>
                <a:gd name="T6" fmla="*/ 1 w 352"/>
                <a:gd name="T7" fmla="*/ 3 h 6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2"/>
                <a:gd name="T13" fmla="*/ 0 h 619"/>
                <a:gd name="T14" fmla="*/ 352 w 352"/>
                <a:gd name="T15" fmla="*/ 619 h 6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2" h="619">
                  <a:moveTo>
                    <a:pt x="135" y="619"/>
                  </a:moveTo>
                  <a:lnTo>
                    <a:pt x="0" y="554"/>
                  </a:lnTo>
                  <a:lnTo>
                    <a:pt x="352" y="0"/>
                  </a:lnTo>
                  <a:lnTo>
                    <a:pt x="135" y="6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9" name="Freeform 107">
              <a:extLst>
                <a:ext uri="{FF2B5EF4-FFF2-40B4-BE49-F238E27FC236}">
                  <a16:creationId xmlns:a16="http://schemas.microsoft.com/office/drawing/2014/main" id="{04337FC1-FA13-F3D9-0C19-55E777BE8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3483"/>
              <a:ext cx="62" cy="103"/>
            </a:xfrm>
            <a:custGeom>
              <a:avLst/>
              <a:gdLst>
                <a:gd name="T0" fmla="*/ 0 w 352"/>
                <a:gd name="T1" fmla="*/ 3 h 588"/>
                <a:gd name="T2" fmla="*/ 2 w 352"/>
                <a:gd name="T3" fmla="*/ 0 h 588"/>
                <a:gd name="T4" fmla="*/ 1 w 352"/>
                <a:gd name="T5" fmla="*/ 0 h 588"/>
                <a:gd name="T6" fmla="*/ 0 w 352"/>
                <a:gd name="T7" fmla="*/ 3 h 5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2"/>
                <a:gd name="T13" fmla="*/ 0 h 588"/>
                <a:gd name="T14" fmla="*/ 352 w 352"/>
                <a:gd name="T15" fmla="*/ 588 h 5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2" h="588">
                  <a:moveTo>
                    <a:pt x="0" y="588"/>
                  </a:moveTo>
                  <a:lnTo>
                    <a:pt x="352" y="34"/>
                  </a:lnTo>
                  <a:lnTo>
                    <a:pt x="206" y="0"/>
                  </a:lnTo>
                  <a:lnTo>
                    <a:pt x="0" y="5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0" name="Freeform 108">
              <a:extLst>
                <a:ext uri="{FF2B5EF4-FFF2-40B4-BE49-F238E27FC236}">
                  <a16:creationId xmlns:a16="http://schemas.microsoft.com/office/drawing/2014/main" id="{0EDBF954-41AD-9DF3-2D5D-7AAC7FCE1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3483"/>
              <a:ext cx="62" cy="114"/>
            </a:xfrm>
            <a:custGeom>
              <a:avLst/>
              <a:gdLst>
                <a:gd name="T0" fmla="*/ 1 w 352"/>
                <a:gd name="T1" fmla="*/ 3 h 653"/>
                <a:gd name="T2" fmla="*/ 0 w 352"/>
                <a:gd name="T3" fmla="*/ 3 h 653"/>
                <a:gd name="T4" fmla="*/ 1 w 352"/>
                <a:gd name="T5" fmla="*/ 0 h 653"/>
                <a:gd name="T6" fmla="*/ 2 w 352"/>
                <a:gd name="T7" fmla="*/ 0 h 653"/>
                <a:gd name="T8" fmla="*/ 1 w 352"/>
                <a:gd name="T9" fmla="*/ 3 h 6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"/>
                <a:gd name="T16" fmla="*/ 0 h 653"/>
                <a:gd name="T17" fmla="*/ 352 w 352"/>
                <a:gd name="T18" fmla="*/ 653 h 6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" h="653">
                  <a:moveTo>
                    <a:pt x="135" y="653"/>
                  </a:moveTo>
                  <a:lnTo>
                    <a:pt x="0" y="588"/>
                  </a:lnTo>
                  <a:lnTo>
                    <a:pt x="206" y="0"/>
                  </a:lnTo>
                  <a:lnTo>
                    <a:pt x="352" y="34"/>
                  </a:lnTo>
                  <a:lnTo>
                    <a:pt x="135" y="65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1" name="Freeform 109">
              <a:extLst>
                <a:ext uri="{FF2B5EF4-FFF2-40B4-BE49-F238E27FC236}">
                  <a16:creationId xmlns:a16="http://schemas.microsoft.com/office/drawing/2014/main" id="{A8981210-B506-B110-F4D2-4BD115E06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" y="3375"/>
              <a:ext cx="38" cy="114"/>
            </a:xfrm>
            <a:custGeom>
              <a:avLst/>
              <a:gdLst>
                <a:gd name="T0" fmla="*/ 1 w 219"/>
                <a:gd name="T1" fmla="*/ 3 h 653"/>
                <a:gd name="T2" fmla="*/ 0 w 219"/>
                <a:gd name="T3" fmla="*/ 3 h 653"/>
                <a:gd name="T4" fmla="*/ 1 w 219"/>
                <a:gd name="T5" fmla="*/ 0 h 653"/>
                <a:gd name="T6" fmla="*/ 1 w 219"/>
                <a:gd name="T7" fmla="*/ 3 h 6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"/>
                <a:gd name="T13" fmla="*/ 0 h 653"/>
                <a:gd name="T14" fmla="*/ 219 w 219"/>
                <a:gd name="T15" fmla="*/ 653 h 6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" h="653">
                  <a:moveTo>
                    <a:pt x="146" y="653"/>
                  </a:moveTo>
                  <a:lnTo>
                    <a:pt x="0" y="619"/>
                  </a:lnTo>
                  <a:lnTo>
                    <a:pt x="219" y="0"/>
                  </a:lnTo>
                  <a:lnTo>
                    <a:pt x="146" y="6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2" name="Freeform 110">
              <a:extLst>
                <a:ext uri="{FF2B5EF4-FFF2-40B4-BE49-F238E27FC236}">
                  <a16:creationId xmlns:a16="http://schemas.microsoft.com/office/drawing/2014/main" id="{D748F341-9260-15B4-94A5-98EF5C0E5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" y="3375"/>
              <a:ext cx="38" cy="108"/>
            </a:xfrm>
            <a:custGeom>
              <a:avLst/>
              <a:gdLst>
                <a:gd name="T0" fmla="*/ 0 w 219"/>
                <a:gd name="T1" fmla="*/ 3 h 619"/>
                <a:gd name="T2" fmla="*/ 1 w 219"/>
                <a:gd name="T3" fmla="*/ 0 h 619"/>
                <a:gd name="T4" fmla="*/ 0 w 219"/>
                <a:gd name="T5" fmla="*/ 0 h 619"/>
                <a:gd name="T6" fmla="*/ 0 w 219"/>
                <a:gd name="T7" fmla="*/ 3 h 6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"/>
                <a:gd name="T13" fmla="*/ 0 h 619"/>
                <a:gd name="T14" fmla="*/ 219 w 219"/>
                <a:gd name="T15" fmla="*/ 619 h 6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" h="619">
                  <a:moveTo>
                    <a:pt x="0" y="619"/>
                  </a:moveTo>
                  <a:lnTo>
                    <a:pt x="219" y="0"/>
                  </a:lnTo>
                  <a:lnTo>
                    <a:pt x="70" y="0"/>
                  </a:lnTo>
                  <a:lnTo>
                    <a:pt x="0" y="6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3" name="Freeform 111">
              <a:extLst>
                <a:ext uri="{FF2B5EF4-FFF2-40B4-BE49-F238E27FC236}">
                  <a16:creationId xmlns:a16="http://schemas.microsoft.com/office/drawing/2014/main" id="{C4D8E01D-4E86-0501-D7C0-85EA48EF5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" y="3375"/>
              <a:ext cx="38" cy="114"/>
            </a:xfrm>
            <a:custGeom>
              <a:avLst/>
              <a:gdLst>
                <a:gd name="T0" fmla="*/ 1 w 219"/>
                <a:gd name="T1" fmla="*/ 3 h 653"/>
                <a:gd name="T2" fmla="*/ 0 w 219"/>
                <a:gd name="T3" fmla="*/ 3 h 653"/>
                <a:gd name="T4" fmla="*/ 0 w 219"/>
                <a:gd name="T5" fmla="*/ 0 h 653"/>
                <a:gd name="T6" fmla="*/ 1 w 219"/>
                <a:gd name="T7" fmla="*/ 0 h 653"/>
                <a:gd name="T8" fmla="*/ 1 w 219"/>
                <a:gd name="T9" fmla="*/ 3 h 6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9"/>
                <a:gd name="T16" fmla="*/ 0 h 653"/>
                <a:gd name="T17" fmla="*/ 219 w 219"/>
                <a:gd name="T18" fmla="*/ 653 h 6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9" h="653">
                  <a:moveTo>
                    <a:pt x="146" y="653"/>
                  </a:moveTo>
                  <a:lnTo>
                    <a:pt x="0" y="619"/>
                  </a:lnTo>
                  <a:lnTo>
                    <a:pt x="70" y="0"/>
                  </a:lnTo>
                  <a:lnTo>
                    <a:pt x="219" y="0"/>
                  </a:lnTo>
                  <a:lnTo>
                    <a:pt x="146" y="65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4" name="Freeform 112">
              <a:extLst>
                <a:ext uri="{FF2B5EF4-FFF2-40B4-BE49-F238E27FC236}">
                  <a16:creationId xmlns:a16="http://schemas.microsoft.com/office/drawing/2014/main" id="{A05382D5-FFFB-B1D1-33DE-481974076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2508"/>
              <a:ext cx="994" cy="27"/>
            </a:xfrm>
            <a:custGeom>
              <a:avLst/>
              <a:gdLst>
                <a:gd name="T0" fmla="*/ 0 w 5712"/>
                <a:gd name="T1" fmla="*/ 0 h 150"/>
                <a:gd name="T2" fmla="*/ 0 w 5712"/>
                <a:gd name="T3" fmla="*/ 1 h 150"/>
                <a:gd name="T4" fmla="*/ 30 w 5712"/>
                <a:gd name="T5" fmla="*/ 0 h 150"/>
                <a:gd name="T6" fmla="*/ 0 w 5712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12"/>
                <a:gd name="T13" fmla="*/ 0 h 150"/>
                <a:gd name="T14" fmla="*/ 5712 w 5712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12" h="150">
                  <a:moveTo>
                    <a:pt x="0" y="0"/>
                  </a:moveTo>
                  <a:lnTo>
                    <a:pt x="0" y="150"/>
                  </a:lnTo>
                  <a:lnTo>
                    <a:pt x="57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5" name="Freeform 113">
              <a:extLst>
                <a:ext uri="{FF2B5EF4-FFF2-40B4-BE49-F238E27FC236}">
                  <a16:creationId xmlns:a16="http://schemas.microsoft.com/office/drawing/2014/main" id="{4A4C9A65-1A8D-E3D9-5DF9-65B1F8862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2508"/>
              <a:ext cx="994" cy="27"/>
            </a:xfrm>
            <a:custGeom>
              <a:avLst/>
              <a:gdLst>
                <a:gd name="T0" fmla="*/ 0 w 5712"/>
                <a:gd name="T1" fmla="*/ 1 h 150"/>
                <a:gd name="T2" fmla="*/ 30 w 5712"/>
                <a:gd name="T3" fmla="*/ 0 h 150"/>
                <a:gd name="T4" fmla="*/ 30 w 5712"/>
                <a:gd name="T5" fmla="*/ 1 h 150"/>
                <a:gd name="T6" fmla="*/ 0 w 5712"/>
                <a:gd name="T7" fmla="*/ 1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12"/>
                <a:gd name="T13" fmla="*/ 0 h 150"/>
                <a:gd name="T14" fmla="*/ 5712 w 5712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12" h="150">
                  <a:moveTo>
                    <a:pt x="0" y="150"/>
                  </a:moveTo>
                  <a:lnTo>
                    <a:pt x="5712" y="0"/>
                  </a:lnTo>
                  <a:lnTo>
                    <a:pt x="5712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6" name="Rectangle 114">
              <a:extLst>
                <a:ext uri="{FF2B5EF4-FFF2-40B4-BE49-F238E27FC236}">
                  <a16:creationId xmlns:a16="http://schemas.microsoft.com/office/drawing/2014/main" id="{B1683B7B-3D2A-A547-79FD-C51F26581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2508"/>
              <a:ext cx="994" cy="2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87" name="Freeform 115">
              <a:extLst>
                <a:ext uri="{FF2B5EF4-FFF2-40B4-BE49-F238E27FC236}">
                  <a16:creationId xmlns:a16="http://schemas.microsoft.com/office/drawing/2014/main" id="{B0B00B51-6145-4BF2-8E5C-D14F22640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1407"/>
              <a:ext cx="497" cy="1120"/>
            </a:xfrm>
            <a:custGeom>
              <a:avLst/>
              <a:gdLst>
                <a:gd name="T0" fmla="*/ 0 w 2856"/>
                <a:gd name="T1" fmla="*/ 34 h 6398"/>
                <a:gd name="T2" fmla="*/ 1 w 2856"/>
                <a:gd name="T3" fmla="*/ 34 h 6398"/>
                <a:gd name="T4" fmla="*/ 15 w 2856"/>
                <a:gd name="T5" fmla="*/ 0 h 6398"/>
                <a:gd name="T6" fmla="*/ 0 w 2856"/>
                <a:gd name="T7" fmla="*/ 34 h 63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56"/>
                <a:gd name="T13" fmla="*/ 0 h 6398"/>
                <a:gd name="T14" fmla="*/ 2856 w 2856"/>
                <a:gd name="T15" fmla="*/ 6398 h 63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56" h="6398">
                  <a:moveTo>
                    <a:pt x="0" y="6338"/>
                  </a:moveTo>
                  <a:lnTo>
                    <a:pt x="137" y="6398"/>
                  </a:lnTo>
                  <a:lnTo>
                    <a:pt x="2856" y="0"/>
                  </a:lnTo>
                  <a:lnTo>
                    <a:pt x="0" y="6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8" name="Freeform 116">
              <a:extLst>
                <a:ext uri="{FF2B5EF4-FFF2-40B4-BE49-F238E27FC236}">
                  <a16:creationId xmlns:a16="http://schemas.microsoft.com/office/drawing/2014/main" id="{330EB521-50E6-0CA4-F853-F9283EFE4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" y="1407"/>
              <a:ext cx="497" cy="1120"/>
            </a:xfrm>
            <a:custGeom>
              <a:avLst/>
              <a:gdLst>
                <a:gd name="T0" fmla="*/ 0 w 2855"/>
                <a:gd name="T1" fmla="*/ 34 h 6398"/>
                <a:gd name="T2" fmla="*/ 14 w 2855"/>
                <a:gd name="T3" fmla="*/ 0 h 6398"/>
                <a:gd name="T4" fmla="*/ 15 w 2855"/>
                <a:gd name="T5" fmla="*/ 0 h 6398"/>
                <a:gd name="T6" fmla="*/ 0 w 2855"/>
                <a:gd name="T7" fmla="*/ 34 h 63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55"/>
                <a:gd name="T13" fmla="*/ 0 h 6398"/>
                <a:gd name="T14" fmla="*/ 2855 w 2855"/>
                <a:gd name="T15" fmla="*/ 6398 h 63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55" h="6398">
                  <a:moveTo>
                    <a:pt x="0" y="6398"/>
                  </a:moveTo>
                  <a:lnTo>
                    <a:pt x="2719" y="0"/>
                  </a:lnTo>
                  <a:lnTo>
                    <a:pt x="2855" y="61"/>
                  </a:lnTo>
                  <a:lnTo>
                    <a:pt x="0" y="63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9" name="Freeform 117">
              <a:extLst>
                <a:ext uri="{FF2B5EF4-FFF2-40B4-BE49-F238E27FC236}">
                  <a16:creationId xmlns:a16="http://schemas.microsoft.com/office/drawing/2014/main" id="{A6070B58-78C9-C58A-67E0-C4F349EA7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1407"/>
              <a:ext cx="521" cy="1120"/>
            </a:xfrm>
            <a:custGeom>
              <a:avLst/>
              <a:gdLst>
                <a:gd name="T0" fmla="*/ 0 w 2992"/>
                <a:gd name="T1" fmla="*/ 34 h 6398"/>
                <a:gd name="T2" fmla="*/ 1 w 2992"/>
                <a:gd name="T3" fmla="*/ 34 h 6398"/>
                <a:gd name="T4" fmla="*/ 16 w 2992"/>
                <a:gd name="T5" fmla="*/ 0 h 6398"/>
                <a:gd name="T6" fmla="*/ 15 w 2992"/>
                <a:gd name="T7" fmla="*/ 0 h 6398"/>
                <a:gd name="T8" fmla="*/ 0 w 2992"/>
                <a:gd name="T9" fmla="*/ 34 h 6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2"/>
                <a:gd name="T16" fmla="*/ 0 h 6398"/>
                <a:gd name="T17" fmla="*/ 2992 w 2992"/>
                <a:gd name="T18" fmla="*/ 6398 h 6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2" h="6398">
                  <a:moveTo>
                    <a:pt x="0" y="6338"/>
                  </a:moveTo>
                  <a:lnTo>
                    <a:pt x="137" y="6398"/>
                  </a:lnTo>
                  <a:lnTo>
                    <a:pt x="2992" y="61"/>
                  </a:lnTo>
                  <a:lnTo>
                    <a:pt x="2856" y="0"/>
                  </a:lnTo>
                  <a:lnTo>
                    <a:pt x="0" y="63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0" name="Freeform 118">
              <a:extLst>
                <a:ext uri="{FF2B5EF4-FFF2-40B4-BE49-F238E27FC236}">
                  <a16:creationId xmlns:a16="http://schemas.microsoft.com/office/drawing/2014/main" id="{7514F760-327F-DA41-B026-24A2DB93E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1407"/>
              <a:ext cx="521" cy="1110"/>
            </a:xfrm>
            <a:custGeom>
              <a:avLst/>
              <a:gdLst>
                <a:gd name="T0" fmla="*/ 1 w 2992"/>
                <a:gd name="T1" fmla="*/ 0 h 6338"/>
                <a:gd name="T2" fmla="*/ 0 w 2992"/>
                <a:gd name="T3" fmla="*/ 0 h 6338"/>
                <a:gd name="T4" fmla="*/ 16 w 2992"/>
                <a:gd name="T5" fmla="*/ 34 h 6338"/>
                <a:gd name="T6" fmla="*/ 1 w 2992"/>
                <a:gd name="T7" fmla="*/ 0 h 63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92"/>
                <a:gd name="T13" fmla="*/ 0 h 6338"/>
                <a:gd name="T14" fmla="*/ 2992 w 2992"/>
                <a:gd name="T15" fmla="*/ 6338 h 63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92" h="6338">
                  <a:moveTo>
                    <a:pt x="136" y="0"/>
                  </a:moveTo>
                  <a:lnTo>
                    <a:pt x="0" y="61"/>
                  </a:lnTo>
                  <a:lnTo>
                    <a:pt x="2992" y="633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1" name="Freeform 119">
              <a:extLst>
                <a:ext uri="{FF2B5EF4-FFF2-40B4-BE49-F238E27FC236}">
                  <a16:creationId xmlns:a16="http://schemas.microsoft.com/office/drawing/2014/main" id="{BFD0D470-4CD0-34CE-0781-51A070089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1419"/>
              <a:ext cx="521" cy="1108"/>
            </a:xfrm>
            <a:custGeom>
              <a:avLst/>
              <a:gdLst>
                <a:gd name="T0" fmla="*/ 0 w 2992"/>
                <a:gd name="T1" fmla="*/ 0 h 6337"/>
                <a:gd name="T2" fmla="*/ 16 w 2992"/>
                <a:gd name="T3" fmla="*/ 34 h 6337"/>
                <a:gd name="T4" fmla="*/ 15 w 2992"/>
                <a:gd name="T5" fmla="*/ 34 h 6337"/>
                <a:gd name="T6" fmla="*/ 0 w 2992"/>
                <a:gd name="T7" fmla="*/ 0 h 6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92"/>
                <a:gd name="T13" fmla="*/ 0 h 6337"/>
                <a:gd name="T14" fmla="*/ 2992 w 2992"/>
                <a:gd name="T15" fmla="*/ 6337 h 6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92" h="6337">
                  <a:moveTo>
                    <a:pt x="0" y="0"/>
                  </a:moveTo>
                  <a:lnTo>
                    <a:pt x="2992" y="6277"/>
                  </a:lnTo>
                  <a:lnTo>
                    <a:pt x="2855" y="6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2" name="Freeform 120">
              <a:extLst>
                <a:ext uri="{FF2B5EF4-FFF2-40B4-BE49-F238E27FC236}">
                  <a16:creationId xmlns:a16="http://schemas.microsoft.com/office/drawing/2014/main" id="{051CA4F3-BB8A-61E2-9415-586CC299B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1407"/>
              <a:ext cx="521" cy="1120"/>
            </a:xfrm>
            <a:custGeom>
              <a:avLst/>
              <a:gdLst>
                <a:gd name="T0" fmla="*/ 1 w 2992"/>
                <a:gd name="T1" fmla="*/ 0 h 6398"/>
                <a:gd name="T2" fmla="*/ 0 w 2992"/>
                <a:gd name="T3" fmla="*/ 0 h 6398"/>
                <a:gd name="T4" fmla="*/ 15 w 2992"/>
                <a:gd name="T5" fmla="*/ 34 h 6398"/>
                <a:gd name="T6" fmla="*/ 16 w 2992"/>
                <a:gd name="T7" fmla="*/ 34 h 6398"/>
                <a:gd name="T8" fmla="*/ 1 w 2992"/>
                <a:gd name="T9" fmla="*/ 0 h 6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2"/>
                <a:gd name="T16" fmla="*/ 0 h 6398"/>
                <a:gd name="T17" fmla="*/ 2992 w 2992"/>
                <a:gd name="T18" fmla="*/ 6398 h 6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2" h="6398">
                  <a:moveTo>
                    <a:pt x="136" y="0"/>
                  </a:moveTo>
                  <a:lnTo>
                    <a:pt x="0" y="61"/>
                  </a:lnTo>
                  <a:lnTo>
                    <a:pt x="2855" y="6398"/>
                  </a:lnTo>
                  <a:lnTo>
                    <a:pt x="2992" y="6338"/>
                  </a:lnTo>
                  <a:lnTo>
                    <a:pt x="13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3" name="Line 121">
              <a:extLst>
                <a:ext uri="{FF2B5EF4-FFF2-40B4-BE49-F238E27FC236}">
                  <a16:creationId xmlns:a16="http://schemas.microsoft.com/office/drawing/2014/main" id="{485C6F21-96F1-292A-BC1E-B7A3E0B08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8" y="1312"/>
              <a:ext cx="1" cy="29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4" name="Line 122">
              <a:extLst>
                <a:ext uri="{FF2B5EF4-FFF2-40B4-BE49-F238E27FC236}">
                  <a16:creationId xmlns:a16="http://schemas.microsoft.com/office/drawing/2014/main" id="{5360722F-868B-6EC2-76F8-6FA408653A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8" y="1685"/>
              <a:ext cx="1" cy="8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5" name="Line 123">
              <a:extLst>
                <a:ext uri="{FF2B5EF4-FFF2-40B4-BE49-F238E27FC236}">
                  <a16:creationId xmlns:a16="http://schemas.microsoft.com/office/drawing/2014/main" id="{4CF07360-F115-A0FD-E3FF-E78548CBE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8" y="1852"/>
              <a:ext cx="1" cy="49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6" name="Line 124">
              <a:extLst>
                <a:ext uri="{FF2B5EF4-FFF2-40B4-BE49-F238E27FC236}">
                  <a16:creationId xmlns:a16="http://schemas.microsoft.com/office/drawing/2014/main" id="{FA025CE4-656D-0172-E9D0-8D976C0332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8" y="2434"/>
              <a:ext cx="1" cy="8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7" name="Line 125">
              <a:extLst>
                <a:ext uri="{FF2B5EF4-FFF2-40B4-BE49-F238E27FC236}">
                  <a16:creationId xmlns:a16="http://schemas.microsoft.com/office/drawing/2014/main" id="{AC3419EF-B9A4-F334-C583-D22E4BD5BC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8" y="2601"/>
              <a:ext cx="1" cy="29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8" name="Line 126">
              <a:extLst>
                <a:ext uri="{FF2B5EF4-FFF2-40B4-BE49-F238E27FC236}">
                  <a16:creationId xmlns:a16="http://schemas.microsoft.com/office/drawing/2014/main" id="{B83D0A62-12DB-4E44-AEE2-3C9C0BFB2B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2" y="1413"/>
              <a:ext cx="1506" cy="1"/>
            </a:xfrm>
            <a:prstGeom prst="line">
              <a:avLst/>
            </a:prstGeom>
            <a:noFill/>
            <a:ln w="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9" name="Freeform 127">
              <a:extLst>
                <a:ext uri="{FF2B5EF4-FFF2-40B4-BE49-F238E27FC236}">
                  <a16:creationId xmlns:a16="http://schemas.microsoft.com/office/drawing/2014/main" id="{3C8EC916-B768-1FBD-E45A-C7A4637F9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1407"/>
              <a:ext cx="497" cy="1120"/>
            </a:xfrm>
            <a:custGeom>
              <a:avLst/>
              <a:gdLst>
                <a:gd name="T0" fmla="*/ 0 w 2855"/>
                <a:gd name="T1" fmla="*/ 34 h 6398"/>
                <a:gd name="T2" fmla="*/ 1 w 2855"/>
                <a:gd name="T3" fmla="*/ 34 h 6398"/>
                <a:gd name="T4" fmla="*/ 15 w 2855"/>
                <a:gd name="T5" fmla="*/ 0 h 6398"/>
                <a:gd name="T6" fmla="*/ 0 w 2855"/>
                <a:gd name="T7" fmla="*/ 34 h 63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55"/>
                <a:gd name="T13" fmla="*/ 0 h 6398"/>
                <a:gd name="T14" fmla="*/ 2855 w 2855"/>
                <a:gd name="T15" fmla="*/ 6398 h 63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55" h="6398">
                  <a:moveTo>
                    <a:pt x="0" y="6338"/>
                  </a:moveTo>
                  <a:lnTo>
                    <a:pt x="136" y="6398"/>
                  </a:lnTo>
                  <a:lnTo>
                    <a:pt x="2855" y="0"/>
                  </a:lnTo>
                  <a:lnTo>
                    <a:pt x="0" y="6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0" name="Freeform 128">
              <a:extLst>
                <a:ext uri="{FF2B5EF4-FFF2-40B4-BE49-F238E27FC236}">
                  <a16:creationId xmlns:a16="http://schemas.microsoft.com/office/drawing/2014/main" id="{B05BD9B5-C077-F531-BF02-A8A60C899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1407"/>
              <a:ext cx="497" cy="1120"/>
            </a:xfrm>
            <a:custGeom>
              <a:avLst/>
              <a:gdLst>
                <a:gd name="T0" fmla="*/ 0 w 2856"/>
                <a:gd name="T1" fmla="*/ 34 h 6398"/>
                <a:gd name="T2" fmla="*/ 14 w 2856"/>
                <a:gd name="T3" fmla="*/ 0 h 6398"/>
                <a:gd name="T4" fmla="*/ 15 w 2856"/>
                <a:gd name="T5" fmla="*/ 0 h 6398"/>
                <a:gd name="T6" fmla="*/ 0 w 2856"/>
                <a:gd name="T7" fmla="*/ 34 h 63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56"/>
                <a:gd name="T13" fmla="*/ 0 h 6398"/>
                <a:gd name="T14" fmla="*/ 2856 w 2856"/>
                <a:gd name="T15" fmla="*/ 6398 h 63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56" h="6398">
                  <a:moveTo>
                    <a:pt x="0" y="6398"/>
                  </a:moveTo>
                  <a:lnTo>
                    <a:pt x="2719" y="0"/>
                  </a:lnTo>
                  <a:lnTo>
                    <a:pt x="2856" y="61"/>
                  </a:lnTo>
                  <a:lnTo>
                    <a:pt x="0" y="63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1" name="Freeform 129">
              <a:extLst>
                <a:ext uri="{FF2B5EF4-FFF2-40B4-BE49-F238E27FC236}">
                  <a16:creationId xmlns:a16="http://schemas.microsoft.com/office/drawing/2014/main" id="{7CEB9C2C-27D5-27B4-27F2-5ED13F254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1407"/>
              <a:ext cx="521" cy="1120"/>
            </a:xfrm>
            <a:custGeom>
              <a:avLst/>
              <a:gdLst>
                <a:gd name="T0" fmla="*/ 0 w 2992"/>
                <a:gd name="T1" fmla="*/ 34 h 6398"/>
                <a:gd name="T2" fmla="*/ 1 w 2992"/>
                <a:gd name="T3" fmla="*/ 34 h 6398"/>
                <a:gd name="T4" fmla="*/ 16 w 2992"/>
                <a:gd name="T5" fmla="*/ 0 h 6398"/>
                <a:gd name="T6" fmla="*/ 15 w 2992"/>
                <a:gd name="T7" fmla="*/ 0 h 6398"/>
                <a:gd name="T8" fmla="*/ 0 w 2992"/>
                <a:gd name="T9" fmla="*/ 34 h 6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2"/>
                <a:gd name="T16" fmla="*/ 0 h 6398"/>
                <a:gd name="T17" fmla="*/ 2992 w 2992"/>
                <a:gd name="T18" fmla="*/ 6398 h 6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2" h="6398">
                  <a:moveTo>
                    <a:pt x="0" y="6338"/>
                  </a:moveTo>
                  <a:lnTo>
                    <a:pt x="136" y="6398"/>
                  </a:lnTo>
                  <a:lnTo>
                    <a:pt x="2992" y="61"/>
                  </a:lnTo>
                  <a:lnTo>
                    <a:pt x="2855" y="0"/>
                  </a:lnTo>
                  <a:lnTo>
                    <a:pt x="0" y="63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2" name="Freeform 130">
              <a:extLst>
                <a:ext uri="{FF2B5EF4-FFF2-40B4-BE49-F238E27FC236}">
                  <a16:creationId xmlns:a16="http://schemas.microsoft.com/office/drawing/2014/main" id="{C5B522EA-D8D4-AB77-5F6B-69EEA65DB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1407"/>
              <a:ext cx="522" cy="1110"/>
            </a:xfrm>
            <a:custGeom>
              <a:avLst/>
              <a:gdLst>
                <a:gd name="T0" fmla="*/ 1 w 2992"/>
                <a:gd name="T1" fmla="*/ 0 h 6338"/>
                <a:gd name="T2" fmla="*/ 0 w 2992"/>
                <a:gd name="T3" fmla="*/ 0 h 6338"/>
                <a:gd name="T4" fmla="*/ 16 w 2992"/>
                <a:gd name="T5" fmla="*/ 34 h 6338"/>
                <a:gd name="T6" fmla="*/ 1 w 2992"/>
                <a:gd name="T7" fmla="*/ 0 h 63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92"/>
                <a:gd name="T13" fmla="*/ 0 h 6338"/>
                <a:gd name="T14" fmla="*/ 2992 w 2992"/>
                <a:gd name="T15" fmla="*/ 6338 h 63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92" h="6338">
                  <a:moveTo>
                    <a:pt x="137" y="0"/>
                  </a:moveTo>
                  <a:lnTo>
                    <a:pt x="0" y="61"/>
                  </a:lnTo>
                  <a:lnTo>
                    <a:pt x="2992" y="633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3" name="Freeform 131">
              <a:extLst>
                <a:ext uri="{FF2B5EF4-FFF2-40B4-BE49-F238E27FC236}">
                  <a16:creationId xmlns:a16="http://schemas.microsoft.com/office/drawing/2014/main" id="{44F61844-1C5A-6CC5-591F-0C906E266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1419"/>
              <a:ext cx="522" cy="1108"/>
            </a:xfrm>
            <a:custGeom>
              <a:avLst/>
              <a:gdLst>
                <a:gd name="T0" fmla="*/ 0 w 2992"/>
                <a:gd name="T1" fmla="*/ 0 h 6337"/>
                <a:gd name="T2" fmla="*/ 16 w 2992"/>
                <a:gd name="T3" fmla="*/ 34 h 6337"/>
                <a:gd name="T4" fmla="*/ 15 w 2992"/>
                <a:gd name="T5" fmla="*/ 34 h 6337"/>
                <a:gd name="T6" fmla="*/ 0 w 2992"/>
                <a:gd name="T7" fmla="*/ 0 h 6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92"/>
                <a:gd name="T13" fmla="*/ 0 h 6337"/>
                <a:gd name="T14" fmla="*/ 2992 w 2992"/>
                <a:gd name="T15" fmla="*/ 6337 h 6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92" h="6337">
                  <a:moveTo>
                    <a:pt x="0" y="0"/>
                  </a:moveTo>
                  <a:lnTo>
                    <a:pt x="2992" y="6277"/>
                  </a:lnTo>
                  <a:lnTo>
                    <a:pt x="2856" y="6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4" name="Freeform 132">
              <a:extLst>
                <a:ext uri="{FF2B5EF4-FFF2-40B4-BE49-F238E27FC236}">
                  <a16:creationId xmlns:a16="http://schemas.microsoft.com/office/drawing/2014/main" id="{BFC758B9-5C72-2936-7BEF-11914B1D4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1407"/>
              <a:ext cx="522" cy="1120"/>
            </a:xfrm>
            <a:custGeom>
              <a:avLst/>
              <a:gdLst>
                <a:gd name="T0" fmla="*/ 1 w 2992"/>
                <a:gd name="T1" fmla="*/ 0 h 6398"/>
                <a:gd name="T2" fmla="*/ 0 w 2992"/>
                <a:gd name="T3" fmla="*/ 0 h 6398"/>
                <a:gd name="T4" fmla="*/ 15 w 2992"/>
                <a:gd name="T5" fmla="*/ 34 h 6398"/>
                <a:gd name="T6" fmla="*/ 16 w 2992"/>
                <a:gd name="T7" fmla="*/ 34 h 6398"/>
                <a:gd name="T8" fmla="*/ 1 w 2992"/>
                <a:gd name="T9" fmla="*/ 0 h 6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2"/>
                <a:gd name="T16" fmla="*/ 0 h 6398"/>
                <a:gd name="T17" fmla="*/ 2992 w 2992"/>
                <a:gd name="T18" fmla="*/ 6398 h 6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2" h="6398">
                  <a:moveTo>
                    <a:pt x="137" y="0"/>
                  </a:moveTo>
                  <a:lnTo>
                    <a:pt x="0" y="61"/>
                  </a:lnTo>
                  <a:lnTo>
                    <a:pt x="2856" y="6398"/>
                  </a:lnTo>
                  <a:lnTo>
                    <a:pt x="2992" y="6338"/>
                  </a:lnTo>
                  <a:lnTo>
                    <a:pt x="13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5" name="Freeform 133">
              <a:extLst>
                <a:ext uri="{FF2B5EF4-FFF2-40B4-BE49-F238E27FC236}">
                  <a16:creationId xmlns:a16="http://schemas.microsoft.com/office/drawing/2014/main" id="{7616D8C3-3092-FD43-261C-6E0C2C147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2508"/>
              <a:ext cx="993" cy="27"/>
            </a:xfrm>
            <a:custGeom>
              <a:avLst/>
              <a:gdLst>
                <a:gd name="T0" fmla="*/ 0 w 5710"/>
                <a:gd name="T1" fmla="*/ 0 h 150"/>
                <a:gd name="T2" fmla="*/ 0 w 5710"/>
                <a:gd name="T3" fmla="*/ 1 h 150"/>
                <a:gd name="T4" fmla="*/ 30 w 5710"/>
                <a:gd name="T5" fmla="*/ 0 h 150"/>
                <a:gd name="T6" fmla="*/ 0 w 5710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10"/>
                <a:gd name="T13" fmla="*/ 0 h 150"/>
                <a:gd name="T14" fmla="*/ 5710 w 5710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10" h="150">
                  <a:moveTo>
                    <a:pt x="0" y="0"/>
                  </a:moveTo>
                  <a:lnTo>
                    <a:pt x="0" y="150"/>
                  </a:lnTo>
                  <a:lnTo>
                    <a:pt x="57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6" name="Freeform 134">
              <a:extLst>
                <a:ext uri="{FF2B5EF4-FFF2-40B4-BE49-F238E27FC236}">
                  <a16:creationId xmlns:a16="http://schemas.microsoft.com/office/drawing/2014/main" id="{44B2322A-C445-DFB8-1DFA-B5B87E4F8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2508"/>
              <a:ext cx="993" cy="27"/>
            </a:xfrm>
            <a:custGeom>
              <a:avLst/>
              <a:gdLst>
                <a:gd name="T0" fmla="*/ 0 w 5710"/>
                <a:gd name="T1" fmla="*/ 1 h 150"/>
                <a:gd name="T2" fmla="*/ 30 w 5710"/>
                <a:gd name="T3" fmla="*/ 0 h 150"/>
                <a:gd name="T4" fmla="*/ 30 w 5710"/>
                <a:gd name="T5" fmla="*/ 1 h 150"/>
                <a:gd name="T6" fmla="*/ 0 w 5710"/>
                <a:gd name="T7" fmla="*/ 1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10"/>
                <a:gd name="T13" fmla="*/ 0 h 150"/>
                <a:gd name="T14" fmla="*/ 5710 w 5710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10" h="150">
                  <a:moveTo>
                    <a:pt x="0" y="150"/>
                  </a:moveTo>
                  <a:lnTo>
                    <a:pt x="5710" y="0"/>
                  </a:lnTo>
                  <a:lnTo>
                    <a:pt x="5710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7" name="Rectangle 135">
              <a:extLst>
                <a:ext uri="{FF2B5EF4-FFF2-40B4-BE49-F238E27FC236}">
                  <a16:creationId xmlns:a16="http://schemas.microsoft.com/office/drawing/2014/main" id="{03622DC2-90C1-B4A3-7902-643D6D980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" y="2508"/>
              <a:ext cx="993" cy="2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608" name="Line 136">
              <a:extLst>
                <a:ext uri="{FF2B5EF4-FFF2-40B4-BE49-F238E27FC236}">
                  <a16:creationId xmlns:a16="http://schemas.microsoft.com/office/drawing/2014/main" id="{15B100C3-6F12-6749-2C29-1E47E32D8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8" y="2892"/>
              <a:ext cx="1" cy="483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9" name="Line 137">
              <a:extLst>
                <a:ext uri="{FF2B5EF4-FFF2-40B4-BE49-F238E27FC236}">
                  <a16:creationId xmlns:a16="http://schemas.microsoft.com/office/drawing/2014/main" id="{CFB9C38C-21D8-1BBD-627C-CAC2505B4A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2522"/>
              <a:ext cx="513" cy="1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0" name="Line 138">
              <a:extLst>
                <a:ext uri="{FF2B5EF4-FFF2-40B4-BE49-F238E27FC236}">
                  <a16:creationId xmlns:a16="http://schemas.microsoft.com/office/drawing/2014/main" id="{B218F758-0D0A-76A9-8780-954B2ED462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2" y="2522"/>
              <a:ext cx="1" cy="352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1" name="Line 139">
              <a:extLst>
                <a:ext uri="{FF2B5EF4-FFF2-40B4-BE49-F238E27FC236}">
                  <a16:creationId xmlns:a16="http://schemas.microsoft.com/office/drawing/2014/main" id="{07E98791-DF98-CDC7-DDDC-293D88A7DE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5" y="2522"/>
              <a:ext cx="1" cy="1352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2" name="Line 140">
              <a:extLst>
                <a:ext uri="{FF2B5EF4-FFF2-40B4-BE49-F238E27FC236}">
                  <a16:creationId xmlns:a16="http://schemas.microsoft.com/office/drawing/2014/main" id="{EB15076A-396F-6D07-B630-BAB8F487E8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5" y="2522"/>
              <a:ext cx="1" cy="853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3" name="Line 141">
              <a:extLst>
                <a:ext uri="{FF2B5EF4-FFF2-40B4-BE49-F238E27FC236}">
                  <a16:creationId xmlns:a16="http://schemas.microsoft.com/office/drawing/2014/main" id="{6FEB3E13-E146-A328-047B-EFF761F4A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2" y="2874"/>
              <a:ext cx="1010" cy="1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4" name="Line 142">
              <a:extLst>
                <a:ext uri="{FF2B5EF4-FFF2-40B4-BE49-F238E27FC236}">
                  <a16:creationId xmlns:a16="http://schemas.microsoft.com/office/drawing/2014/main" id="{6CCDAF05-6F3B-ACD3-CD60-4FE0A9F75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2" y="3874"/>
              <a:ext cx="2003" cy="1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5" name="Line 143">
              <a:extLst>
                <a:ext uri="{FF2B5EF4-FFF2-40B4-BE49-F238E27FC236}">
                  <a16:creationId xmlns:a16="http://schemas.microsoft.com/office/drawing/2014/main" id="{75E2962F-632F-11C2-E36F-758E0301B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7" y="2689"/>
              <a:ext cx="1363" cy="1371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6" name="Line 144">
              <a:extLst>
                <a:ext uri="{FF2B5EF4-FFF2-40B4-BE49-F238E27FC236}">
                  <a16:creationId xmlns:a16="http://schemas.microsoft.com/office/drawing/2014/main" id="{7AD7270B-53B9-D6B2-B451-78A817CD6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5" y="3375"/>
              <a:ext cx="833" cy="1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617" name="Group 145">
              <a:extLst>
                <a:ext uri="{FF2B5EF4-FFF2-40B4-BE49-F238E27FC236}">
                  <a16:creationId xmlns:a16="http://schemas.microsoft.com/office/drawing/2014/main" id="{68E1DF84-3F6C-D237-5B74-4088790AB8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1" y="1305"/>
              <a:ext cx="92" cy="78"/>
              <a:chOff x="1719" y="869"/>
              <a:chExt cx="88" cy="74"/>
            </a:xfrm>
          </p:grpSpPr>
          <p:sp>
            <p:nvSpPr>
              <p:cNvPr id="20690" name="Freeform 146">
                <a:extLst>
                  <a:ext uri="{FF2B5EF4-FFF2-40B4-BE49-F238E27FC236}">
                    <a16:creationId xmlns:a16="http://schemas.microsoft.com/office/drawing/2014/main" id="{DA36E721-A8B8-BC71-ECEF-7BB7E70FD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" y="894"/>
                <a:ext cx="50" cy="49"/>
              </a:xfrm>
              <a:custGeom>
                <a:avLst/>
                <a:gdLst>
                  <a:gd name="T0" fmla="*/ 0 w 299"/>
                  <a:gd name="T1" fmla="*/ 1 h 300"/>
                  <a:gd name="T2" fmla="*/ 1 w 299"/>
                  <a:gd name="T3" fmla="*/ 1 h 300"/>
                  <a:gd name="T4" fmla="*/ 1 w 299"/>
                  <a:gd name="T5" fmla="*/ 1 h 300"/>
                  <a:gd name="T6" fmla="*/ 1 w 299"/>
                  <a:gd name="T7" fmla="*/ 1 h 300"/>
                  <a:gd name="T8" fmla="*/ 0 w 299"/>
                  <a:gd name="T9" fmla="*/ 1 h 300"/>
                  <a:gd name="T10" fmla="*/ 0 w 299"/>
                  <a:gd name="T11" fmla="*/ 0 h 300"/>
                  <a:gd name="T12" fmla="*/ 0 w 299"/>
                  <a:gd name="T13" fmla="*/ 0 h 300"/>
                  <a:gd name="T14" fmla="*/ 1 w 299"/>
                  <a:gd name="T15" fmla="*/ 0 h 3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9"/>
                  <a:gd name="T25" fmla="*/ 0 h 300"/>
                  <a:gd name="T26" fmla="*/ 299 w 299"/>
                  <a:gd name="T27" fmla="*/ 300 h 3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9" h="300">
                    <a:moveTo>
                      <a:pt x="0" y="300"/>
                    </a:moveTo>
                    <a:lnTo>
                      <a:pt x="224" y="300"/>
                    </a:lnTo>
                    <a:lnTo>
                      <a:pt x="299" y="225"/>
                    </a:lnTo>
                    <a:lnTo>
                      <a:pt x="224" y="151"/>
                    </a:lnTo>
                    <a:lnTo>
                      <a:pt x="75" y="151"/>
                    </a:lnTo>
                    <a:lnTo>
                      <a:pt x="0" y="76"/>
                    </a:lnTo>
                    <a:lnTo>
                      <a:pt x="75" y="0"/>
                    </a:lnTo>
                    <a:lnTo>
                      <a:pt x="299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91" name="Line 147">
                <a:extLst>
                  <a:ext uri="{FF2B5EF4-FFF2-40B4-BE49-F238E27FC236}">
                    <a16:creationId xmlns:a16="http://schemas.microsoft.com/office/drawing/2014/main" id="{C45615BB-C259-7FC5-B751-A942CC347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94" y="869"/>
                <a:ext cx="13" cy="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618" name="Group 148">
              <a:extLst>
                <a:ext uri="{FF2B5EF4-FFF2-40B4-BE49-F238E27FC236}">
                  <a16:creationId xmlns:a16="http://schemas.microsoft.com/office/drawing/2014/main" id="{C5800BFF-5546-BF04-57BF-AF65511424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2515"/>
              <a:ext cx="91" cy="79"/>
              <a:chOff x="1244" y="2021"/>
              <a:chExt cx="87" cy="75"/>
            </a:xfrm>
          </p:grpSpPr>
          <p:sp>
            <p:nvSpPr>
              <p:cNvPr id="20687" name="Freeform 149">
                <a:extLst>
                  <a:ext uri="{FF2B5EF4-FFF2-40B4-BE49-F238E27FC236}">
                    <a16:creationId xmlns:a16="http://schemas.microsoft.com/office/drawing/2014/main" id="{008F9FE0-E99F-F108-1A78-74462EA2F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046"/>
                <a:ext cx="37" cy="50"/>
              </a:xfrm>
              <a:custGeom>
                <a:avLst/>
                <a:gdLst>
                  <a:gd name="T0" fmla="*/ 1 w 226"/>
                  <a:gd name="T1" fmla="*/ 1 h 300"/>
                  <a:gd name="T2" fmla="*/ 0 w 226"/>
                  <a:gd name="T3" fmla="*/ 1 h 300"/>
                  <a:gd name="T4" fmla="*/ 0 w 226"/>
                  <a:gd name="T5" fmla="*/ 1 h 300"/>
                  <a:gd name="T6" fmla="*/ 0 w 226"/>
                  <a:gd name="T7" fmla="*/ 0 h 300"/>
                  <a:gd name="T8" fmla="*/ 0 w 226"/>
                  <a:gd name="T9" fmla="*/ 0 h 300"/>
                  <a:gd name="T10" fmla="*/ 1 w 226"/>
                  <a:gd name="T11" fmla="*/ 0 h 300"/>
                  <a:gd name="T12" fmla="*/ 1 w 226"/>
                  <a:gd name="T13" fmla="*/ 0 h 300"/>
                  <a:gd name="T14" fmla="*/ 1 w 226"/>
                  <a:gd name="T15" fmla="*/ 1 h 300"/>
                  <a:gd name="T16" fmla="*/ 1 w 226"/>
                  <a:gd name="T17" fmla="*/ 1 h 3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6"/>
                  <a:gd name="T28" fmla="*/ 0 h 300"/>
                  <a:gd name="T29" fmla="*/ 226 w 226"/>
                  <a:gd name="T30" fmla="*/ 300 h 3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6" h="300">
                    <a:moveTo>
                      <a:pt x="150" y="300"/>
                    </a:moveTo>
                    <a:lnTo>
                      <a:pt x="75" y="300"/>
                    </a:lnTo>
                    <a:lnTo>
                      <a:pt x="0" y="225"/>
                    </a:lnTo>
                    <a:lnTo>
                      <a:pt x="0" y="75"/>
                    </a:lnTo>
                    <a:lnTo>
                      <a:pt x="75" y="0"/>
                    </a:lnTo>
                    <a:lnTo>
                      <a:pt x="150" y="0"/>
                    </a:lnTo>
                    <a:lnTo>
                      <a:pt x="226" y="75"/>
                    </a:lnTo>
                    <a:lnTo>
                      <a:pt x="226" y="225"/>
                    </a:lnTo>
                    <a:lnTo>
                      <a:pt x="150" y="300"/>
                    </a:lnTo>
                  </a:path>
                </a:pathLst>
              </a:cu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8" name="Line 150">
                <a:extLst>
                  <a:ext uri="{FF2B5EF4-FFF2-40B4-BE49-F238E27FC236}">
                    <a16:creationId xmlns:a16="http://schemas.microsoft.com/office/drawing/2014/main" id="{5DE845D5-AD4A-C8DC-7177-962CE75A8B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1" y="2083"/>
                <a:ext cx="13" cy="13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9" name="Line 151">
                <a:extLst>
                  <a:ext uri="{FF2B5EF4-FFF2-40B4-BE49-F238E27FC236}">
                    <a16:creationId xmlns:a16="http://schemas.microsoft.com/office/drawing/2014/main" id="{8357D588-F08B-F946-105B-E82030193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19" y="2021"/>
                <a:ext cx="12" cy="25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619" name="Group 152">
              <a:extLst>
                <a:ext uri="{FF2B5EF4-FFF2-40B4-BE49-F238E27FC236}">
                  <a16:creationId xmlns:a16="http://schemas.microsoft.com/office/drawing/2014/main" id="{B21107EF-E8AB-7FAF-529F-D95835463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7" y="2526"/>
              <a:ext cx="91" cy="79"/>
              <a:chOff x="2357" y="2032"/>
              <a:chExt cx="87" cy="75"/>
            </a:xfrm>
          </p:grpSpPr>
          <p:sp>
            <p:nvSpPr>
              <p:cNvPr id="20684" name="Line 153">
                <a:extLst>
                  <a:ext uri="{FF2B5EF4-FFF2-40B4-BE49-F238E27FC236}">
                    <a16:creationId xmlns:a16="http://schemas.microsoft.com/office/drawing/2014/main" id="{44D3CE93-4D63-3C72-4074-9FA08F1FF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7" y="2032"/>
                <a:ext cx="1" cy="75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5" name="Freeform 154">
                <a:extLst>
                  <a:ext uri="{FF2B5EF4-FFF2-40B4-BE49-F238E27FC236}">
                    <a16:creationId xmlns:a16="http://schemas.microsoft.com/office/drawing/2014/main" id="{BC0B299E-E1E3-EB91-2C3B-A48ADA4DB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2057"/>
                <a:ext cx="50" cy="50"/>
              </a:xfrm>
              <a:custGeom>
                <a:avLst/>
                <a:gdLst>
                  <a:gd name="T0" fmla="*/ 0 w 299"/>
                  <a:gd name="T1" fmla="*/ 1 h 300"/>
                  <a:gd name="T2" fmla="*/ 1 w 299"/>
                  <a:gd name="T3" fmla="*/ 0 h 300"/>
                  <a:gd name="T4" fmla="*/ 1 w 299"/>
                  <a:gd name="T5" fmla="*/ 0 h 300"/>
                  <a:gd name="T6" fmla="*/ 1 w 299"/>
                  <a:gd name="T7" fmla="*/ 0 h 300"/>
                  <a:gd name="T8" fmla="*/ 1 w 299"/>
                  <a:gd name="T9" fmla="*/ 1 h 300"/>
                  <a:gd name="T10" fmla="*/ 1 w 299"/>
                  <a:gd name="T11" fmla="*/ 1 h 300"/>
                  <a:gd name="T12" fmla="*/ 1 w 299"/>
                  <a:gd name="T13" fmla="*/ 1 h 300"/>
                  <a:gd name="T14" fmla="*/ 0 w 299"/>
                  <a:gd name="T15" fmla="*/ 1 h 3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9"/>
                  <a:gd name="T25" fmla="*/ 0 h 300"/>
                  <a:gd name="T26" fmla="*/ 299 w 299"/>
                  <a:gd name="T27" fmla="*/ 300 h 3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9" h="300">
                    <a:moveTo>
                      <a:pt x="0" y="149"/>
                    </a:moveTo>
                    <a:lnTo>
                      <a:pt x="149" y="0"/>
                    </a:lnTo>
                    <a:lnTo>
                      <a:pt x="224" y="0"/>
                    </a:lnTo>
                    <a:lnTo>
                      <a:pt x="299" y="75"/>
                    </a:lnTo>
                    <a:lnTo>
                      <a:pt x="299" y="225"/>
                    </a:lnTo>
                    <a:lnTo>
                      <a:pt x="224" y="300"/>
                    </a:lnTo>
                    <a:lnTo>
                      <a:pt x="149" y="300"/>
                    </a:lnTo>
                    <a:lnTo>
                      <a:pt x="0" y="149"/>
                    </a:lnTo>
                  </a:path>
                </a:pathLst>
              </a:cu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6" name="Line 155">
                <a:extLst>
                  <a:ext uri="{FF2B5EF4-FFF2-40B4-BE49-F238E27FC236}">
                    <a16:creationId xmlns:a16="http://schemas.microsoft.com/office/drawing/2014/main" id="{9D1DC232-7383-04FC-7D23-C3A64DD8F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2" y="2032"/>
                <a:ext cx="12" cy="25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620" name="Group 156">
              <a:extLst>
                <a:ext uri="{FF2B5EF4-FFF2-40B4-BE49-F238E27FC236}">
                  <a16:creationId xmlns:a16="http://schemas.microsoft.com/office/drawing/2014/main" id="{C5D7D54C-35B7-E851-FFCF-489A6114CA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5" y="3419"/>
              <a:ext cx="53" cy="52"/>
              <a:chOff x="1283" y="2882"/>
              <a:chExt cx="50" cy="50"/>
            </a:xfrm>
          </p:grpSpPr>
          <p:sp>
            <p:nvSpPr>
              <p:cNvPr id="20682" name="Freeform 157">
                <a:extLst>
                  <a:ext uri="{FF2B5EF4-FFF2-40B4-BE49-F238E27FC236}">
                    <a16:creationId xmlns:a16="http://schemas.microsoft.com/office/drawing/2014/main" id="{864A375D-4689-7E73-DD8C-3BB3503DF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2882"/>
                <a:ext cx="38" cy="50"/>
              </a:xfrm>
              <a:custGeom>
                <a:avLst/>
                <a:gdLst>
                  <a:gd name="T0" fmla="*/ 1 w 224"/>
                  <a:gd name="T1" fmla="*/ 1 h 299"/>
                  <a:gd name="T2" fmla="*/ 0 w 224"/>
                  <a:gd name="T3" fmla="*/ 1 h 299"/>
                  <a:gd name="T4" fmla="*/ 0 w 224"/>
                  <a:gd name="T5" fmla="*/ 1 h 299"/>
                  <a:gd name="T6" fmla="*/ 0 w 224"/>
                  <a:gd name="T7" fmla="*/ 0 h 299"/>
                  <a:gd name="T8" fmla="*/ 0 w 224"/>
                  <a:gd name="T9" fmla="*/ 0 h 299"/>
                  <a:gd name="T10" fmla="*/ 1 w 224"/>
                  <a:gd name="T11" fmla="*/ 0 h 299"/>
                  <a:gd name="T12" fmla="*/ 1 w 224"/>
                  <a:gd name="T13" fmla="*/ 0 h 299"/>
                  <a:gd name="T14" fmla="*/ 1 w 224"/>
                  <a:gd name="T15" fmla="*/ 1 h 299"/>
                  <a:gd name="T16" fmla="*/ 1 w 224"/>
                  <a:gd name="T17" fmla="*/ 1 h 2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4"/>
                  <a:gd name="T28" fmla="*/ 0 h 299"/>
                  <a:gd name="T29" fmla="*/ 224 w 224"/>
                  <a:gd name="T30" fmla="*/ 299 h 2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4" h="299">
                    <a:moveTo>
                      <a:pt x="149" y="299"/>
                    </a:moveTo>
                    <a:lnTo>
                      <a:pt x="75" y="299"/>
                    </a:lnTo>
                    <a:lnTo>
                      <a:pt x="0" y="225"/>
                    </a:lnTo>
                    <a:lnTo>
                      <a:pt x="0" y="75"/>
                    </a:lnTo>
                    <a:lnTo>
                      <a:pt x="75" y="0"/>
                    </a:lnTo>
                    <a:lnTo>
                      <a:pt x="149" y="0"/>
                    </a:lnTo>
                    <a:lnTo>
                      <a:pt x="224" y="75"/>
                    </a:lnTo>
                    <a:lnTo>
                      <a:pt x="224" y="225"/>
                    </a:lnTo>
                    <a:lnTo>
                      <a:pt x="149" y="299"/>
                    </a:lnTo>
                  </a:path>
                </a:pathLst>
              </a:cu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3" name="Line 158">
                <a:extLst>
                  <a:ext uri="{FF2B5EF4-FFF2-40B4-BE49-F238E27FC236}">
                    <a16:creationId xmlns:a16="http://schemas.microsoft.com/office/drawing/2014/main" id="{BF32D7F3-B976-60F3-1CD4-9F9B7A8C1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1" y="2920"/>
                <a:ext cx="12" cy="12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621" name="Freeform 159">
              <a:extLst>
                <a:ext uri="{FF2B5EF4-FFF2-40B4-BE49-F238E27FC236}">
                  <a16:creationId xmlns:a16="http://schemas.microsoft.com/office/drawing/2014/main" id="{759EE037-49AF-0D16-2B86-52EA83FB2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" y="3402"/>
              <a:ext cx="53" cy="52"/>
            </a:xfrm>
            <a:custGeom>
              <a:avLst/>
              <a:gdLst>
                <a:gd name="T0" fmla="*/ 0 w 299"/>
                <a:gd name="T1" fmla="*/ 2 h 300"/>
                <a:gd name="T2" fmla="*/ 1 w 299"/>
                <a:gd name="T3" fmla="*/ 2 h 300"/>
                <a:gd name="T4" fmla="*/ 2 w 299"/>
                <a:gd name="T5" fmla="*/ 1 h 300"/>
                <a:gd name="T6" fmla="*/ 1 w 299"/>
                <a:gd name="T7" fmla="*/ 1 h 300"/>
                <a:gd name="T8" fmla="*/ 0 w 299"/>
                <a:gd name="T9" fmla="*/ 1 h 300"/>
                <a:gd name="T10" fmla="*/ 0 w 299"/>
                <a:gd name="T11" fmla="*/ 0 h 300"/>
                <a:gd name="T12" fmla="*/ 0 w 299"/>
                <a:gd name="T13" fmla="*/ 0 h 300"/>
                <a:gd name="T14" fmla="*/ 2 w 299"/>
                <a:gd name="T15" fmla="*/ 0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9"/>
                <a:gd name="T25" fmla="*/ 0 h 300"/>
                <a:gd name="T26" fmla="*/ 299 w 299"/>
                <a:gd name="T27" fmla="*/ 300 h 3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9" h="300">
                  <a:moveTo>
                    <a:pt x="0" y="300"/>
                  </a:moveTo>
                  <a:lnTo>
                    <a:pt x="224" y="300"/>
                  </a:lnTo>
                  <a:lnTo>
                    <a:pt x="299" y="225"/>
                  </a:lnTo>
                  <a:lnTo>
                    <a:pt x="224" y="150"/>
                  </a:lnTo>
                  <a:lnTo>
                    <a:pt x="75" y="150"/>
                  </a:lnTo>
                  <a:lnTo>
                    <a:pt x="0" y="75"/>
                  </a:lnTo>
                  <a:lnTo>
                    <a:pt x="75" y="0"/>
                  </a:lnTo>
                  <a:lnTo>
                    <a:pt x="299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622" name="Group 160">
              <a:extLst>
                <a:ext uri="{FF2B5EF4-FFF2-40B4-BE49-F238E27FC236}">
                  <a16:creationId xmlns:a16="http://schemas.microsoft.com/office/drawing/2014/main" id="{486F9B6B-E8CD-B460-ABBD-1D7524CB59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1" y="3381"/>
              <a:ext cx="52" cy="79"/>
              <a:chOff x="2351" y="2846"/>
              <a:chExt cx="50" cy="75"/>
            </a:xfrm>
          </p:grpSpPr>
          <p:sp>
            <p:nvSpPr>
              <p:cNvPr id="20680" name="Line 161">
                <a:extLst>
                  <a:ext uri="{FF2B5EF4-FFF2-40B4-BE49-F238E27FC236}">
                    <a16:creationId xmlns:a16="http://schemas.microsoft.com/office/drawing/2014/main" id="{574717C7-A166-41E1-5929-EC03BEF9B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1" y="2846"/>
                <a:ext cx="1" cy="75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1" name="Freeform 162">
                <a:extLst>
                  <a:ext uri="{FF2B5EF4-FFF2-40B4-BE49-F238E27FC236}">
                    <a16:creationId xmlns:a16="http://schemas.microsoft.com/office/drawing/2014/main" id="{B7842258-E98F-4404-C113-301896872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2871"/>
                <a:ext cx="50" cy="50"/>
              </a:xfrm>
              <a:custGeom>
                <a:avLst/>
                <a:gdLst>
                  <a:gd name="T0" fmla="*/ 0 w 299"/>
                  <a:gd name="T1" fmla="*/ 1 h 299"/>
                  <a:gd name="T2" fmla="*/ 1 w 299"/>
                  <a:gd name="T3" fmla="*/ 0 h 299"/>
                  <a:gd name="T4" fmla="*/ 1 w 299"/>
                  <a:gd name="T5" fmla="*/ 0 h 299"/>
                  <a:gd name="T6" fmla="*/ 1 w 299"/>
                  <a:gd name="T7" fmla="*/ 0 h 299"/>
                  <a:gd name="T8" fmla="*/ 1 w 299"/>
                  <a:gd name="T9" fmla="*/ 1 h 299"/>
                  <a:gd name="T10" fmla="*/ 1 w 299"/>
                  <a:gd name="T11" fmla="*/ 1 h 299"/>
                  <a:gd name="T12" fmla="*/ 1 w 299"/>
                  <a:gd name="T13" fmla="*/ 1 h 299"/>
                  <a:gd name="T14" fmla="*/ 0 w 299"/>
                  <a:gd name="T15" fmla="*/ 1 h 2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9"/>
                  <a:gd name="T25" fmla="*/ 0 h 299"/>
                  <a:gd name="T26" fmla="*/ 299 w 299"/>
                  <a:gd name="T27" fmla="*/ 299 h 29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9" h="299">
                    <a:moveTo>
                      <a:pt x="0" y="150"/>
                    </a:moveTo>
                    <a:lnTo>
                      <a:pt x="150" y="0"/>
                    </a:lnTo>
                    <a:lnTo>
                      <a:pt x="225" y="0"/>
                    </a:lnTo>
                    <a:lnTo>
                      <a:pt x="299" y="75"/>
                    </a:lnTo>
                    <a:lnTo>
                      <a:pt x="299" y="224"/>
                    </a:lnTo>
                    <a:lnTo>
                      <a:pt x="225" y="299"/>
                    </a:lnTo>
                    <a:lnTo>
                      <a:pt x="150" y="299"/>
                    </a:lnTo>
                    <a:lnTo>
                      <a:pt x="0" y="150"/>
                    </a:ln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623" name="Freeform 163">
              <a:extLst>
                <a:ext uri="{FF2B5EF4-FFF2-40B4-BE49-F238E27FC236}">
                  <a16:creationId xmlns:a16="http://schemas.microsoft.com/office/drawing/2014/main" id="{9D2A38BD-89A7-3120-7FD5-7989589D3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3922"/>
              <a:ext cx="53" cy="52"/>
            </a:xfrm>
            <a:custGeom>
              <a:avLst/>
              <a:gdLst>
                <a:gd name="T0" fmla="*/ 2 w 300"/>
                <a:gd name="T1" fmla="*/ 0 h 300"/>
                <a:gd name="T2" fmla="*/ 0 w 300"/>
                <a:gd name="T3" fmla="*/ 0 h 300"/>
                <a:gd name="T4" fmla="*/ 0 w 300"/>
                <a:gd name="T5" fmla="*/ 0 h 300"/>
                <a:gd name="T6" fmla="*/ 0 w 300"/>
                <a:gd name="T7" fmla="*/ 1 h 300"/>
                <a:gd name="T8" fmla="*/ 0 w 300"/>
                <a:gd name="T9" fmla="*/ 2 h 300"/>
                <a:gd name="T10" fmla="*/ 2 w 300"/>
                <a:gd name="T11" fmla="*/ 2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0"/>
                <a:gd name="T19" fmla="*/ 0 h 300"/>
                <a:gd name="T20" fmla="*/ 300 w 300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0" h="300">
                  <a:moveTo>
                    <a:pt x="300" y="0"/>
                  </a:moveTo>
                  <a:lnTo>
                    <a:pt x="75" y="0"/>
                  </a:lnTo>
                  <a:lnTo>
                    <a:pt x="0" y="75"/>
                  </a:lnTo>
                  <a:lnTo>
                    <a:pt x="0" y="225"/>
                  </a:lnTo>
                  <a:lnTo>
                    <a:pt x="75" y="300"/>
                  </a:lnTo>
                  <a:lnTo>
                    <a:pt x="300" y="300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624" name="Group 164">
              <a:extLst>
                <a:ext uri="{FF2B5EF4-FFF2-40B4-BE49-F238E27FC236}">
                  <a16:creationId xmlns:a16="http://schemas.microsoft.com/office/drawing/2014/main" id="{73F95CB1-7DAB-FA8D-76C5-ECE76770B1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2" y="2735"/>
              <a:ext cx="53" cy="79"/>
              <a:chOff x="1775" y="2231"/>
              <a:chExt cx="51" cy="75"/>
            </a:xfrm>
          </p:grpSpPr>
          <p:sp>
            <p:nvSpPr>
              <p:cNvPr id="20678" name="Freeform 165">
                <a:extLst>
                  <a:ext uri="{FF2B5EF4-FFF2-40B4-BE49-F238E27FC236}">
                    <a16:creationId xmlns:a16="http://schemas.microsoft.com/office/drawing/2014/main" id="{8218DE54-3FDC-AA78-0919-A356E598F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" y="2256"/>
                <a:ext cx="50" cy="50"/>
              </a:xfrm>
              <a:custGeom>
                <a:avLst/>
                <a:gdLst>
                  <a:gd name="T0" fmla="*/ 1 w 299"/>
                  <a:gd name="T1" fmla="*/ 1 h 300"/>
                  <a:gd name="T2" fmla="*/ 1 w 299"/>
                  <a:gd name="T3" fmla="*/ 1 h 300"/>
                  <a:gd name="T4" fmla="*/ 0 w 299"/>
                  <a:gd name="T5" fmla="*/ 1 h 300"/>
                  <a:gd name="T6" fmla="*/ 0 w 299"/>
                  <a:gd name="T7" fmla="*/ 1 h 300"/>
                  <a:gd name="T8" fmla="*/ 0 w 299"/>
                  <a:gd name="T9" fmla="*/ 0 h 300"/>
                  <a:gd name="T10" fmla="*/ 0 w 299"/>
                  <a:gd name="T11" fmla="*/ 0 h 300"/>
                  <a:gd name="T12" fmla="*/ 1 w 299"/>
                  <a:gd name="T13" fmla="*/ 0 h 300"/>
                  <a:gd name="T14" fmla="*/ 1 w 299"/>
                  <a:gd name="T15" fmla="*/ 1 h 3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9"/>
                  <a:gd name="T25" fmla="*/ 0 h 300"/>
                  <a:gd name="T26" fmla="*/ 299 w 299"/>
                  <a:gd name="T27" fmla="*/ 300 h 3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9" h="300">
                    <a:moveTo>
                      <a:pt x="299" y="150"/>
                    </a:moveTo>
                    <a:lnTo>
                      <a:pt x="150" y="300"/>
                    </a:lnTo>
                    <a:lnTo>
                      <a:pt x="75" y="300"/>
                    </a:lnTo>
                    <a:lnTo>
                      <a:pt x="0" y="225"/>
                    </a:lnTo>
                    <a:lnTo>
                      <a:pt x="0" y="75"/>
                    </a:lnTo>
                    <a:lnTo>
                      <a:pt x="75" y="0"/>
                    </a:lnTo>
                    <a:lnTo>
                      <a:pt x="150" y="0"/>
                    </a:lnTo>
                    <a:lnTo>
                      <a:pt x="299" y="150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9" name="Line 166">
                <a:extLst>
                  <a:ext uri="{FF2B5EF4-FFF2-40B4-BE49-F238E27FC236}">
                    <a16:creationId xmlns:a16="http://schemas.microsoft.com/office/drawing/2014/main" id="{9E69FA91-9D30-403E-4D65-125027B5D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31"/>
                <a:ext cx="1" cy="7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625" name="Group 167">
              <a:extLst>
                <a:ext uri="{FF2B5EF4-FFF2-40B4-BE49-F238E27FC236}">
                  <a16:creationId xmlns:a16="http://schemas.microsoft.com/office/drawing/2014/main" id="{F9A49A49-E3C3-001D-B1E4-764D3E378B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9" y="1299"/>
              <a:ext cx="131" cy="79"/>
              <a:chOff x="3173" y="863"/>
              <a:chExt cx="125" cy="75"/>
            </a:xfrm>
          </p:grpSpPr>
          <p:sp>
            <p:nvSpPr>
              <p:cNvPr id="20675" name="Freeform 168">
                <a:extLst>
                  <a:ext uri="{FF2B5EF4-FFF2-40B4-BE49-F238E27FC236}">
                    <a16:creationId xmlns:a16="http://schemas.microsoft.com/office/drawing/2014/main" id="{A2540B49-E585-1DA9-E64F-7297DA2DA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3" y="888"/>
                <a:ext cx="50" cy="50"/>
              </a:xfrm>
              <a:custGeom>
                <a:avLst/>
                <a:gdLst>
                  <a:gd name="T0" fmla="*/ 0 w 299"/>
                  <a:gd name="T1" fmla="*/ 1 h 301"/>
                  <a:gd name="T2" fmla="*/ 1 w 299"/>
                  <a:gd name="T3" fmla="*/ 1 h 301"/>
                  <a:gd name="T4" fmla="*/ 1 w 299"/>
                  <a:gd name="T5" fmla="*/ 1 h 301"/>
                  <a:gd name="T6" fmla="*/ 1 w 299"/>
                  <a:gd name="T7" fmla="*/ 1 h 301"/>
                  <a:gd name="T8" fmla="*/ 0 w 299"/>
                  <a:gd name="T9" fmla="*/ 1 h 301"/>
                  <a:gd name="T10" fmla="*/ 0 w 299"/>
                  <a:gd name="T11" fmla="*/ 0 h 301"/>
                  <a:gd name="T12" fmla="*/ 0 w 299"/>
                  <a:gd name="T13" fmla="*/ 0 h 301"/>
                  <a:gd name="T14" fmla="*/ 1 w 299"/>
                  <a:gd name="T15" fmla="*/ 0 h 3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9"/>
                  <a:gd name="T25" fmla="*/ 0 h 301"/>
                  <a:gd name="T26" fmla="*/ 299 w 299"/>
                  <a:gd name="T27" fmla="*/ 301 h 3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9" h="301">
                    <a:moveTo>
                      <a:pt x="0" y="301"/>
                    </a:moveTo>
                    <a:lnTo>
                      <a:pt x="224" y="301"/>
                    </a:lnTo>
                    <a:lnTo>
                      <a:pt x="299" y="226"/>
                    </a:lnTo>
                    <a:lnTo>
                      <a:pt x="224" y="151"/>
                    </a:lnTo>
                    <a:lnTo>
                      <a:pt x="74" y="151"/>
                    </a:lnTo>
                    <a:lnTo>
                      <a:pt x="0" y="76"/>
                    </a:lnTo>
                    <a:lnTo>
                      <a:pt x="74" y="0"/>
                    </a:lnTo>
                    <a:lnTo>
                      <a:pt x="299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6" name="Line 169">
                <a:extLst>
                  <a:ext uri="{FF2B5EF4-FFF2-40B4-BE49-F238E27FC236}">
                    <a16:creationId xmlns:a16="http://schemas.microsoft.com/office/drawing/2014/main" id="{68F9D9AE-1B7F-BA50-11F6-F8216AC1DC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8" y="863"/>
                <a:ext cx="13" cy="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7" name="Line 170">
                <a:extLst>
                  <a:ext uri="{FF2B5EF4-FFF2-40B4-BE49-F238E27FC236}">
                    <a16:creationId xmlns:a16="http://schemas.microsoft.com/office/drawing/2014/main" id="{5C09D039-D502-ADF5-D4D1-B43E65710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5" y="863"/>
                <a:ext cx="13" cy="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626" name="Group 171">
              <a:extLst>
                <a:ext uri="{FF2B5EF4-FFF2-40B4-BE49-F238E27FC236}">
                  <a16:creationId xmlns:a16="http://schemas.microsoft.com/office/drawing/2014/main" id="{FEEC9785-3F1D-B92B-1ABC-4A8A26002A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6" y="2538"/>
              <a:ext cx="130" cy="79"/>
              <a:chOff x="2681" y="2043"/>
              <a:chExt cx="125" cy="75"/>
            </a:xfrm>
          </p:grpSpPr>
          <p:sp>
            <p:nvSpPr>
              <p:cNvPr id="20671" name="Freeform 172">
                <a:extLst>
                  <a:ext uri="{FF2B5EF4-FFF2-40B4-BE49-F238E27FC236}">
                    <a16:creationId xmlns:a16="http://schemas.microsoft.com/office/drawing/2014/main" id="{66276674-13B4-11B9-1BF0-12FA1A37C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2068"/>
                <a:ext cx="50" cy="50"/>
              </a:xfrm>
              <a:custGeom>
                <a:avLst/>
                <a:gdLst>
                  <a:gd name="T0" fmla="*/ 1 w 299"/>
                  <a:gd name="T1" fmla="*/ 1 h 299"/>
                  <a:gd name="T2" fmla="*/ 1 w 299"/>
                  <a:gd name="T3" fmla="*/ 1 h 299"/>
                  <a:gd name="T4" fmla="*/ 0 w 299"/>
                  <a:gd name="T5" fmla="*/ 1 h 299"/>
                  <a:gd name="T6" fmla="*/ 0 w 299"/>
                  <a:gd name="T7" fmla="*/ 1 h 299"/>
                  <a:gd name="T8" fmla="*/ 0 w 299"/>
                  <a:gd name="T9" fmla="*/ 0 h 299"/>
                  <a:gd name="T10" fmla="*/ 0 w 299"/>
                  <a:gd name="T11" fmla="*/ 0 h 299"/>
                  <a:gd name="T12" fmla="*/ 1 w 299"/>
                  <a:gd name="T13" fmla="*/ 0 h 299"/>
                  <a:gd name="T14" fmla="*/ 1 w 299"/>
                  <a:gd name="T15" fmla="*/ 1 h 2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9"/>
                  <a:gd name="T25" fmla="*/ 0 h 299"/>
                  <a:gd name="T26" fmla="*/ 299 w 299"/>
                  <a:gd name="T27" fmla="*/ 299 h 29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9" h="299">
                    <a:moveTo>
                      <a:pt x="299" y="150"/>
                    </a:moveTo>
                    <a:lnTo>
                      <a:pt x="149" y="299"/>
                    </a:lnTo>
                    <a:lnTo>
                      <a:pt x="75" y="299"/>
                    </a:lnTo>
                    <a:lnTo>
                      <a:pt x="0" y="225"/>
                    </a:lnTo>
                    <a:lnTo>
                      <a:pt x="0" y="75"/>
                    </a:lnTo>
                    <a:lnTo>
                      <a:pt x="75" y="0"/>
                    </a:lnTo>
                    <a:lnTo>
                      <a:pt x="149" y="0"/>
                    </a:lnTo>
                    <a:lnTo>
                      <a:pt x="299" y="150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2" name="Line 173">
                <a:extLst>
                  <a:ext uri="{FF2B5EF4-FFF2-40B4-BE49-F238E27FC236}">
                    <a16:creationId xmlns:a16="http://schemas.microsoft.com/office/drawing/2014/main" id="{434FF61B-4819-57A5-1323-F572D79B2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1" y="2043"/>
                <a:ext cx="1" cy="7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3" name="Line 174">
                <a:extLst>
                  <a:ext uri="{FF2B5EF4-FFF2-40B4-BE49-F238E27FC236}">
                    <a16:creationId xmlns:a16="http://schemas.microsoft.com/office/drawing/2014/main" id="{F9077CFB-C56F-4DD9-9D04-7D32EB2D3D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" y="2043"/>
                <a:ext cx="12" cy="2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4" name="Line 175">
                <a:extLst>
                  <a:ext uri="{FF2B5EF4-FFF2-40B4-BE49-F238E27FC236}">
                    <a16:creationId xmlns:a16="http://schemas.microsoft.com/office/drawing/2014/main" id="{F891E858-2EAA-B1B7-1359-F2EB6BB9A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3" y="2043"/>
                <a:ext cx="13" cy="2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627" name="Group 176">
              <a:extLst>
                <a:ext uri="{FF2B5EF4-FFF2-40B4-BE49-F238E27FC236}">
                  <a16:creationId xmlns:a16="http://schemas.microsoft.com/office/drawing/2014/main" id="{05CA9134-CDA0-8CAA-89ED-82EC4D7BD0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8" y="2520"/>
              <a:ext cx="131" cy="79"/>
              <a:chOff x="3794" y="2026"/>
              <a:chExt cx="125" cy="75"/>
            </a:xfrm>
          </p:grpSpPr>
          <p:sp>
            <p:nvSpPr>
              <p:cNvPr id="20668" name="Freeform 177">
                <a:extLst>
                  <a:ext uri="{FF2B5EF4-FFF2-40B4-BE49-F238E27FC236}">
                    <a16:creationId xmlns:a16="http://schemas.microsoft.com/office/drawing/2014/main" id="{A4C802A4-7F82-F14A-94AC-B3659542D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4" y="2051"/>
                <a:ext cx="50" cy="50"/>
              </a:xfrm>
              <a:custGeom>
                <a:avLst/>
                <a:gdLst>
                  <a:gd name="T0" fmla="*/ 1 w 300"/>
                  <a:gd name="T1" fmla="*/ 0 h 300"/>
                  <a:gd name="T2" fmla="*/ 0 w 300"/>
                  <a:gd name="T3" fmla="*/ 0 h 300"/>
                  <a:gd name="T4" fmla="*/ 0 w 300"/>
                  <a:gd name="T5" fmla="*/ 0 h 300"/>
                  <a:gd name="T6" fmla="*/ 0 w 300"/>
                  <a:gd name="T7" fmla="*/ 1 h 300"/>
                  <a:gd name="T8" fmla="*/ 0 w 300"/>
                  <a:gd name="T9" fmla="*/ 1 h 300"/>
                  <a:gd name="T10" fmla="*/ 1 w 300"/>
                  <a:gd name="T11" fmla="*/ 1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0"/>
                  <a:gd name="T19" fmla="*/ 0 h 300"/>
                  <a:gd name="T20" fmla="*/ 300 w 300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0" h="300">
                    <a:moveTo>
                      <a:pt x="300" y="0"/>
                    </a:moveTo>
                    <a:lnTo>
                      <a:pt x="74" y="0"/>
                    </a:lnTo>
                    <a:lnTo>
                      <a:pt x="0" y="75"/>
                    </a:lnTo>
                    <a:lnTo>
                      <a:pt x="0" y="226"/>
                    </a:lnTo>
                    <a:lnTo>
                      <a:pt x="74" y="300"/>
                    </a:lnTo>
                    <a:lnTo>
                      <a:pt x="300" y="300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9" name="Line 178">
                <a:extLst>
                  <a:ext uri="{FF2B5EF4-FFF2-40B4-BE49-F238E27FC236}">
                    <a16:creationId xmlns:a16="http://schemas.microsoft.com/office/drawing/2014/main" id="{FF44FA1B-917D-68C8-496A-F6E6A0179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69" y="2026"/>
                <a:ext cx="12" cy="2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0" name="Line 179">
                <a:extLst>
                  <a:ext uri="{FF2B5EF4-FFF2-40B4-BE49-F238E27FC236}">
                    <a16:creationId xmlns:a16="http://schemas.microsoft.com/office/drawing/2014/main" id="{3B45AC30-7B50-CBA8-7F5A-44E91BDE5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06" y="2026"/>
                <a:ext cx="13" cy="2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628" name="Group 180">
              <a:extLst>
                <a:ext uri="{FF2B5EF4-FFF2-40B4-BE49-F238E27FC236}">
                  <a16:creationId xmlns:a16="http://schemas.microsoft.com/office/drawing/2014/main" id="{F1C5425C-F8D7-B964-EF5C-4A404ACDA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3" y="2549"/>
              <a:ext cx="389" cy="79"/>
              <a:chOff x="3157" y="2054"/>
              <a:chExt cx="373" cy="75"/>
            </a:xfrm>
          </p:grpSpPr>
          <p:sp>
            <p:nvSpPr>
              <p:cNvPr id="20658" name="Freeform 181">
                <a:extLst>
                  <a:ext uri="{FF2B5EF4-FFF2-40B4-BE49-F238E27FC236}">
                    <a16:creationId xmlns:a16="http://schemas.microsoft.com/office/drawing/2014/main" id="{3BDFCB68-AD0B-32AD-558C-447F26AE5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" y="2079"/>
                <a:ext cx="37" cy="50"/>
              </a:xfrm>
              <a:custGeom>
                <a:avLst/>
                <a:gdLst>
                  <a:gd name="T0" fmla="*/ 1 w 224"/>
                  <a:gd name="T1" fmla="*/ 1 h 300"/>
                  <a:gd name="T2" fmla="*/ 0 w 224"/>
                  <a:gd name="T3" fmla="*/ 1 h 300"/>
                  <a:gd name="T4" fmla="*/ 0 w 224"/>
                  <a:gd name="T5" fmla="*/ 1 h 300"/>
                  <a:gd name="T6" fmla="*/ 0 w 224"/>
                  <a:gd name="T7" fmla="*/ 0 h 300"/>
                  <a:gd name="T8" fmla="*/ 0 w 224"/>
                  <a:gd name="T9" fmla="*/ 0 h 300"/>
                  <a:gd name="T10" fmla="*/ 1 w 224"/>
                  <a:gd name="T11" fmla="*/ 0 h 300"/>
                  <a:gd name="T12" fmla="*/ 1 w 224"/>
                  <a:gd name="T13" fmla="*/ 0 h 300"/>
                  <a:gd name="T14" fmla="*/ 1 w 224"/>
                  <a:gd name="T15" fmla="*/ 1 h 300"/>
                  <a:gd name="T16" fmla="*/ 1 w 224"/>
                  <a:gd name="T17" fmla="*/ 1 h 3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4"/>
                  <a:gd name="T28" fmla="*/ 0 h 300"/>
                  <a:gd name="T29" fmla="*/ 224 w 224"/>
                  <a:gd name="T30" fmla="*/ 300 h 3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4" h="300">
                    <a:moveTo>
                      <a:pt x="149" y="300"/>
                    </a:moveTo>
                    <a:lnTo>
                      <a:pt x="75" y="300"/>
                    </a:lnTo>
                    <a:lnTo>
                      <a:pt x="0" y="225"/>
                    </a:lnTo>
                    <a:lnTo>
                      <a:pt x="0" y="75"/>
                    </a:lnTo>
                    <a:lnTo>
                      <a:pt x="75" y="0"/>
                    </a:lnTo>
                    <a:lnTo>
                      <a:pt x="149" y="0"/>
                    </a:lnTo>
                    <a:lnTo>
                      <a:pt x="224" y="75"/>
                    </a:lnTo>
                    <a:lnTo>
                      <a:pt x="224" y="225"/>
                    </a:lnTo>
                    <a:lnTo>
                      <a:pt x="149" y="300"/>
                    </a:ln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9" name="Line 182">
                <a:extLst>
                  <a:ext uri="{FF2B5EF4-FFF2-40B4-BE49-F238E27FC236}">
                    <a16:creationId xmlns:a16="http://schemas.microsoft.com/office/drawing/2014/main" id="{459FCDAE-4A9E-EC12-8AEC-080A7806E3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4" y="2117"/>
                <a:ext cx="12" cy="12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0" name="Line 183">
                <a:extLst>
                  <a:ext uri="{FF2B5EF4-FFF2-40B4-BE49-F238E27FC236}">
                    <a16:creationId xmlns:a16="http://schemas.microsoft.com/office/drawing/2014/main" id="{EE4AE06D-09F3-7E88-3F05-47ABC13F9C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31" y="2054"/>
                <a:ext cx="13" cy="25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1" name="Line 184">
                <a:extLst>
                  <a:ext uri="{FF2B5EF4-FFF2-40B4-BE49-F238E27FC236}">
                    <a16:creationId xmlns:a16="http://schemas.microsoft.com/office/drawing/2014/main" id="{17C2F1AF-ADA2-7C44-FDF8-E178E2CDD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9" y="2054"/>
                <a:ext cx="12" cy="25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2" name="Freeform 185">
                <a:extLst>
                  <a:ext uri="{FF2B5EF4-FFF2-40B4-BE49-F238E27FC236}">
                    <a16:creationId xmlns:a16="http://schemas.microsoft.com/office/drawing/2014/main" id="{656DF62B-C7BC-7789-EEEE-4A884B7E8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6" y="2054"/>
                <a:ext cx="25" cy="75"/>
              </a:xfrm>
              <a:custGeom>
                <a:avLst/>
                <a:gdLst>
                  <a:gd name="T0" fmla="*/ 1 w 150"/>
                  <a:gd name="T1" fmla="*/ 0 h 449"/>
                  <a:gd name="T2" fmla="*/ 0 w 150"/>
                  <a:gd name="T3" fmla="*/ 1 h 449"/>
                  <a:gd name="T4" fmla="*/ 0 w 150"/>
                  <a:gd name="T5" fmla="*/ 1 h 449"/>
                  <a:gd name="T6" fmla="*/ 1 w 150"/>
                  <a:gd name="T7" fmla="*/ 2 h 4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0"/>
                  <a:gd name="T13" fmla="*/ 0 h 449"/>
                  <a:gd name="T14" fmla="*/ 150 w 150"/>
                  <a:gd name="T15" fmla="*/ 449 h 4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0" h="449">
                    <a:moveTo>
                      <a:pt x="150" y="0"/>
                    </a:moveTo>
                    <a:lnTo>
                      <a:pt x="0" y="149"/>
                    </a:lnTo>
                    <a:lnTo>
                      <a:pt x="0" y="299"/>
                    </a:lnTo>
                    <a:lnTo>
                      <a:pt x="150" y="449"/>
                    </a:ln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3" name="Line 186">
                <a:extLst>
                  <a:ext uri="{FF2B5EF4-FFF2-40B4-BE49-F238E27FC236}">
                    <a16:creationId xmlns:a16="http://schemas.microsoft.com/office/drawing/2014/main" id="{0DE9BAD0-3861-ACB1-FBF6-7E86325F3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6" y="2054"/>
                <a:ext cx="1" cy="75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4" name="Freeform 187">
                <a:extLst>
                  <a:ext uri="{FF2B5EF4-FFF2-40B4-BE49-F238E27FC236}">
                    <a16:creationId xmlns:a16="http://schemas.microsoft.com/office/drawing/2014/main" id="{6374C7F5-5A8D-0FEC-02FE-03F6278CF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6" y="2079"/>
                <a:ext cx="50" cy="50"/>
              </a:xfrm>
              <a:custGeom>
                <a:avLst/>
                <a:gdLst>
                  <a:gd name="T0" fmla="*/ 0 w 300"/>
                  <a:gd name="T1" fmla="*/ 1 h 300"/>
                  <a:gd name="T2" fmla="*/ 1 w 300"/>
                  <a:gd name="T3" fmla="*/ 0 h 300"/>
                  <a:gd name="T4" fmla="*/ 1 w 300"/>
                  <a:gd name="T5" fmla="*/ 0 h 300"/>
                  <a:gd name="T6" fmla="*/ 1 w 300"/>
                  <a:gd name="T7" fmla="*/ 0 h 300"/>
                  <a:gd name="T8" fmla="*/ 1 w 300"/>
                  <a:gd name="T9" fmla="*/ 1 h 300"/>
                  <a:gd name="T10" fmla="*/ 1 w 300"/>
                  <a:gd name="T11" fmla="*/ 1 h 300"/>
                  <a:gd name="T12" fmla="*/ 1 w 300"/>
                  <a:gd name="T13" fmla="*/ 1 h 300"/>
                  <a:gd name="T14" fmla="*/ 0 w 300"/>
                  <a:gd name="T15" fmla="*/ 1 h 3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"/>
                  <a:gd name="T25" fmla="*/ 0 h 300"/>
                  <a:gd name="T26" fmla="*/ 300 w 300"/>
                  <a:gd name="T27" fmla="*/ 300 h 3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" h="300">
                    <a:moveTo>
                      <a:pt x="0" y="150"/>
                    </a:moveTo>
                    <a:lnTo>
                      <a:pt x="150" y="0"/>
                    </a:lnTo>
                    <a:lnTo>
                      <a:pt x="226" y="0"/>
                    </a:lnTo>
                    <a:lnTo>
                      <a:pt x="300" y="75"/>
                    </a:lnTo>
                    <a:lnTo>
                      <a:pt x="300" y="225"/>
                    </a:lnTo>
                    <a:lnTo>
                      <a:pt x="226" y="300"/>
                    </a:lnTo>
                    <a:lnTo>
                      <a:pt x="150" y="300"/>
                    </a:lnTo>
                    <a:lnTo>
                      <a:pt x="0" y="150"/>
                    </a:ln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5" name="Line 188">
                <a:extLst>
                  <a:ext uri="{FF2B5EF4-FFF2-40B4-BE49-F238E27FC236}">
                    <a16:creationId xmlns:a16="http://schemas.microsoft.com/office/drawing/2014/main" id="{575AA6F2-C06C-A302-B2A1-F2A8DDD9A8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1" y="2054"/>
                <a:ext cx="12" cy="25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6" name="Line 189">
                <a:extLst>
                  <a:ext uri="{FF2B5EF4-FFF2-40B4-BE49-F238E27FC236}">
                    <a16:creationId xmlns:a16="http://schemas.microsoft.com/office/drawing/2014/main" id="{12EE7598-C6D5-B514-80DE-23FD9F9C5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8" y="2054"/>
                <a:ext cx="13" cy="25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7" name="Freeform 190">
                <a:extLst>
                  <a:ext uri="{FF2B5EF4-FFF2-40B4-BE49-F238E27FC236}">
                    <a16:creationId xmlns:a16="http://schemas.microsoft.com/office/drawing/2014/main" id="{518FD4DE-F1CD-2106-B95B-BCE65528B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054"/>
                <a:ext cx="24" cy="75"/>
              </a:xfrm>
              <a:custGeom>
                <a:avLst/>
                <a:gdLst>
                  <a:gd name="T0" fmla="*/ 0 w 149"/>
                  <a:gd name="T1" fmla="*/ 0 h 449"/>
                  <a:gd name="T2" fmla="*/ 1 w 149"/>
                  <a:gd name="T3" fmla="*/ 1 h 449"/>
                  <a:gd name="T4" fmla="*/ 1 w 149"/>
                  <a:gd name="T5" fmla="*/ 1 h 449"/>
                  <a:gd name="T6" fmla="*/ 0 w 149"/>
                  <a:gd name="T7" fmla="*/ 2 h 4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449"/>
                  <a:gd name="T14" fmla="*/ 149 w 149"/>
                  <a:gd name="T15" fmla="*/ 449 h 4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449">
                    <a:moveTo>
                      <a:pt x="0" y="0"/>
                    </a:moveTo>
                    <a:lnTo>
                      <a:pt x="149" y="149"/>
                    </a:lnTo>
                    <a:lnTo>
                      <a:pt x="149" y="299"/>
                    </a:lnTo>
                    <a:lnTo>
                      <a:pt x="0" y="449"/>
                    </a:ln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629" name="Group 191">
              <a:extLst>
                <a:ext uri="{FF2B5EF4-FFF2-40B4-BE49-F238E27FC236}">
                  <a16:creationId xmlns:a16="http://schemas.microsoft.com/office/drawing/2014/main" id="{982EFC30-78B0-2AC7-B94C-423810DDF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1" y="2556"/>
              <a:ext cx="312" cy="78"/>
              <a:chOff x="1652" y="2060"/>
              <a:chExt cx="299" cy="75"/>
            </a:xfrm>
          </p:grpSpPr>
          <p:sp>
            <p:nvSpPr>
              <p:cNvPr id="20651" name="Freeform 192">
                <a:extLst>
                  <a:ext uri="{FF2B5EF4-FFF2-40B4-BE49-F238E27FC236}">
                    <a16:creationId xmlns:a16="http://schemas.microsoft.com/office/drawing/2014/main" id="{C667DE92-562C-FDB3-9AF0-51B5DEA88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" y="2085"/>
                <a:ext cx="50" cy="50"/>
              </a:xfrm>
              <a:custGeom>
                <a:avLst/>
                <a:gdLst>
                  <a:gd name="T0" fmla="*/ 1 w 300"/>
                  <a:gd name="T1" fmla="*/ 0 h 299"/>
                  <a:gd name="T2" fmla="*/ 0 w 300"/>
                  <a:gd name="T3" fmla="*/ 0 h 299"/>
                  <a:gd name="T4" fmla="*/ 0 w 300"/>
                  <a:gd name="T5" fmla="*/ 0 h 299"/>
                  <a:gd name="T6" fmla="*/ 0 w 300"/>
                  <a:gd name="T7" fmla="*/ 1 h 299"/>
                  <a:gd name="T8" fmla="*/ 0 w 300"/>
                  <a:gd name="T9" fmla="*/ 1 h 299"/>
                  <a:gd name="T10" fmla="*/ 1 w 300"/>
                  <a:gd name="T11" fmla="*/ 1 h 2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0"/>
                  <a:gd name="T19" fmla="*/ 0 h 299"/>
                  <a:gd name="T20" fmla="*/ 300 w 300"/>
                  <a:gd name="T21" fmla="*/ 299 h 2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0" h="299">
                    <a:moveTo>
                      <a:pt x="300" y="0"/>
                    </a:moveTo>
                    <a:lnTo>
                      <a:pt x="75" y="0"/>
                    </a:lnTo>
                    <a:lnTo>
                      <a:pt x="0" y="75"/>
                    </a:lnTo>
                    <a:lnTo>
                      <a:pt x="0" y="224"/>
                    </a:lnTo>
                    <a:lnTo>
                      <a:pt x="75" y="299"/>
                    </a:lnTo>
                    <a:lnTo>
                      <a:pt x="300" y="299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2" name="Line 193">
                <a:extLst>
                  <a:ext uri="{FF2B5EF4-FFF2-40B4-BE49-F238E27FC236}">
                    <a16:creationId xmlns:a16="http://schemas.microsoft.com/office/drawing/2014/main" id="{AC9ED48C-6910-12BB-865E-320F78296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7" y="2060"/>
                <a:ext cx="12" cy="2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3" name="Freeform 194">
                <a:extLst>
                  <a:ext uri="{FF2B5EF4-FFF2-40B4-BE49-F238E27FC236}">
                    <a16:creationId xmlns:a16="http://schemas.microsoft.com/office/drawing/2014/main" id="{1B7CB9A9-41D8-76C8-E199-34D106297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4" y="2060"/>
                <a:ext cx="25" cy="75"/>
              </a:xfrm>
              <a:custGeom>
                <a:avLst/>
                <a:gdLst>
                  <a:gd name="T0" fmla="*/ 1 w 150"/>
                  <a:gd name="T1" fmla="*/ 0 h 449"/>
                  <a:gd name="T2" fmla="*/ 0 w 150"/>
                  <a:gd name="T3" fmla="*/ 1 h 449"/>
                  <a:gd name="T4" fmla="*/ 0 w 150"/>
                  <a:gd name="T5" fmla="*/ 1 h 449"/>
                  <a:gd name="T6" fmla="*/ 1 w 150"/>
                  <a:gd name="T7" fmla="*/ 2 h 4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0"/>
                  <a:gd name="T13" fmla="*/ 0 h 449"/>
                  <a:gd name="T14" fmla="*/ 150 w 150"/>
                  <a:gd name="T15" fmla="*/ 449 h 4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0" h="449">
                    <a:moveTo>
                      <a:pt x="150" y="0"/>
                    </a:moveTo>
                    <a:lnTo>
                      <a:pt x="0" y="150"/>
                    </a:lnTo>
                    <a:lnTo>
                      <a:pt x="0" y="300"/>
                    </a:lnTo>
                    <a:lnTo>
                      <a:pt x="150" y="449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4" name="Freeform 195">
                <a:extLst>
                  <a:ext uri="{FF2B5EF4-FFF2-40B4-BE49-F238E27FC236}">
                    <a16:creationId xmlns:a16="http://schemas.microsoft.com/office/drawing/2014/main" id="{66D6F778-432E-F963-87C4-ED41A1EFF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4" y="2085"/>
                <a:ext cx="50" cy="50"/>
              </a:xfrm>
              <a:custGeom>
                <a:avLst/>
                <a:gdLst>
                  <a:gd name="T0" fmla="*/ 1 w 300"/>
                  <a:gd name="T1" fmla="*/ 1 h 299"/>
                  <a:gd name="T2" fmla="*/ 1 w 300"/>
                  <a:gd name="T3" fmla="*/ 1 h 299"/>
                  <a:gd name="T4" fmla="*/ 0 w 300"/>
                  <a:gd name="T5" fmla="*/ 1 h 299"/>
                  <a:gd name="T6" fmla="*/ 0 w 300"/>
                  <a:gd name="T7" fmla="*/ 1 h 299"/>
                  <a:gd name="T8" fmla="*/ 0 w 300"/>
                  <a:gd name="T9" fmla="*/ 0 h 299"/>
                  <a:gd name="T10" fmla="*/ 0 w 300"/>
                  <a:gd name="T11" fmla="*/ 0 h 299"/>
                  <a:gd name="T12" fmla="*/ 1 w 300"/>
                  <a:gd name="T13" fmla="*/ 0 h 299"/>
                  <a:gd name="T14" fmla="*/ 1 w 300"/>
                  <a:gd name="T15" fmla="*/ 1 h 2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"/>
                  <a:gd name="T25" fmla="*/ 0 h 299"/>
                  <a:gd name="T26" fmla="*/ 300 w 300"/>
                  <a:gd name="T27" fmla="*/ 299 h 29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" h="299">
                    <a:moveTo>
                      <a:pt x="300" y="150"/>
                    </a:moveTo>
                    <a:lnTo>
                      <a:pt x="151" y="299"/>
                    </a:lnTo>
                    <a:lnTo>
                      <a:pt x="75" y="299"/>
                    </a:lnTo>
                    <a:lnTo>
                      <a:pt x="0" y="224"/>
                    </a:lnTo>
                    <a:lnTo>
                      <a:pt x="0" y="75"/>
                    </a:lnTo>
                    <a:lnTo>
                      <a:pt x="75" y="0"/>
                    </a:lnTo>
                    <a:lnTo>
                      <a:pt x="151" y="0"/>
                    </a:lnTo>
                    <a:lnTo>
                      <a:pt x="300" y="150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5" name="Line 196">
                <a:extLst>
                  <a:ext uri="{FF2B5EF4-FFF2-40B4-BE49-F238E27FC236}">
                    <a16:creationId xmlns:a16="http://schemas.microsoft.com/office/drawing/2014/main" id="{CE1CB34C-3814-48E1-A92E-B24E7081DE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4" y="2060"/>
                <a:ext cx="1" cy="7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6" name="Line 197">
                <a:extLst>
                  <a:ext uri="{FF2B5EF4-FFF2-40B4-BE49-F238E27FC236}">
                    <a16:creationId xmlns:a16="http://schemas.microsoft.com/office/drawing/2014/main" id="{709BD7C6-8AEB-9E38-E811-3F32ABC622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89" y="2060"/>
                <a:ext cx="12" cy="2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7" name="Freeform 198">
                <a:extLst>
                  <a:ext uri="{FF2B5EF4-FFF2-40B4-BE49-F238E27FC236}">
                    <a16:creationId xmlns:a16="http://schemas.microsoft.com/office/drawing/2014/main" id="{A7AAEEA2-3D16-2801-1DE8-5BDB2322C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2060"/>
                <a:ext cx="24" cy="75"/>
              </a:xfrm>
              <a:custGeom>
                <a:avLst/>
                <a:gdLst>
                  <a:gd name="T0" fmla="*/ 0 w 149"/>
                  <a:gd name="T1" fmla="*/ 0 h 449"/>
                  <a:gd name="T2" fmla="*/ 1 w 149"/>
                  <a:gd name="T3" fmla="*/ 1 h 449"/>
                  <a:gd name="T4" fmla="*/ 1 w 149"/>
                  <a:gd name="T5" fmla="*/ 1 h 449"/>
                  <a:gd name="T6" fmla="*/ 0 w 149"/>
                  <a:gd name="T7" fmla="*/ 2 h 4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449"/>
                  <a:gd name="T14" fmla="*/ 149 w 149"/>
                  <a:gd name="T15" fmla="*/ 449 h 4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449">
                    <a:moveTo>
                      <a:pt x="0" y="0"/>
                    </a:moveTo>
                    <a:lnTo>
                      <a:pt x="149" y="150"/>
                    </a:lnTo>
                    <a:lnTo>
                      <a:pt x="149" y="300"/>
                    </a:lnTo>
                    <a:lnTo>
                      <a:pt x="0" y="449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630" name="Group 199">
              <a:extLst>
                <a:ext uri="{FF2B5EF4-FFF2-40B4-BE49-F238E27FC236}">
                  <a16:creationId xmlns:a16="http://schemas.microsoft.com/office/drawing/2014/main" id="{797D713D-75CB-9567-2702-EEC3188FD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2304"/>
              <a:ext cx="1056" cy="1536"/>
              <a:chOff x="4372" y="2410"/>
              <a:chExt cx="956" cy="1334"/>
            </a:xfrm>
          </p:grpSpPr>
          <p:grpSp>
            <p:nvGrpSpPr>
              <p:cNvPr id="20640" name="Group 200">
                <a:extLst>
                  <a:ext uri="{FF2B5EF4-FFF2-40B4-BE49-F238E27FC236}">
                    <a16:creationId xmlns:a16="http://schemas.microsoft.com/office/drawing/2014/main" id="{D9DC745A-DAB9-6ED5-B63D-19C58CD700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2" y="2496"/>
                <a:ext cx="956" cy="1200"/>
                <a:chOff x="4007" y="1974"/>
                <a:chExt cx="908" cy="1073"/>
              </a:xfrm>
            </p:grpSpPr>
            <p:sp>
              <p:nvSpPr>
                <p:cNvPr id="20648" name="Freeform 201">
                  <a:extLst>
                    <a:ext uri="{FF2B5EF4-FFF2-40B4-BE49-F238E27FC236}">
                      <a16:creationId xmlns:a16="http://schemas.microsoft.com/office/drawing/2014/main" id="{2E0AA40D-41D3-3C57-152B-69A77AFD17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7" y="2699"/>
                  <a:ext cx="908" cy="348"/>
                </a:xfrm>
                <a:custGeom>
                  <a:avLst/>
                  <a:gdLst>
                    <a:gd name="T0" fmla="*/ 1 w 5448"/>
                    <a:gd name="T1" fmla="*/ 0 h 2087"/>
                    <a:gd name="T2" fmla="*/ 0 w 5448"/>
                    <a:gd name="T3" fmla="*/ 1 h 2087"/>
                    <a:gd name="T4" fmla="*/ 0 w 5448"/>
                    <a:gd name="T5" fmla="*/ 3 h 2087"/>
                    <a:gd name="T6" fmla="*/ 0 w 5448"/>
                    <a:gd name="T7" fmla="*/ 4 h 2087"/>
                    <a:gd name="T8" fmla="*/ 1 w 5448"/>
                    <a:gd name="T9" fmla="*/ 6 h 2087"/>
                    <a:gd name="T10" fmla="*/ 2 w 5448"/>
                    <a:gd name="T11" fmla="*/ 7 h 2087"/>
                    <a:gd name="T12" fmla="*/ 4 w 5448"/>
                    <a:gd name="T13" fmla="*/ 8 h 2087"/>
                    <a:gd name="T14" fmla="*/ 6 w 5448"/>
                    <a:gd name="T15" fmla="*/ 9 h 2087"/>
                    <a:gd name="T16" fmla="*/ 8 w 5448"/>
                    <a:gd name="T17" fmla="*/ 9 h 2087"/>
                    <a:gd name="T18" fmla="*/ 10 w 5448"/>
                    <a:gd name="T19" fmla="*/ 10 h 2087"/>
                    <a:gd name="T20" fmla="*/ 13 w 5448"/>
                    <a:gd name="T21" fmla="*/ 10 h 2087"/>
                    <a:gd name="T22" fmla="*/ 15 w 5448"/>
                    <a:gd name="T23" fmla="*/ 10 h 2087"/>
                    <a:gd name="T24" fmla="*/ 17 w 5448"/>
                    <a:gd name="T25" fmla="*/ 9 h 2087"/>
                    <a:gd name="T26" fmla="*/ 19 w 5448"/>
                    <a:gd name="T27" fmla="*/ 9 h 2087"/>
                    <a:gd name="T28" fmla="*/ 21 w 5448"/>
                    <a:gd name="T29" fmla="*/ 8 h 2087"/>
                    <a:gd name="T30" fmla="*/ 23 w 5448"/>
                    <a:gd name="T31" fmla="*/ 7 h 2087"/>
                    <a:gd name="T32" fmla="*/ 24 w 5448"/>
                    <a:gd name="T33" fmla="*/ 6 h 2087"/>
                    <a:gd name="T34" fmla="*/ 25 w 5448"/>
                    <a:gd name="T35" fmla="*/ 4 h 2087"/>
                    <a:gd name="T36" fmla="*/ 25 w 5448"/>
                    <a:gd name="T37" fmla="*/ 3 h 2087"/>
                    <a:gd name="T38" fmla="*/ 25 w 5448"/>
                    <a:gd name="T39" fmla="*/ 1 h 2087"/>
                    <a:gd name="T40" fmla="*/ 25 w 5448"/>
                    <a:gd name="T41" fmla="*/ 0 h 208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48"/>
                    <a:gd name="T64" fmla="*/ 0 h 2087"/>
                    <a:gd name="T65" fmla="*/ 5448 w 5448"/>
                    <a:gd name="T66" fmla="*/ 2087 h 208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48" h="2087">
                      <a:moveTo>
                        <a:pt x="144" y="0"/>
                      </a:moveTo>
                      <a:lnTo>
                        <a:pt x="23" y="291"/>
                      </a:lnTo>
                      <a:lnTo>
                        <a:pt x="0" y="590"/>
                      </a:lnTo>
                      <a:lnTo>
                        <a:pt x="75" y="886"/>
                      </a:lnTo>
                      <a:lnTo>
                        <a:pt x="246" y="1169"/>
                      </a:lnTo>
                      <a:lnTo>
                        <a:pt x="505" y="1427"/>
                      </a:lnTo>
                      <a:lnTo>
                        <a:pt x="844" y="1653"/>
                      </a:lnTo>
                      <a:lnTo>
                        <a:pt x="1252" y="1838"/>
                      </a:lnTo>
                      <a:lnTo>
                        <a:pt x="1712" y="1975"/>
                      </a:lnTo>
                      <a:lnTo>
                        <a:pt x="2209" y="2059"/>
                      </a:lnTo>
                      <a:lnTo>
                        <a:pt x="2724" y="2087"/>
                      </a:lnTo>
                      <a:lnTo>
                        <a:pt x="3240" y="2059"/>
                      </a:lnTo>
                      <a:lnTo>
                        <a:pt x="3737" y="1975"/>
                      </a:lnTo>
                      <a:lnTo>
                        <a:pt x="4196" y="1838"/>
                      </a:lnTo>
                      <a:lnTo>
                        <a:pt x="4604" y="1653"/>
                      </a:lnTo>
                      <a:lnTo>
                        <a:pt x="4943" y="1427"/>
                      </a:lnTo>
                      <a:lnTo>
                        <a:pt x="5203" y="1169"/>
                      </a:lnTo>
                      <a:lnTo>
                        <a:pt x="5373" y="886"/>
                      </a:lnTo>
                      <a:lnTo>
                        <a:pt x="5448" y="590"/>
                      </a:lnTo>
                      <a:lnTo>
                        <a:pt x="5424" y="291"/>
                      </a:lnTo>
                      <a:lnTo>
                        <a:pt x="5304" y="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49" name="Line 202">
                  <a:extLst>
                    <a:ext uri="{FF2B5EF4-FFF2-40B4-BE49-F238E27FC236}">
                      <a16:creationId xmlns:a16="http://schemas.microsoft.com/office/drawing/2014/main" id="{846D3E0C-D67D-4B29-B0FE-22863D1ADA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461" y="1974"/>
                  <a:ext cx="430" cy="72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50" name="Line 203">
                  <a:extLst>
                    <a:ext uri="{FF2B5EF4-FFF2-40B4-BE49-F238E27FC236}">
                      <a16:creationId xmlns:a16="http://schemas.microsoft.com/office/drawing/2014/main" id="{B91B4C07-9ECF-44C8-389E-367F34400C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31" y="1974"/>
                  <a:ext cx="430" cy="72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0641" name="Line 204">
                <a:extLst>
                  <a:ext uri="{FF2B5EF4-FFF2-40B4-BE49-F238E27FC236}">
                    <a16:creationId xmlns:a16="http://schemas.microsoft.com/office/drawing/2014/main" id="{261F7B76-66E7-34F8-4111-2D6185060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2410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2" name="Line 205">
                <a:extLst>
                  <a:ext uri="{FF2B5EF4-FFF2-40B4-BE49-F238E27FC236}">
                    <a16:creationId xmlns:a16="http://schemas.microsoft.com/office/drawing/2014/main" id="{CA1F9BD2-E7B0-A58B-3BEE-371D4BFB6D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2656"/>
                <a:ext cx="1" cy="4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3" name="Line 206">
                <a:extLst>
                  <a:ext uri="{FF2B5EF4-FFF2-40B4-BE49-F238E27FC236}">
                    <a16:creationId xmlns:a16="http://schemas.microsoft.com/office/drawing/2014/main" id="{9805316D-C67B-6EDC-5759-E62A72398C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2745"/>
                <a:ext cx="1" cy="26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4" name="Line 207">
                <a:extLst>
                  <a:ext uri="{FF2B5EF4-FFF2-40B4-BE49-F238E27FC236}">
                    <a16:creationId xmlns:a16="http://schemas.microsoft.com/office/drawing/2014/main" id="{A1D69F2A-4CDA-337B-D1AC-23FECCA50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3055"/>
                <a:ext cx="1" cy="4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5" name="Line 208">
                <a:extLst>
                  <a:ext uri="{FF2B5EF4-FFF2-40B4-BE49-F238E27FC236}">
                    <a16:creationId xmlns:a16="http://schemas.microsoft.com/office/drawing/2014/main" id="{C0153B0B-C417-EE3C-9ED4-05D40866D7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3143"/>
                <a:ext cx="1" cy="26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6" name="Line 209">
                <a:extLst>
                  <a:ext uri="{FF2B5EF4-FFF2-40B4-BE49-F238E27FC236}">
                    <a16:creationId xmlns:a16="http://schemas.microsoft.com/office/drawing/2014/main" id="{3A36895C-C853-2025-FB1E-3E314E73CD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3453"/>
                <a:ext cx="1" cy="4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7" name="Line 210">
                <a:extLst>
                  <a:ext uri="{FF2B5EF4-FFF2-40B4-BE49-F238E27FC236}">
                    <a16:creationId xmlns:a16="http://schemas.microsoft.com/office/drawing/2014/main" id="{654639D3-0418-B860-3915-046595F26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3542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631" name="Oval 211">
              <a:extLst>
                <a:ext uri="{FF2B5EF4-FFF2-40B4-BE49-F238E27FC236}">
                  <a16:creationId xmlns:a16="http://schemas.microsoft.com/office/drawing/2014/main" id="{223A7A87-CD65-843F-C61A-D30651A31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198"/>
              <a:ext cx="105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632" name="Line 212">
              <a:extLst>
                <a:ext uri="{FF2B5EF4-FFF2-40B4-BE49-F238E27FC236}">
                  <a16:creationId xmlns:a16="http://schemas.microsoft.com/office/drawing/2014/main" id="{9D989CC4-5DE6-DF24-2757-6739956AEA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3186"/>
              <a:ext cx="129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3" name="Line 213">
              <a:extLst>
                <a:ext uri="{FF2B5EF4-FFF2-40B4-BE49-F238E27FC236}">
                  <a16:creationId xmlns:a16="http://schemas.microsoft.com/office/drawing/2014/main" id="{E1373468-1FAB-AE84-8CCA-EFAD9415F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216"/>
              <a:ext cx="12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4" name="Rectangle 214">
              <a:extLst>
                <a:ext uri="{FF2B5EF4-FFF2-40B4-BE49-F238E27FC236}">
                  <a16:creationId xmlns:a16="http://schemas.microsoft.com/office/drawing/2014/main" id="{59DE496A-3056-C84B-3DCA-9B7DB0271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55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solidFill>
                    <a:srgbClr val="FF33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20635" name="Text Box 215">
              <a:extLst>
                <a:ext uri="{FF2B5EF4-FFF2-40B4-BE49-F238E27FC236}">
                  <a16:creationId xmlns:a16="http://schemas.microsoft.com/office/drawing/2014/main" id="{BBB05BBB-1399-BB27-380B-54E331A7C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297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solidFill>
                    <a:srgbClr val="FF33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20636" name="Text Box 216">
              <a:extLst>
                <a:ext uri="{FF2B5EF4-FFF2-40B4-BE49-F238E27FC236}">
                  <a16:creationId xmlns:a16="http://schemas.microsoft.com/office/drawing/2014/main" id="{AF286737-11F2-BDF4-4FD2-ACD83D554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4" y="213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solidFill>
                    <a:srgbClr val="FF33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  <p:sp>
          <p:nvSpPr>
            <p:cNvPr id="20637" name="Text Box 217">
              <a:extLst>
                <a:ext uri="{FF2B5EF4-FFF2-40B4-BE49-F238E27FC236}">
                  <a16:creationId xmlns:a16="http://schemas.microsoft.com/office/drawing/2014/main" id="{A8691FEF-4F5D-B322-D46C-A628C8DB9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4" y="350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20638" name="Text Box 218">
              <a:extLst>
                <a:ext uri="{FF2B5EF4-FFF2-40B4-BE49-F238E27FC236}">
                  <a16:creationId xmlns:a16="http://schemas.microsoft.com/office/drawing/2014/main" id="{CFAB4C39-B842-87DA-7DB9-A5AC89A4B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2" y="302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20639" name="Line 219">
              <a:extLst>
                <a:ext uri="{FF2B5EF4-FFF2-40B4-BE49-F238E27FC236}">
                  <a16:creationId xmlns:a16="http://schemas.microsoft.com/office/drawing/2014/main" id="{FC2FE248-BAC1-EE48-76DE-3BE9E3505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2523"/>
              <a:ext cx="1" cy="86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9" grpId="0" autoUpdateAnimBg="0"/>
      <p:bldP spid="153610" grpId="0" autoUpdateAnimBg="0"/>
      <p:bldP spid="15361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">
            <a:extLst>
              <a:ext uri="{FF2B5EF4-FFF2-40B4-BE49-F238E27FC236}">
                <a16:creationId xmlns:a16="http://schemas.microsoft.com/office/drawing/2014/main" id="{C73958FE-15F2-EE6D-4494-174E10844ABA}"/>
              </a:ext>
            </a:extLst>
          </p:cNvPr>
          <p:cNvGrpSpPr>
            <a:grpSpLocks/>
          </p:cNvGrpSpPr>
          <p:nvPr/>
        </p:nvGrpSpPr>
        <p:grpSpPr bwMode="auto">
          <a:xfrm>
            <a:off x="2730500" y="1357315"/>
            <a:ext cx="1665288" cy="2744789"/>
            <a:chOff x="768" y="2111"/>
            <a:chExt cx="1049" cy="1729"/>
          </a:xfrm>
        </p:grpSpPr>
        <p:grpSp>
          <p:nvGrpSpPr>
            <p:cNvPr id="21538" name="Group 5">
              <a:extLst>
                <a:ext uri="{FF2B5EF4-FFF2-40B4-BE49-F238E27FC236}">
                  <a16:creationId xmlns:a16="http://schemas.microsoft.com/office/drawing/2014/main" id="{60A99E89-0156-B64E-DECC-3AE7D80DC4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7" y="2111"/>
              <a:ext cx="425" cy="1729"/>
              <a:chOff x="4506" y="54"/>
              <a:chExt cx="329" cy="1372"/>
            </a:xfrm>
          </p:grpSpPr>
          <p:sp>
            <p:nvSpPr>
              <p:cNvPr id="21544" name="Text Box 6">
                <a:extLst>
                  <a:ext uri="{FF2B5EF4-FFF2-40B4-BE49-F238E27FC236}">
                    <a16:creationId xmlns:a16="http://schemas.microsoft.com/office/drawing/2014/main" id="{0621C017-A47F-13EF-2F44-CC9FB4A11B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6" y="1195"/>
                <a:ext cx="3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O</a:t>
                </a:r>
                <a:r>
                  <a:rPr kumimoji="1" lang="en-US" altLang="zh-CN" sz="2400" b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45" name="Text Box 7">
                <a:extLst>
                  <a:ext uri="{FF2B5EF4-FFF2-40B4-BE49-F238E27FC236}">
                    <a16:creationId xmlns:a16="http://schemas.microsoft.com/office/drawing/2014/main" id="{974D46E2-66AE-4C4C-8C8B-9E41CAB186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5" y="54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O</a:t>
                </a:r>
              </a:p>
            </p:txBody>
          </p:sp>
          <p:sp>
            <p:nvSpPr>
              <p:cNvPr id="21546" name="Line 8">
                <a:extLst>
                  <a:ext uri="{FF2B5EF4-FFF2-40B4-BE49-F238E27FC236}">
                    <a16:creationId xmlns:a16="http://schemas.microsoft.com/office/drawing/2014/main" id="{329314CA-37A1-F42A-7364-DAE53C435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96"/>
                <a:ext cx="0" cy="129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pic>
          <p:nvPicPr>
            <p:cNvPr id="21539" name="Picture 9" descr="圆锥 拷贝">
              <a:extLst>
                <a:ext uri="{FF2B5EF4-FFF2-40B4-BE49-F238E27FC236}">
                  <a16:creationId xmlns:a16="http://schemas.microsoft.com/office/drawing/2014/main" id="{BB53C7D6-9058-E37A-DD05-F2681FCB9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75" t="26389" r="34375" b="19444"/>
            <a:stretch>
              <a:fillRect/>
            </a:stretch>
          </p:blipFill>
          <p:spPr bwMode="auto">
            <a:xfrm>
              <a:off x="768" y="2285"/>
              <a:ext cx="1049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40" name="Group 10">
              <a:extLst>
                <a:ext uri="{FF2B5EF4-FFF2-40B4-BE49-F238E27FC236}">
                  <a16:creationId xmlns:a16="http://schemas.microsoft.com/office/drawing/2014/main" id="{7B822F9A-4F35-6A7C-ED2B-A626EEA059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0" y="2161"/>
              <a:ext cx="471" cy="1645"/>
              <a:chOff x="4196" y="94"/>
              <a:chExt cx="364" cy="1305"/>
            </a:xfrm>
          </p:grpSpPr>
          <p:sp>
            <p:nvSpPr>
              <p:cNvPr id="21541" name="Line 11">
                <a:extLst>
                  <a:ext uri="{FF2B5EF4-FFF2-40B4-BE49-F238E27FC236}">
                    <a16:creationId xmlns:a16="http://schemas.microsoft.com/office/drawing/2014/main" id="{4E6C368F-E696-D974-32AC-7AF9AE877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68" y="240"/>
                <a:ext cx="192" cy="96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42" name="Text Box 12">
                <a:extLst>
                  <a:ext uri="{FF2B5EF4-FFF2-40B4-BE49-F238E27FC236}">
                    <a16:creationId xmlns:a16="http://schemas.microsoft.com/office/drawing/2014/main" id="{8970AE96-E809-03CD-D071-89EF13E744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3" y="94"/>
                <a:ext cx="17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S</a:t>
                </a:r>
              </a:p>
            </p:txBody>
          </p:sp>
          <p:sp>
            <p:nvSpPr>
              <p:cNvPr id="21543" name="Text Box 13">
                <a:extLst>
                  <a:ext uri="{FF2B5EF4-FFF2-40B4-BE49-F238E27FC236}">
                    <a16:creationId xmlns:a16="http://schemas.microsoft.com/office/drawing/2014/main" id="{C295BF2E-9A00-676C-031C-DF1D0B1B30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6" y="1168"/>
                <a:ext cx="19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</a:p>
            </p:txBody>
          </p:sp>
        </p:grpSp>
      </p:grpSp>
      <p:sp>
        <p:nvSpPr>
          <p:cNvPr id="21509" name="Rectangle 16">
            <a:extLst>
              <a:ext uri="{FF2B5EF4-FFF2-40B4-BE49-F238E27FC236}">
                <a16:creationId xmlns:a16="http://schemas.microsoft.com/office/drawing/2014/main" id="{BC184F77-08B4-03EA-D9A5-CF4AFECDA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620713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 b="1">
                <a:ea typeface="宋体" panose="02010600030101010101" pitchFamily="2" charset="-122"/>
              </a:rPr>
              <a:t>圆锥的三视图画图步骤：</a:t>
            </a:r>
            <a:endParaRPr lang="zh-CN" altLang="en-US" sz="4400">
              <a:solidFill>
                <a:srgbClr val="339933"/>
              </a:solidFill>
              <a:ea typeface="宋体" panose="02010600030101010101" pitchFamily="2" charset="-122"/>
            </a:endParaRPr>
          </a:p>
        </p:txBody>
      </p:sp>
      <p:sp>
        <p:nvSpPr>
          <p:cNvPr id="154641" name="Text Box 17">
            <a:extLst>
              <a:ext uri="{FF2B5EF4-FFF2-40B4-BE49-F238E27FC236}">
                <a16:creationId xmlns:a16="http://schemas.microsoft.com/office/drawing/2014/main" id="{46106DB2-3FE9-3909-6FC6-04DD13D0D23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936039" y="1225550"/>
            <a:ext cx="49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zh-CN" alt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</a:p>
        </p:txBody>
      </p:sp>
      <p:sp>
        <p:nvSpPr>
          <p:cNvPr id="154642" name="Oval 18">
            <a:extLst>
              <a:ext uri="{FF2B5EF4-FFF2-40B4-BE49-F238E27FC236}">
                <a16:creationId xmlns:a16="http://schemas.microsoft.com/office/drawing/2014/main" id="{84DFA809-917C-A513-BEC7-638618D466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2764" y="4489450"/>
            <a:ext cx="1646237" cy="154305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kumimoji="1" lang="zh-CN" altLang="en-US" sz="1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4643" name="Text Box 19">
            <a:extLst>
              <a:ext uri="{FF2B5EF4-FFF2-40B4-BE49-F238E27FC236}">
                <a16:creationId xmlns:a16="http://schemas.microsoft.com/office/drawing/2014/main" id="{914C3359-F85F-58CB-8CC6-0DFB813868B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95273" y="1220144"/>
            <a:ext cx="445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zh-CN" alt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154644" name="AutoShape 20">
            <a:extLst>
              <a:ext uri="{FF2B5EF4-FFF2-40B4-BE49-F238E27FC236}">
                <a16:creationId xmlns:a16="http://schemas.microsoft.com/office/drawing/2014/main" id="{16B05C8B-1CD4-BC8A-3E0B-3286F13476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64514" y="1608139"/>
            <a:ext cx="1646237" cy="226377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kumimoji="1" lang="zh-CN" altLang="en-US" sz="1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4645" name="AutoShape 21">
            <a:extLst>
              <a:ext uri="{FF2B5EF4-FFF2-40B4-BE49-F238E27FC236}">
                <a16:creationId xmlns:a16="http://schemas.microsoft.com/office/drawing/2014/main" id="{5386CBDD-2F74-4A35-EB58-C6B91B6A6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2764" y="1608139"/>
            <a:ext cx="1646237" cy="226377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54646" name="Freeform 22">
            <a:extLst>
              <a:ext uri="{FF2B5EF4-FFF2-40B4-BE49-F238E27FC236}">
                <a16:creationId xmlns:a16="http://schemas.microsoft.com/office/drawing/2014/main" id="{B2C15D90-BDE0-590A-15BF-91AE7E81F07D}"/>
              </a:ext>
            </a:extLst>
          </p:cNvPr>
          <p:cNvSpPr>
            <a:spLocks noChangeAspect="1"/>
          </p:cNvSpPr>
          <p:nvPr/>
        </p:nvSpPr>
        <p:spPr bwMode="auto">
          <a:xfrm>
            <a:off x="5456238" y="3883025"/>
            <a:ext cx="2057400" cy="1588"/>
          </a:xfrm>
          <a:custGeom>
            <a:avLst/>
            <a:gdLst>
              <a:gd name="T0" fmla="*/ 0 w 960"/>
              <a:gd name="T1" fmla="*/ 0 h 1"/>
              <a:gd name="T2" fmla="*/ 2147483646 w 960"/>
              <a:gd name="T3" fmla="*/ 0 h 1"/>
              <a:gd name="T4" fmla="*/ 0 60000 65536"/>
              <a:gd name="T5" fmla="*/ 0 60000 65536"/>
              <a:gd name="T6" fmla="*/ 0 w 960"/>
              <a:gd name="T7" fmla="*/ 0 h 1"/>
              <a:gd name="T8" fmla="*/ 960 w 96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0" h="1">
                <a:moveTo>
                  <a:pt x="0" y="0"/>
                </a:moveTo>
                <a:lnTo>
                  <a:pt x="96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4647" name="Freeform 23">
            <a:extLst>
              <a:ext uri="{FF2B5EF4-FFF2-40B4-BE49-F238E27FC236}">
                <a16:creationId xmlns:a16="http://schemas.microsoft.com/office/drawing/2014/main" id="{F332FE22-BA06-FBB3-29E5-654AF38FC7D4}"/>
              </a:ext>
            </a:extLst>
          </p:cNvPr>
          <p:cNvSpPr>
            <a:spLocks noChangeAspect="1"/>
          </p:cNvSpPr>
          <p:nvPr/>
        </p:nvSpPr>
        <p:spPr bwMode="auto">
          <a:xfrm>
            <a:off x="7997826" y="3881439"/>
            <a:ext cx="1997075" cy="1587"/>
          </a:xfrm>
          <a:custGeom>
            <a:avLst/>
            <a:gdLst>
              <a:gd name="T0" fmla="*/ 0 w 932"/>
              <a:gd name="T1" fmla="*/ 0 h 1"/>
              <a:gd name="T2" fmla="*/ 2147483646 w 932"/>
              <a:gd name="T3" fmla="*/ 0 h 1"/>
              <a:gd name="T4" fmla="*/ 0 60000 65536"/>
              <a:gd name="T5" fmla="*/ 0 60000 65536"/>
              <a:gd name="T6" fmla="*/ 0 w 932"/>
              <a:gd name="T7" fmla="*/ 0 h 1"/>
              <a:gd name="T8" fmla="*/ 932 w 93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2" h="1">
                <a:moveTo>
                  <a:pt x="0" y="0"/>
                </a:moveTo>
                <a:lnTo>
                  <a:pt x="93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469326BB-5175-2459-80F9-D5A4E221F6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92764" y="3871913"/>
            <a:ext cx="1646237" cy="1439862"/>
            <a:chOff x="3312" y="3072"/>
            <a:chExt cx="768" cy="672"/>
          </a:xfrm>
        </p:grpSpPr>
        <p:sp>
          <p:nvSpPr>
            <p:cNvPr id="21536" name="Line 25">
              <a:extLst>
                <a:ext uri="{FF2B5EF4-FFF2-40B4-BE49-F238E27FC236}">
                  <a16:creationId xmlns:a16="http://schemas.microsoft.com/office/drawing/2014/main" id="{FF08E47F-9B31-24E0-DC72-87AC3E769FF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312" y="3072"/>
              <a:ext cx="0" cy="672"/>
            </a:xfrm>
            <a:prstGeom prst="line">
              <a:avLst/>
            </a:prstGeom>
            <a:noFill/>
            <a:ln w="63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37" name="Line 26">
              <a:extLst>
                <a:ext uri="{FF2B5EF4-FFF2-40B4-BE49-F238E27FC236}">
                  <a16:creationId xmlns:a16="http://schemas.microsoft.com/office/drawing/2014/main" id="{FB914B26-9FA5-D8AE-9817-677BE353B53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080" y="3072"/>
              <a:ext cx="0" cy="672"/>
            </a:xfrm>
            <a:prstGeom prst="line">
              <a:avLst/>
            </a:prstGeom>
            <a:noFill/>
            <a:ln w="63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4651" name="Line 27">
            <a:extLst>
              <a:ext uri="{FF2B5EF4-FFF2-40B4-BE49-F238E27FC236}">
                <a16:creationId xmlns:a16="http://schemas.microsoft.com/office/drawing/2014/main" id="{D4001B4A-A552-0441-F3EE-8C1E1C8F48C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416676" y="1608138"/>
            <a:ext cx="2570163" cy="0"/>
          </a:xfrm>
          <a:prstGeom prst="line">
            <a:avLst/>
          </a:prstGeom>
          <a:noFill/>
          <a:ln w="63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" name="Group 28">
            <a:extLst>
              <a:ext uri="{FF2B5EF4-FFF2-40B4-BE49-F238E27FC236}">
                <a16:creationId xmlns:a16="http://schemas.microsoft.com/office/drawing/2014/main" id="{D8E6F6F2-F5EA-27DB-EE54-DD7569619C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59377" y="4076701"/>
            <a:ext cx="2410381" cy="2290285"/>
            <a:chOff x="3091" y="2658"/>
            <a:chExt cx="1125" cy="1069"/>
          </a:xfrm>
        </p:grpSpPr>
        <p:sp>
          <p:nvSpPr>
            <p:cNvPr id="21531" name="Text Box 29">
              <a:extLst>
                <a:ext uri="{FF2B5EF4-FFF2-40B4-BE49-F238E27FC236}">
                  <a16:creationId xmlns:a16="http://schemas.microsoft.com/office/drawing/2014/main" id="{1D92F1B1-C4B4-CCAC-396A-1F40AEE3B1D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676" y="3066"/>
              <a:ext cx="14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zh-CN" sz="2400" b="1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  <p:sp>
          <p:nvSpPr>
            <p:cNvPr id="21532" name="Text Box 30">
              <a:extLst>
                <a:ext uri="{FF2B5EF4-FFF2-40B4-BE49-F238E27FC236}">
                  <a16:creationId xmlns:a16="http://schemas.microsoft.com/office/drawing/2014/main" id="{46193E2D-7777-06FE-26CA-D98B5176920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091" y="3026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sp>
          <p:nvSpPr>
            <p:cNvPr id="21533" name="Text Box 31">
              <a:extLst>
                <a:ext uri="{FF2B5EF4-FFF2-40B4-BE49-F238E27FC236}">
                  <a16:creationId xmlns:a16="http://schemas.microsoft.com/office/drawing/2014/main" id="{59CEE536-6FB5-64D9-20DE-98A6A48E808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050" y="3004"/>
              <a:ext cx="16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sp>
          <p:nvSpPr>
            <p:cNvPr id="21534" name="Text Box 32">
              <a:extLst>
                <a:ext uri="{FF2B5EF4-FFF2-40B4-BE49-F238E27FC236}">
                  <a16:creationId xmlns:a16="http://schemas.microsoft.com/office/drawing/2014/main" id="{EBAB698D-18E7-EEF8-E331-13ED553134C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652" y="3512"/>
              <a:ext cx="15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endPara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sp>
          <p:nvSpPr>
            <p:cNvPr id="21535" name="Text Box 33">
              <a:extLst>
                <a:ext uri="{FF2B5EF4-FFF2-40B4-BE49-F238E27FC236}">
                  <a16:creationId xmlns:a16="http://schemas.microsoft.com/office/drawing/2014/main" id="{0F82129D-5F61-AF6C-3414-39CDDA60DB0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656" y="2658"/>
              <a:ext cx="16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endPara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A54A98D7-77E1-D46A-442E-24230C9727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76838" y="3308352"/>
            <a:ext cx="2419905" cy="547217"/>
            <a:chOff x="3118" y="2329"/>
            <a:chExt cx="1129" cy="255"/>
          </a:xfrm>
        </p:grpSpPr>
        <p:sp>
          <p:nvSpPr>
            <p:cNvPr id="21529" name="Text Box 35">
              <a:extLst>
                <a:ext uri="{FF2B5EF4-FFF2-40B4-BE49-F238E27FC236}">
                  <a16:creationId xmlns:a16="http://schemas.microsoft.com/office/drawing/2014/main" id="{87575479-9EDD-831D-A6BB-E5C00F37CB5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18" y="2329"/>
              <a:ext cx="19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</a:p>
          </p:txBody>
        </p:sp>
        <p:sp>
          <p:nvSpPr>
            <p:cNvPr id="21530" name="Text Box 36">
              <a:extLst>
                <a:ext uri="{FF2B5EF4-FFF2-40B4-BE49-F238E27FC236}">
                  <a16:creationId xmlns:a16="http://schemas.microsoft.com/office/drawing/2014/main" id="{64B61396-5D35-0F8E-2DFF-CD43A8EDA83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045" y="2369"/>
              <a:ext cx="202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</a:t>
              </a:r>
            </a:p>
          </p:txBody>
        </p:sp>
      </p:grpSp>
      <p:sp>
        <p:nvSpPr>
          <p:cNvPr id="154661" name="Text Box 37">
            <a:extLst>
              <a:ext uri="{FF2B5EF4-FFF2-40B4-BE49-F238E27FC236}">
                <a16:creationId xmlns:a16="http://schemas.microsoft.com/office/drawing/2014/main" id="{560FE67D-876A-89F3-2F9D-6FB7A369AC7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965825" y="3787775"/>
            <a:ext cx="1093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154662" name="Text Box 38">
            <a:extLst>
              <a:ext uri="{FF2B5EF4-FFF2-40B4-BE49-F238E27FC236}">
                <a16:creationId xmlns:a16="http://schemas.microsoft.com/office/drawing/2014/main" id="{1369AA4A-3821-E53D-3F32-3B4764288D0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688263" y="3371851"/>
            <a:ext cx="4828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</a:p>
        </p:txBody>
      </p:sp>
      <p:sp>
        <p:nvSpPr>
          <p:cNvPr id="154663" name="Text Box 39">
            <a:extLst>
              <a:ext uri="{FF2B5EF4-FFF2-40B4-BE49-F238E27FC236}">
                <a16:creationId xmlns:a16="http://schemas.microsoft.com/office/drawing/2014/main" id="{A6E54B41-E59E-7E96-E940-3934FB8770A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88525" y="3349625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</a:p>
        </p:txBody>
      </p:sp>
      <p:sp>
        <p:nvSpPr>
          <p:cNvPr id="154664" name="Text Box 40">
            <a:extLst>
              <a:ext uri="{FF2B5EF4-FFF2-40B4-BE49-F238E27FC236}">
                <a16:creationId xmlns:a16="http://schemas.microsoft.com/office/drawing/2014/main" id="{677D61AB-D349-9ECE-8CB3-AED116E8319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42300" y="3810000"/>
            <a:ext cx="1887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</a:t>
            </a:r>
            <a:r>
              <a:rPr kumimoji="1"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 </a:t>
            </a:r>
            <a:r>
              <a:rPr kumimoji="1"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  <p:graphicFrame>
        <p:nvGraphicFramePr>
          <p:cNvPr id="154665" name="Object 41">
            <a:extLst>
              <a:ext uri="{FF2B5EF4-FFF2-40B4-BE49-F238E27FC236}">
                <a16:creationId xmlns:a16="http://schemas.microsoft.com/office/drawing/2014/main" id="{30D8DDB8-325D-826A-8DED-9BE86B64BB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91588" y="1471614"/>
          <a:ext cx="215900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4" imgW="3733800" imgH="3295650" progId="AutoCAD.Drawing.16">
                  <p:embed/>
                </p:oleObj>
              </mc:Choice>
              <mc:Fallback>
                <p:oleObj name="AutoCAD Drawing" r:id="rId4" imgW="3733800" imgH="3295650" progId="AutoCAD.Drawing.16">
                  <p:embed/>
                  <p:pic>
                    <p:nvPicPr>
                      <p:cNvPr id="154665" name="Object 41">
                        <a:extLst>
                          <a:ext uri="{FF2B5EF4-FFF2-40B4-BE49-F238E27FC236}">
                            <a16:creationId xmlns:a16="http://schemas.microsoft.com/office/drawing/2014/main" id="{30D8DDB8-325D-826A-8DED-9BE86B64BB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869" t="13103" r="63350" b="8237"/>
                      <a:stretch>
                        <a:fillRect/>
                      </a:stretch>
                    </p:blipFill>
                    <p:spPr bwMode="auto">
                      <a:xfrm>
                        <a:off x="8891588" y="1471614"/>
                        <a:ext cx="215900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66" name="Object 42">
            <a:extLst>
              <a:ext uri="{FF2B5EF4-FFF2-40B4-BE49-F238E27FC236}">
                <a16:creationId xmlns:a16="http://schemas.microsoft.com/office/drawing/2014/main" id="{F797EB59-1653-9C11-0618-AC23AF5B79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9838" y="1443039"/>
          <a:ext cx="215900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6" imgW="3733800" imgH="3295650" progId="AutoCAD.Drawing.16">
                  <p:embed/>
                </p:oleObj>
              </mc:Choice>
              <mc:Fallback>
                <p:oleObj name="AutoCAD Drawing" r:id="rId6" imgW="3733800" imgH="3295650" progId="AutoCAD.Drawing.16">
                  <p:embed/>
                  <p:pic>
                    <p:nvPicPr>
                      <p:cNvPr id="154666" name="Object 42">
                        <a:extLst>
                          <a:ext uri="{FF2B5EF4-FFF2-40B4-BE49-F238E27FC236}">
                            <a16:creationId xmlns:a16="http://schemas.microsoft.com/office/drawing/2014/main" id="{F797EB59-1653-9C11-0618-AC23AF5B79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869" t="13103" r="63350" b="8237"/>
                      <a:stretch>
                        <a:fillRect/>
                      </a:stretch>
                    </p:blipFill>
                    <p:spPr bwMode="auto">
                      <a:xfrm>
                        <a:off x="6319838" y="1443039"/>
                        <a:ext cx="215900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67" name="Object 43">
            <a:extLst>
              <a:ext uri="{FF2B5EF4-FFF2-40B4-BE49-F238E27FC236}">
                <a16:creationId xmlns:a16="http://schemas.microsoft.com/office/drawing/2014/main" id="{22146AAB-AD05-EF16-D3FD-A400CBDB70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75275" y="5143500"/>
          <a:ext cx="216058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7" imgW="3733800" imgH="3295650" progId="AutoCAD.Drawing.16">
                  <p:embed/>
                </p:oleObj>
              </mc:Choice>
              <mc:Fallback>
                <p:oleObj name="AutoCAD Drawing" r:id="rId7" imgW="3733800" imgH="3295650" progId="AutoCAD.Drawing.16">
                  <p:embed/>
                  <p:pic>
                    <p:nvPicPr>
                      <p:cNvPr id="154667" name="Object 43">
                        <a:extLst>
                          <a:ext uri="{FF2B5EF4-FFF2-40B4-BE49-F238E27FC236}">
                            <a16:creationId xmlns:a16="http://schemas.microsoft.com/office/drawing/2014/main" id="{22146AAB-AD05-EF16-D3FD-A400CBDB70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867" t="56792" r="11267" b="34489"/>
                      <a:stretch>
                        <a:fillRect/>
                      </a:stretch>
                    </p:blipFill>
                    <p:spPr bwMode="auto">
                      <a:xfrm>
                        <a:off x="5375275" y="5143500"/>
                        <a:ext cx="2160588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68" name="Object 44">
            <a:extLst>
              <a:ext uri="{FF2B5EF4-FFF2-40B4-BE49-F238E27FC236}">
                <a16:creationId xmlns:a16="http://schemas.microsoft.com/office/drawing/2014/main" id="{43889A67-DCE2-4FC4-C4B7-7A085EF168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3325" y="4276726"/>
          <a:ext cx="287338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9" imgW="3733800" imgH="3295650" progId="AutoCAD.Drawing.16">
                  <p:embed/>
                </p:oleObj>
              </mc:Choice>
              <mc:Fallback>
                <p:oleObj name="Drawing" r:id="rId9" imgW="3733800" imgH="3295650" progId="AutoCAD.Drawing.16">
                  <p:embed/>
                  <p:pic>
                    <p:nvPicPr>
                      <p:cNvPr id="154668" name="Object 44">
                        <a:extLst>
                          <a:ext uri="{FF2B5EF4-FFF2-40B4-BE49-F238E27FC236}">
                            <a16:creationId xmlns:a16="http://schemas.microsoft.com/office/drawing/2014/main" id="{43889A67-DCE2-4FC4-C4B7-7A085EF168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5910" t="30588" r="36395" b="8238"/>
                      <a:stretch>
                        <a:fillRect/>
                      </a:stretch>
                    </p:blipFill>
                    <p:spPr bwMode="auto">
                      <a:xfrm>
                        <a:off x="6283325" y="4276726"/>
                        <a:ext cx="287338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4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4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5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4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4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4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4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41" grpId="0" autoUpdateAnimBg="0"/>
      <p:bldP spid="154642" grpId="0" animBg="1" autoUpdateAnimBg="0"/>
      <p:bldP spid="154643" grpId="0" autoUpdateAnimBg="0"/>
      <p:bldP spid="154644" grpId="0" animBg="1" autoUpdateAnimBg="0"/>
      <p:bldP spid="154645" grpId="0" animBg="1"/>
      <p:bldP spid="154646" grpId="0" animBg="1"/>
      <p:bldP spid="154647" grpId="0" animBg="1"/>
      <p:bldP spid="154661" grpId="0" autoUpdateAnimBg="0"/>
      <p:bldP spid="154662" grpId="0" autoUpdateAnimBg="0"/>
      <p:bldP spid="154663" grpId="0" autoUpdateAnimBg="0"/>
      <p:bldP spid="15466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4">
            <a:extLst>
              <a:ext uri="{FF2B5EF4-FFF2-40B4-BE49-F238E27FC236}">
                <a16:creationId xmlns:a16="http://schemas.microsoft.com/office/drawing/2014/main" id="{81866E76-CDFF-6A08-8713-91E1E4CCD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050" y="1412875"/>
            <a:ext cx="1588" cy="84455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1" name="Line 5">
            <a:extLst>
              <a:ext uri="{FF2B5EF4-FFF2-40B4-BE49-F238E27FC236}">
                <a16:creationId xmlns:a16="http://schemas.microsoft.com/office/drawing/2014/main" id="{EEAEC8D2-80CD-21B6-8071-703A4B681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050" y="2390776"/>
            <a:ext cx="1588" cy="131763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2" name="Line 6">
            <a:extLst>
              <a:ext uri="{FF2B5EF4-FFF2-40B4-BE49-F238E27FC236}">
                <a16:creationId xmlns:a16="http://schemas.microsoft.com/office/drawing/2014/main" id="{57BEB5DB-B9E4-2036-F283-1808F9A423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050" y="2654300"/>
            <a:ext cx="1588" cy="79375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3" name="Line 7">
            <a:extLst>
              <a:ext uri="{FF2B5EF4-FFF2-40B4-BE49-F238E27FC236}">
                <a16:creationId xmlns:a16="http://schemas.microsoft.com/office/drawing/2014/main" id="{189FF24E-CE59-78FD-D46D-A929F90A9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050" y="3843338"/>
            <a:ext cx="1588" cy="79375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4" name="Line 8">
            <a:extLst>
              <a:ext uri="{FF2B5EF4-FFF2-40B4-BE49-F238E27FC236}">
                <a16:creationId xmlns:a16="http://schemas.microsoft.com/office/drawing/2014/main" id="{159991CB-52CD-FD00-5D40-C93DC9E46B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050" y="5032375"/>
            <a:ext cx="1588" cy="846138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5" name="Line 9">
            <a:extLst>
              <a:ext uri="{FF2B5EF4-FFF2-40B4-BE49-F238E27FC236}">
                <a16:creationId xmlns:a16="http://schemas.microsoft.com/office/drawing/2014/main" id="{9EF65DA4-098A-205A-DCE2-D64DDC253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1489" y="4838700"/>
            <a:ext cx="873125" cy="1588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6" name="Line 10">
            <a:extLst>
              <a:ext uri="{FF2B5EF4-FFF2-40B4-BE49-F238E27FC236}">
                <a16:creationId xmlns:a16="http://schemas.microsoft.com/office/drawing/2014/main" id="{446A304F-9B9A-3302-3E50-83E425A20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8314" y="4838700"/>
            <a:ext cx="873125" cy="1588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7" name="Freeform 11">
            <a:extLst>
              <a:ext uri="{FF2B5EF4-FFF2-40B4-BE49-F238E27FC236}">
                <a16:creationId xmlns:a16="http://schemas.microsoft.com/office/drawing/2014/main" id="{9D1A70DB-8E90-F5E7-02B9-AB72B4C71299}"/>
              </a:ext>
            </a:extLst>
          </p:cNvPr>
          <p:cNvSpPr>
            <a:spLocks/>
          </p:cNvSpPr>
          <p:nvPr/>
        </p:nvSpPr>
        <p:spPr bwMode="auto">
          <a:xfrm>
            <a:off x="4849814" y="4656138"/>
            <a:ext cx="41275" cy="182562"/>
          </a:xfrm>
          <a:custGeom>
            <a:avLst/>
            <a:gdLst>
              <a:gd name="T0" fmla="*/ 2147483646 w 149"/>
              <a:gd name="T1" fmla="*/ 2147483646 h 652"/>
              <a:gd name="T2" fmla="*/ 0 w 149"/>
              <a:gd name="T3" fmla="*/ 2147483646 h 652"/>
              <a:gd name="T4" fmla="*/ 1615532032 w 149"/>
              <a:gd name="T5" fmla="*/ 0 h 652"/>
              <a:gd name="T6" fmla="*/ 2147483646 w 149"/>
              <a:gd name="T7" fmla="*/ 2147483646 h 652"/>
              <a:gd name="T8" fmla="*/ 0 60000 65536"/>
              <a:gd name="T9" fmla="*/ 0 60000 65536"/>
              <a:gd name="T10" fmla="*/ 0 60000 65536"/>
              <a:gd name="T11" fmla="*/ 0 60000 65536"/>
              <a:gd name="T12" fmla="*/ 0 w 149"/>
              <a:gd name="T13" fmla="*/ 0 h 652"/>
              <a:gd name="T14" fmla="*/ 149 w 149"/>
              <a:gd name="T15" fmla="*/ 652 h 6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" h="652">
                <a:moveTo>
                  <a:pt x="149" y="652"/>
                </a:moveTo>
                <a:lnTo>
                  <a:pt x="0" y="652"/>
                </a:lnTo>
                <a:lnTo>
                  <a:pt x="76" y="0"/>
                </a:lnTo>
                <a:lnTo>
                  <a:pt x="149" y="6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8" name="Freeform 12">
            <a:extLst>
              <a:ext uri="{FF2B5EF4-FFF2-40B4-BE49-F238E27FC236}">
                <a16:creationId xmlns:a16="http://schemas.microsoft.com/office/drawing/2014/main" id="{42FC3BE1-DE1E-C00B-34DC-825049AFD105}"/>
              </a:ext>
            </a:extLst>
          </p:cNvPr>
          <p:cNvSpPr>
            <a:spLocks/>
          </p:cNvSpPr>
          <p:nvPr/>
        </p:nvSpPr>
        <p:spPr bwMode="auto">
          <a:xfrm>
            <a:off x="4830764" y="4656138"/>
            <a:ext cx="41275" cy="182562"/>
          </a:xfrm>
          <a:custGeom>
            <a:avLst/>
            <a:gdLst>
              <a:gd name="T0" fmla="*/ 1581584214 w 146"/>
              <a:gd name="T1" fmla="*/ 2147483646 h 652"/>
              <a:gd name="T2" fmla="*/ 2147483646 w 146"/>
              <a:gd name="T3" fmla="*/ 0 h 652"/>
              <a:gd name="T4" fmla="*/ 0 w 146"/>
              <a:gd name="T5" fmla="*/ 724431776 h 652"/>
              <a:gd name="T6" fmla="*/ 1581584214 w 146"/>
              <a:gd name="T7" fmla="*/ 2147483646 h 652"/>
              <a:gd name="T8" fmla="*/ 0 60000 65536"/>
              <a:gd name="T9" fmla="*/ 0 60000 65536"/>
              <a:gd name="T10" fmla="*/ 0 60000 65536"/>
              <a:gd name="T11" fmla="*/ 0 60000 65536"/>
              <a:gd name="T12" fmla="*/ 0 w 146"/>
              <a:gd name="T13" fmla="*/ 0 h 652"/>
              <a:gd name="T14" fmla="*/ 146 w 146"/>
              <a:gd name="T15" fmla="*/ 652 h 6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" h="652">
                <a:moveTo>
                  <a:pt x="70" y="652"/>
                </a:moveTo>
                <a:lnTo>
                  <a:pt x="146" y="0"/>
                </a:lnTo>
                <a:lnTo>
                  <a:pt x="0" y="33"/>
                </a:lnTo>
                <a:lnTo>
                  <a:pt x="70" y="6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9" name="Freeform 13">
            <a:extLst>
              <a:ext uri="{FF2B5EF4-FFF2-40B4-BE49-F238E27FC236}">
                <a16:creationId xmlns:a16="http://schemas.microsoft.com/office/drawing/2014/main" id="{85807EB9-A047-97B0-902C-E7E21EE35C12}"/>
              </a:ext>
            </a:extLst>
          </p:cNvPr>
          <p:cNvSpPr>
            <a:spLocks/>
          </p:cNvSpPr>
          <p:nvPr/>
        </p:nvSpPr>
        <p:spPr bwMode="auto">
          <a:xfrm>
            <a:off x="4830764" y="4656138"/>
            <a:ext cx="60325" cy="182562"/>
          </a:xfrm>
          <a:custGeom>
            <a:avLst/>
            <a:gdLst>
              <a:gd name="T0" fmla="*/ 2147483646 w 219"/>
              <a:gd name="T1" fmla="*/ 2147483646 h 652"/>
              <a:gd name="T2" fmla="*/ 1463047901 w 219"/>
              <a:gd name="T3" fmla="*/ 2147483646 h 652"/>
              <a:gd name="T4" fmla="*/ 0 w 219"/>
              <a:gd name="T5" fmla="*/ 724431776 h 652"/>
              <a:gd name="T6" fmla="*/ 2147483646 w 219"/>
              <a:gd name="T7" fmla="*/ 0 h 652"/>
              <a:gd name="T8" fmla="*/ 2147483646 w 219"/>
              <a:gd name="T9" fmla="*/ 2147483646 h 6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9"/>
              <a:gd name="T16" fmla="*/ 0 h 652"/>
              <a:gd name="T17" fmla="*/ 219 w 219"/>
              <a:gd name="T18" fmla="*/ 652 h 6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9" h="652">
                <a:moveTo>
                  <a:pt x="219" y="652"/>
                </a:moveTo>
                <a:lnTo>
                  <a:pt x="70" y="652"/>
                </a:lnTo>
                <a:lnTo>
                  <a:pt x="0" y="33"/>
                </a:lnTo>
                <a:lnTo>
                  <a:pt x="146" y="0"/>
                </a:lnTo>
                <a:lnTo>
                  <a:pt x="219" y="65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0" name="Freeform 14">
            <a:extLst>
              <a:ext uri="{FF2B5EF4-FFF2-40B4-BE49-F238E27FC236}">
                <a16:creationId xmlns:a16="http://schemas.microsoft.com/office/drawing/2014/main" id="{4978B4F8-C5D4-9B94-7743-1D31BD710D11}"/>
              </a:ext>
            </a:extLst>
          </p:cNvPr>
          <p:cNvSpPr>
            <a:spLocks/>
          </p:cNvSpPr>
          <p:nvPr/>
        </p:nvSpPr>
        <p:spPr bwMode="auto">
          <a:xfrm>
            <a:off x="4811714" y="4484689"/>
            <a:ext cx="60325" cy="180975"/>
          </a:xfrm>
          <a:custGeom>
            <a:avLst/>
            <a:gdLst>
              <a:gd name="T0" fmla="*/ 2147483646 w 217"/>
              <a:gd name="T1" fmla="*/ 2147483646 h 654"/>
              <a:gd name="T2" fmla="*/ 1525381286 w 217"/>
              <a:gd name="T3" fmla="*/ 2147483646 h 654"/>
              <a:gd name="T4" fmla="*/ 0 w 217"/>
              <a:gd name="T5" fmla="*/ 0 h 654"/>
              <a:gd name="T6" fmla="*/ 2147483646 w 217"/>
              <a:gd name="T7" fmla="*/ 2147483646 h 654"/>
              <a:gd name="T8" fmla="*/ 0 60000 65536"/>
              <a:gd name="T9" fmla="*/ 0 60000 65536"/>
              <a:gd name="T10" fmla="*/ 0 60000 65536"/>
              <a:gd name="T11" fmla="*/ 0 60000 65536"/>
              <a:gd name="T12" fmla="*/ 0 w 217"/>
              <a:gd name="T13" fmla="*/ 0 h 654"/>
              <a:gd name="T14" fmla="*/ 217 w 217"/>
              <a:gd name="T15" fmla="*/ 654 h 6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7" h="654">
                <a:moveTo>
                  <a:pt x="217" y="621"/>
                </a:moveTo>
                <a:lnTo>
                  <a:pt x="71" y="654"/>
                </a:lnTo>
                <a:lnTo>
                  <a:pt x="0" y="0"/>
                </a:lnTo>
                <a:lnTo>
                  <a:pt x="217" y="6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1" name="Freeform 15">
            <a:extLst>
              <a:ext uri="{FF2B5EF4-FFF2-40B4-BE49-F238E27FC236}">
                <a16:creationId xmlns:a16="http://schemas.microsoft.com/office/drawing/2014/main" id="{80DDD8C5-A104-E496-22FC-DD263353AA4F}"/>
              </a:ext>
            </a:extLst>
          </p:cNvPr>
          <p:cNvSpPr>
            <a:spLocks/>
          </p:cNvSpPr>
          <p:nvPr/>
        </p:nvSpPr>
        <p:spPr bwMode="auto">
          <a:xfrm>
            <a:off x="4773613" y="4484689"/>
            <a:ext cx="57150" cy="180975"/>
          </a:xfrm>
          <a:custGeom>
            <a:avLst/>
            <a:gdLst>
              <a:gd name="T0" fmla="*/ 2147483646 w 206"/>
              <a:gd name="T1" fmla="*/ 2147483646 h 654"/>
              <a:gd name="T2" fmla="*/ 2147483646 w 206"/>
              <a:gd name="T3" fmla="*/ 0 h 654"/>
              <a:gd name="T4" fmla="*/ 0 w 206"/>
              <a:gd name="T5" fmla="*/ 1377337633 h 654"/>
              <a:gd name="T6" fmla="*/ 2147483646 w 206"/>
              <a:gd name="T7" fmla="*/ 2147483646 h 654"/>
              <a:gd name="T8" fmla="*/ 0 60000 65536"/>
              <a:gd name="T9" fmla="*/ 0 60000 65536"/>
              <a:gd name="T10" fmla="*/ 0 60000 65536"/>
              <a:gd name="T11" fmla="*/ 0 60000 65536"/>
              <a:gd name="T12" fmla="*/ 0 w 206"/>
              <a:gd name="T13" fmla="*/ 0 h 654"/>
              <a:gd name="T14" fmla="*/ 206 w 206"/>
              <a:gd name="T15" fmla="*/ 654 h 6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" h="654">
                <a:moveTo>
                  <a:pt x="206" y="654"/>
                </a:moveTo>
                <a:lnTo>
                  <a:pt x="135" y="0"/>
                </a:lnTo>
                <a:lnTo>
                  <a:pt x="0" y="65"/>
                </a:lnTo>
                <a:lnTo>
                  <a:pt x="206" y="6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2" name="Freeform 16">
            <a:extLst>
              <a:ext uri="{FF2B5EF4-FFF2-40B4-BE49-F238E27FC236}">
                <a16:creationId xmlns:a16="http://schemas.microsoft.com/office/drawing/2014/main" id="{BEF15A96-9D06-4056-6EE2-0BB13BA344EA}"/>
              </a:ext>
            </a:extLst>
          </p:cNvPr>
          <p:cNvSpPr>
            <a:spLocks/>
          </p:cNvSpPr>
          <p:nvPr/>
        </p:nvSpPr>
        <p:spPr bwMode="auto">
          <a:xfrm>
            <a:off x="4773614" y="4484689"/>
            <a:ext cx="98425" cy="180975"/>
          </a:xfrm>
          <a:custGeom>
            <a:avLst/>
            <a:gdLst>
              <a:gd name="T0" fmla="*/ 2147483646 w 352"/>
              <a:gd name="T1" fmla="*/ 2147483646 h 654"/>
              <a:gd name="T2" fmla="*/ 2147483646 w 352"/>
              <a:gd name="T3" fmla="*/ 2147483646 h 654"/>
              <a:gd name="T4" fmla="*/ 0 w 352"/>
              <a:gd name="T5" fmla="*/ 1377337633 h 654"/>
              <a:gd name="T6" fmla="*/ 2147483646 w 352"/>
              <a:gd name="T7" fmla="*/ 0 h 654"/>
              <a:gd name="T8" fmla="*/ 2147483646 w 352"/>
              <a:gd name="T9" fmla="*/ 2147483646 h 6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2"/>
              <a:gd name="T16" fmla="*/ 0 h 654"/>
              <a:gd name="T17" fmla="*/ 352 w 352"/>
              <a:gd name="T18" fmla="*/ 654 h 6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2" h="654">
                <a:moveTo>
                  <a:pt x="352" y="621"/>
                </a:moveTo>
                <a:lnTo>
                  <a:pt x="206" y="654"/>
                </a:lnTo>
                <a:lnTo>
                  <a:pt x="0" y="65"/>
                </a:lnTo>
                <a:lnTo>
                  <a:pt x="135" y="0"/>
                </a:lnTo>
                <a:lnTo>
                  <a:pt x="352" y="62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3" name="Freeform 17">
            <a:extLst>
              <a:ext uri="{FF2B5EF4-FFF2-40B4-BE49-F238E27FC236}">
                <a16:creationId xmlns:a16="http://schemas.microsoft.com/office/drawing/2014/main" id="{145CB601-0150-AA04-08DB-0CEDE3ED751D}"/>
              </a:ext>
            </a:extLst>
          </p:cNvPr>
          <p:cNvSpPr>
            <a:spLocks/>
          </p:cNvSpPr>
          <p:nvPr/>
        </p:nvSpPr>
        <p:spPr bwMode="auto">
          <a:xfrm>
            <a:off x="4716463" y="4329114"/>
            <a:ext cx="95250" cy="174625"/>
          </a:xfrm>
          <a:custGeom>
            <a:avLst/>
            <a:gdLst>
              <a:gd name="T0" fmla="*/ 2147483646 w 349"/>
              <a:gd name="T1" fmla="*/ 2147483646 h 621"/>
              <a:gd name="T2" fmla="*/ 2147483646 w 349"/>
              <a:gd name="T3" fmla="*/ 2147483646 h 621"/>
              <a:gd name="T4" fmla="*/ 0 w 349"/>
              <a:gd name="T5" fmla="*/ 0 h 621"/>
              <a:gd name="T6" fmla="*/ 2147483646 w 349"/>
              <a:gd name="T7" fmla="*/ 2147483646 h 621"/>
              <a:gd name="T8" fmla="*/ 0 60000 65536"/>
              <a:gd name="T9" fmla="*/ 0 60000 65536"/>
              <a:gd name="T10" fmla="*/ 0 60000 65536"/>
              <a:gd name="T11" fmla="*/ 0 60000 65536"/>
              <a:gd name="T12" fmla="*/ 0 w 349"/>
              <a:gd name="T13" fmla="*/ 0 h 621"/>
              <a:gd name="T14" fmla="*/ 349 w 349"/>
              <a:gd name="T15" fmla="*/ 621 h 6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9" h="621">
                <a:moveTo>
                  <a:pt x="349" y="556"/>
                </a:moveTo>
                <a:lnTo>
                  <a:pt x="214" y="621"/>
                </a:lnTo>
                <a:lnTo>
                  <a:pt x="0" y="0"/>
                </a:lnTo>
                <a:lnTo>
                  <a:pt x="349" y="5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4" name="Freeform 18">
            <a:extLst>
              <a:ext uri="{FF2B5EF4-FFF2-40B4-BE49-F238E27FC236}">
                <a16:creationId xmlns:a16="http://schemas.microsoft.com/office/drawing/2014/main" id="{0BB469DC-5701-22F9-2C80-D30BA96A3F3F}"/>
              </a:ext>
            </a:extLst>
          </p:cNvPr>
          <p:cNvSpPr>
            <a:spLocks/>
          </p:cNvSpPr>
          <p:nvPr/>
        </p:nvSpPr>
        <p:spPr bwMode="auto">
          <a:xfrm>
            <a:off x="4683125" y="4329114"/>
            <a:ext cx="90488" cy="174625"/>
          </a:xfrm>
          <a:custGeom>
            <a:avLst/>
            <a:gdLst>
              <a:gd name="T0" fmla="*/ 2147483646 w 331"/>
              <a:gd name="T1" fmla="*/ 2147483646 h 621"/>
              <a:gd name="T2" fmla="*/ 2147483646 w 331"/>
              <a:gd name="T3" fmla="*/ 0 h 621"/>
              <a:gd name="T4" fmla="*/ 0 w 331"/>
              <a:gd name="T5" fmla="*/ 2090143146 h 621"/>
              <a:gd name="T6" fmla="*/ 2147483646 w 331"/>
              <a:gd name="T7" fmla="*/ 2147483646 h 621"/>
              <a:gd name="T8" fmla="*/ 0 60000 65536"/>
              <a:gd name="T9" fmla="*/ 0 60000 65536"/>
              <a:gd name="T10" fmla="*/ 0 60000 65536"/>
              <a:gd name="T11" fmla="*/ 0 60000 65536"/>
              <a:gd name="T12" fmla="*/ 0 w 331"/>
              <a:gd name="T13" fmla="*/ 0 h 621"/>
              <a:gd name="T14" fmla="*/ 331 w 331"/>
              <a:gd name="T15" fmla="*/ 621 h 6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1" h="621">
                <a:moveTo>
                  <a:pt x="331" y="621"/>
                </a:moveTo>
                <a:lnTo>
                  <a:pt x="117" y="0"/>
                </a:lnTo>
                <a:lnTo>
                  <a:pt x="0" y="94"/>
                </a:lnTo>
                <a:lnTo>
                  <a:pt x="331" y="6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5" name="Freeform 19">
            <a:extLst>
              <a:ext uri="{FF2B5EF4-FFF2-40B4-BE49-F238E27FC236}">
                <a16:creationId xmlns:a16="http://schemas.microsoft.com/office/drawing/2014/main" id="{974F8FB6-C301-63B0-9E6B-5CD9F1767BE7}"/>
              </a:ext>
            </a:extLst>
          </p:cNvPr>
          <p:cNvSpPr>
            <a:spLocks/>
          </p:cNvSpPr>
          <p:nvPr/>
        </p:nvSpPr>
        <p:spPr bwMode="auto">
          <a:xfrm>
            <a:off x="4683125" y="4329114"/>
            <a:ext cx="128588" cy="174625"/>
          </a:xfrm>
          <a:custGeom>
            <a:avLst/>
            <a:gdLst>
              <a:gd name="T0" fmla="*/ 2147483646 w 466"/>
              <a:gd name="T1" fmla="*/ 2147483646 h 621"/>
              <a:gd name="T2" fmla="*/ 2147483646 w 466"/>
              <a:gd name="T3" fmla="*/ 2147483646 h 621"/>
              <a:gd name="T4" fmla="*/ 0 w 466"/>
              <a:gd name="T5" fmla="*/ 2090143146 h 621"/>
              <a:gd name="T6" fmla="*/ 2147483646 w 466"/>
              <a:gd name="T7" fmla="*/ 0 h 621"/>
              <a:gd name="T8" fmla="*/ 2147483646 w 466"/>
              <a:gd name="T9" fmla="*/ 2147483646 h 6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6"/>
              <a:gd name="T16" fmla="*/ 0 h 621"/>
              <a:gd name="T17" fmla="*/ 466 w 466"/>
              <a:gd name="T18" fmla="*/ 621 h 6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6" h="621">
                <a:moveTo>
                  <a:pt x="466" y="556"/>
                </a:moveTo>
                <a:lnTo>
                  <a:pt x="331" y="621"/>
                </a:lnTo>
                <a:lnTo>
                  <a:pt x="0" y="94"/>
                </a:lnTo>
                <a:lnTo>
                  <a:pt x="117" y="0"/>
                </a:lnTo>
                <a:lnTo>
                  <a:pt x="466" y="55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6" name="Freeform 20">
            <a:extLst>
              <a:ext uri="{FF2B5EF4-FFF2-40B4-BE49-F238E27FC236}">
                <a16:creationId xmlns:a16="http://schemas.microsoft.com/office/drawing/2014/main" id="{8720C3DB-2D3E-364F-059D-C907B1EB1E98}"/>
              </a:ext>
            </a:extLst>
          </p:cNvPr>
          <p:cNvSpPr>
            <a:spLocks/>
          </p:cNvSpPr>
          <p:nvPr/>
        </p:nvSpPr>
        <p:spPr bwMode="auto">
          <a:xfrm>
            <a:off x="4586289" y="4202114"/>
            <a:ext cx="130175" cy="153987"/>
          </a:xfrm>
          <a:custGeom>
            <a:avLst/>
            <a:gdLst>
              <a:gd name="T0" fmla="*/ 2147483646 w 464"/>
              <a:gd name="T1" fmla="*/ 2147483646 h 558"/>
              <a:gd name="T2" fmla="*/ 2147483646 w 464"/>
              <a:gd name="T3" fmla="*/ 2147483646 h 558"/>
              <a:gd name="T4" fmla="*/ 0 w 464"/>
              <a:gd name="T5" fmla="*/ 0 h 558"/>
              <a:gd name="T6" fmla="*/ 2147483646 w 464"/>
              <a:gd name="T7" fmla="*/ 2147483646 h 558"/>
              <a:gd name="T8" fmla="*/ 0 60000 65536"/>
              <a:gd name="T9" fmla="*/ 0 60000 65536"/>
              <a:gd name="T10" fmla="*/ 0 60000 65536"/>
              <a:gd name="T11" fmla="*/ 0 60000 65536"/>
              <a:gd name="T12" fmla="*/ 0 w 464"/>
              <a:gd name="T13" fmla="*/ 0 h 558"/>
              <a:gd name="T14" fmla="*/ 464 w 464"/>
              <a:gd name="T15" fmla="*/ 558 h 5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4" h="558">
                <a:moveTo>
                  <a:pt x="464" y="464"/>
                </a:moveTo>
                <a:lnTo>
                  <a:pt x="347" y="558"/>
                </a:lnTo>
                <a:lnTo>
                  <a:pt x="0" y="0"/>
                </a:lnTo>
                <a:lnTo>
                  <a:pt x="464" y="4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7" name="Freeform 21">
            <a:extLst>
              <a:ext uri="{FF2B5EF4-FFF2-40B4-BE49-F238E27FC236}">
                <a16:creationId xmlns:a16="http://schemas.microsoft.com/office/drawing/2014/main" id="{EE1A2FFF-E4BA-67ED-7F3B-68663A8AB709}"/>
              </a:ext>
            </a:extLst>
          </p:cNvPr>
          <p:cNvSpPr>
            <a:spLocks/>
          </p:cNvSpPr>
          <p:nvPr/>
        </p:nvSpPr>
        <p:spPr bwMode="auto">
          <a:xfrm>
            <a:off x="4562475" y="4202114"/>
            <a:ext cx="120650" cy="153987"/>
          </a:xfrm>
          <a:custGeom>
            <a:avLst/>
            <a:gdLst>
              <a:gd name="T0" fmla="*/ 2147483646 w 440"/>
              <a:gd name="T1" fmla="*/ 2147483646 h 558"/>
              <a:gd name="T2" fmla="*/ 1917372542 w 440"/>
              <a:gd name="T3" fmla="*/ 0 h 558"/>
              <a:gd name="T4" fmla="*/ 0 w 440"/>
              <a:gd name="T5" fmla="*/ 2147483646 h 558"/>
              <a:gd name="T6" fmla="*/ 2147483646 w 440"/>
              <a:gd name="T7" fmla="*/ 2147483646 h 558"/>
              <a:gd name="T8" fmla="*/ 0 60000 65536"/>
              <a:gd name="T9" fmla="*/ 0 60000 65536"/>
              <a:gd name="T10" fmla="*/ 0 60000 65536"/>
              <a:gd name="T11" fmla="*/ 0 60000 65536"/>
              <a:gd name="T12" fmla="*/ 0 w 440"/>
              <a:gd name="T13" fmla="*/ 0 h 558"/>
              <a:gd name="T14" fmla="*/ 440 w 440"/>
              <a:gd name="T15" fmla="*/ 558 h 5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0" h="558">
                <a:moveTo>
                  <a:pt x="440" y="558"/>
                </a:moveTo>
                <a:lnTo>
                  <a:pt x="93" y="0"/>
                </a:lnTo>
                <a:lnTo>
                  <a:pt x="0" y="117"/>
                </a:lnTo>
                <a:lnTo>
                  <a:pt x="440" y="5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8" name="Freeform 22">
            <a:extLst>
              <a:ext uri="{FF2B5EF4-FFF2-40B4-BE49-F238E27FC236}">
                <a16:creationId xmlns:a16="http://schemas.microsoft.com/office/drawing/2014/main" id="{A5EB5B5C-0E71-EA0D-5B5E-B5532386001C}"/>
              </a:ext>
            </a:extLst>
          </p:cNvPr>
          <p:cNvSpPr>
            <a:spLocks/>
          </p:cNvSpPr>
          <p:nvPr/>
        </p:nvSpPr>
        <p:spPr bwMode="auto">
          <a:xfrm>
            <a:off x="4562475" y="4202114"/>
            <a:ext cx="153988" cy="153987"/>
          </a:xfrm>
          <a:custGeom>
            <a:avLst/>
            <a:gdLst>
              <a:gd name="T0" fmla="*/ 2147483646 w 557"/>
              <a:gd name="T1" fmla="*/ 2147483646 h 558"/>
              <a:gd name="T2" fmla="*/ 2147483646 w 557"/>
              <a:gd name="T3" fmla="*/ 2147483646 h 558"/>
              <a:gd name="T4" fmla="*/ 0 w 557"/>
              <a:gd name="T5" fmla="*/ 2147483646 h 558"/>
              <a:gd name="T6" fmla="*/ 1965089248 w 557"/>
              <a:gd name="T7" fmla="*/ 0 h 558"/>
              <a:gd name="T8" fmla="*/ 2147483646 w 557"/>
              <a:gd name="T9" fmla="*/ 2147483646 h 5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7"/>
              <a:gd name="T16" fmla="*/ 0 h 558"/>
              <a:gd name="T17" fmla="*/ 557 w 557"/>
              <a:gd name="T18" fmla="*/ 558 h 5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7" h="558">
                <a:moveTo>
                  <a:pt x="557" y="464"/>
                </a:moveTo>
                <a:lnTo>
                  <a:pt x="440" y="558"/>
                </a:lnTo>
                <a:lnTo>
                  <a:pt x="0" y="117"/>
                </a:lnTo>
                <a:lnTo>
                  <a:pt x="93" y="0"/>
                </a:lnTo>
                <a:lnTo>
                  <a:pt x="557" y="46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9" name="Freeform 23">
            <a:extLst>
              <a:ext uri="{FF2B5EF4-FFF2-40B4-BE49-F238E27FC236}">
                <a16:creationId xmlns:a16="http://schemas.microsoft.com/office/drawing/2014/main" id="{BA1FC94F-5C80-B81B-F118-B25AA14E7612}"/>
              </a:ext>
            </a:extLst>
          </p:cNvPr>
          <p:cNvSpPr>
            <a:spLocks/>
          </p:cNvSpPr>
          <p:nvPr/>
        </p:nvSpPr>
        <p:spPr bwMode="auto">
          <a:xfrm>
            <a:off x="4433888" y="4103689"/>
            <a:ext cx="152400" cy="130175"/>
          </a:xfrm>
          <a:custGeom>
            <a:avLst/>
            <a:gdLst>
              <a:gd name="T0" fmla="*/ 2147483646 w 555"/>
              <a:gd name="T1" fmla="*/ 2147483646 h 467"/>
              <a:gd name="T2" fmla="*/ 2147483646 w 555"/>
              <a:gd name="T3" fmla="*/ 2147483646 h 467"/>
              <a:gd name="T4" fmla="*/ 0 w 555"/>
              <a:gd name="T5" fmla="*/ 0 h 467"/>
              <a:gd name="T6" fmla="*/ 2147483646 w 555"/>
              <a:gd name="T7" fmla="*/ 2147483646 h 467"/>
              <a:gd name="T8" fmla="*/ 0 60000 65536"/>
              <a:gd name="T9" fmla="*/ 0 60000 65536"/>
              <a:gd name="T10" fmla="*/ 0 60000 65536"/>
              <a:gd name="T11" fmla="*/ 0 60000 65536"/>
              <a:gd name="T12" fmla="*/ 0 w 555"/>
              <a:gd name="T13" fmla="*/ 0 h 467"/>
              <a:gd name="T14" fmla="*/ 555 w 555"/>
              <a:gd name="T15" fmla="*/ 467 h 4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5" h="467">
                <a:moveTo>
                  <a:pt x="555" y="350"/>
                </a:moveTo>
                <a:lnTo>
                  <a:pt x="462" y="467"/>
                </a:lnTo>
                <a:lnTo>
                  <a:pt x="0" y="0"/>
                </a:lnTo>
                <a:lnTo>
                  <a:pt x="555" y="3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0" name="Freeform 24">
            <a:extLst>
              <a:ext uri="{FF2B5EF4-FFF2-40B4-BE49-F238E27FC236}">
                <a16:creationId xmlns:a16="http://schemas.microsoft.com/office/drawing/2014/main" id="{20335B0F-C1B2-4DD8-A50C-A99AE7B3DF8D}"/>
              </a:ext>
            </a:extLst>
          </p:cNvPr>
          <p:cNvSpPr>
            <a:spLocks/>
          </p:cNvSpPr>
          <p:nvPr/>
        </p:nvSpPr>
        <p:spPr bwMode="auto">
          <a:xfrm>
            <a:off x="4416425" y="4103689"/>
            <a:ext cx="146050" cy="130175"/>
          </a:xfrm>
          <a:custGeom>
            <a:avLst/>
            <a:gdLst>
              <a:gd name="T0" fmla="*/ 2147483646 w 528"/>
              <a:gd name="T1" fmla="*/ 2147483646 h 467"/>
              <a:gd name="T2" fmla="*/ 1396821370 w 528"/>
              <a:gd name="T3" fmla="*/ 0 h 467"/>
              <a:gd name="T4" fmla="*/ 0 w 528"/>
              <a:gd name="T5" fmla="*/ 2147483646 h 467"/>
              <a:gd name="T6" fmla="*/ 2147483646 w 528"/>
              <a:gd name="T7" fmla="*/ 2147483646 h 467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467"/>
              <a:gd name="T14" fmla="*/ 528 w 528"/>
              <a:gd name="T15" fmla="*/ 467 h 4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467">
                <a:moveTo>
                  <a:pt x="528" y="467"/>
                </a:moveTo>
                <a:lnTo>
                  <a:pt x="66" y="0"/>
                </a:lnTo>
                <a:lnTo>
                  <a:pt x="0" y="135"/>
                </a:lnTo>
                <a:lnTo>
                  <a:pt x="528" y="4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1" name="Freeform 25">
            <a:extLst>
              <a:ext uri="{FF2B5EF4-FFF2-40B4-BE49-F238E27FC236}">
                <a16:creationId xmlns:a16="http://schemas.microsoft.com/office/drawing/2014/main" id="{EBD94E2B-A1D3-A8A7-945E-AC8857C7C5A3}"/>
              </a:ext>
            </a:extLst>
          </p:cNvPr>
          <p:cNvSpPr>
            <a:spLocks/>
          </p:cNvSpPr>
          <p:nvPr/>
        </p:nvSpPr>
        <p:spPr bwMode="auto">
          <a:xfrm>
            <a:off x="4416426" y="4103689"/>
            <a:ext cx="169863" cy="130175"/>
          </a:xfrm>
          <a:custGeom>
            <a:avLst/>
            <a:gdLst>
              <a:gd name="T0" fmla="*/ 2147483646 w 621"/>
              <a:gd name="T1" fmla="*/ 2147483646 h 467"/>
              <a:gd name="T2" fmla="*/ 2147483646 w 621"/>
              <a:gd name="T3" fmla="*/ 2147483646 h 467"/>
              <a:gd name="T4" fmla="*/ 0 w 621"/>
              <a:gd name="T5" fmla="*/ 2147483646 h 467"/>
              <a:gd name="T6" fmla="*/ 1350715290 w 621"/>
              <a:gd name="T7" fmla="*/ 0 h 467"/>
              <a:gd name="T8" fmla="*/ 2147483646 w 621"/>
              <a:gd name="T9" fmla="*/ 2147483646 h 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1"/>
              <a:gd name="T16" fmla="*/ 0 h 467"/>
              <a:gd name="T17" fmla="*/ 621 w 621"/>
              <a:gd name="T18" fmla="*/ 467 h 4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1" h="467">
                <a:moveTo>
                  <a:pt x="621" y="350"/>
                </a:moveTo>
                <a:lnTo>
                  <a:pt x="528" y="467"/>
                </a:lnTo>
                <a:lnTo>
                  <a:pt x="0" y="135"/>
                </a:lnTo>
                <a:lnTo>
                  <a:pt x="66" y="0"/>
                </a:lnTo>
                <a:lnTo>
                  <a:pt x="621" y="35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2" name="Freeform 26">
            <a:extLst>
              <a:ext uri="{FF2B5EF4-FFF2-40B4-BE49-F238E27FC236}">
                <a16:creationId xmlns:a16="http://schemas.microsoft.com/office/drawing/2014/main" id="{EF5C754F-60B4-E739-B39B-B1B9A6FBB369}"/>
              </a:ext>
            </a:extLst>
          </p:cNvPr>
          <p:cNvSpPr>
            <a:spLocks/>
          </p:cNvSpPr>
          <p:nvPr/>
        </p:nvSpPr>
        <p:spPr bwMode="auto">
          <a:xfrm>
            <a:off x="3576639" y="4103689"/>
            <a:ext cx="173037" cy="98425"/>
          </a:xfrm>
          <a:custGeom>
            <a:avLst/>
            <a:gdLst>
              <a:gd name="T0" fmla="*/ 2147483646 w 621"/>
              <a:gd name="T1" fmla="*/ 0 h 350"/>
              <a:gd name="T2" fmla="*/ 2147483646 w 621"/>
              <a:gd name="T3" fmla="*/ 2147483646 h 350"/>
              <a:gd name="T4" fmla="*/ 0 w 621"/>
              <a:gd name="T5" fmla="*/ 2147483646 h 350"/>
              <a:gd name="T6" fmla="*/ 2147483646 w 621"/>
              <a:gd name="T7" fmla="*/ 0 h 350"/>
              <a:gd name="T8" fmla="*/ 0 60000 65536"/>
              <a:gd name="T9" fmla="*/ 0 60000 65536"/>
              <a:gd name="T10" fmla="*/ 0 60000 65536"/>
              <a:gd name="T11" fmla="*/ 0 60000 65536"/>
              <a:gd name="T12" fmla="*/ 0 w 621"/>
              <a:gd name="T13" fmla="*/ 0 h 350"/>
              <a:gd name="T14" fmla="*/ 621 w 621"/>
              <a:gd name="T15" fmla="*/ 350 h 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1" h="350">
                <a:moveTo>
                  <a:pt x="555" y="0"/>
                </a:moveTo>
                <a:lnTo>
                  <a:pt x="621" y="135"/>
                </a:lnTo>
                <a:lnTo>
                  <a:pt x="0" y="350"/>
                </a:lnTo>
                <a:lnTo>
                  <a:pt x="5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3" name="Freeform 27">
            <a:extLst>
              <a:ext uri="{FF2B5EF4-FFF2-40B4-BE49-F238E27FC236}">
                <a16:creationId xmlns:a16="http://schemas.microsoft.com/office/drawing/2014/main" id="{08971E9A-AA23-6D7D-5D34-679FF9784080}"/>
              </a:ext>
            </a:extLst>
          </p:cNvPr>
          <p:cNvSpPr>
            <a:spLocks/>
          </p:cNvSpPr>
          <p:nvPr/>
        </p:nvSpPr>
        <p:spPr bwMode="auto">
          <a:xfrm>
            <a:off x="3576639" y="4141789"/>
            <a:ext cx="173037" cy="92075"/>
          </a:xfrm>
          <a:custGeom>
            <a:avLst/>
            <a:gdLst>
              <a:gd name="T0" fmla="*/ 2147483646 w 621"/>
              <a:gd name="T1" fmla="*/ 0 h 332"/>
              <a:gd name="T2" fmla="*/ 0 w 621"/>
              <a:gd name="T3" fmla="*/ 2147483646 h 332"/>
              <a:gd name="T4" fmla="*/ 2012005411 w 621"/>
              <a:gd name="T5" fmla="*/ 2147483646 h 332"/>
              <a:gd name="T6" fmla="*/ 2147483646 w 621"/>
              <a:gd name="T7" fmla="*/ 0 h 332"/>
              <a:gd name="T8" fmla="*/ 0 60000 65536"/>
              <a:gd name="T9" fmla="*/ 0 60000 65536"/>
              <a:gd name="T10" fmla="*/ 0 60000 65536"/>
              <a:gd name="T11" fmla="*/ 0 60000 65536"/>
              <a:gd name="T12" fmla="*/ 0 w 621"/>
              <a:gd name="T13" fmla="*/ 0 h 332"/>
              <a:gd name="T14" fmla="*/ 621 w 621"/>
              <a:gd name="T15" fmla="*/ 332 h 3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1" h="332">
                <a:moveTo>
                  <a:pt x="621" y="0"/>
                </a:moveTo>
                <a:lnTo>
                  <a:pt x="0" y="215"/>
                </a:lnTo>
                <a:lnTo>
                  <a:pt x="93" y="332"/>
                </a:lnTo>
                <a:lnTo>
                  <a:pt x="6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4" name="Freeform 28">
            <a:extLst>
              <a:ext uri="{FF2B5EF4-FFF2-40B4-BE49-F238E27FC236}">
                <a16:creationId xmlns:a16="http://schemas.microsoft.com/office/drawing/2014/main" id="{831DA0CA-7658-1695-63DF-45E8988EB064}"/>
              </a:ext>
            </a:extLst>
          </p:cNvPr>
          <p:cNvSpPr>
            <a:spLocks/>
          </p:cNvSpPr>
          <p:nvPr/>
        </p:nvSpPr>
        <p:spPr bwMode="auto">
          <a:xfrm>
            <a:off x="3576639" y="4103689"/>
            <a:ext cx="173037" cy="130175"/>
          </a:xfrm>
          <a:custGeom>
            <a:avLst/>
            <a:gdLst>
              <a:gd name="T0" fmla="*/ 2147483646 w 621"/>
              <a:gd name="T1" fmla="*/ 0 h 467"/>
              <a:gd name="T2" fmla="*/ 2147483646 w 621"/>
              <a:gd name="T3" fmla="*/ 2147483646 h 467"/>
              <a:gd name="T4" fmla="*/ 2012005411 w 621"/>
              <a:gd name="T5" fmla="*/ 2147483646 h 467"/>
              <a:gd name="T6" fmla="*/ 0 w 621"/>
              <a:gd name="T7" fmla="*/ 2147483646 h 467"/>
              <a:gd name="T8" fmla="*/ 2147483646 w 621"/>
              <a:gd name="T9" fmla="*/ 0 h 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1"/>
              <a:gd name="T16" fmla="*/ 0 h 467"/>
              <a:gd name="T17" fmla="*/ 621 w 621"/>
              <a:gd name="T18" fmla="*/ 467 h 4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1" h="467">
                <a:moveTo>
                  <a:pt x="555" y="0"/>
                </a:moveTo>
                <a:lnTo>
                  <a:pt x="621" y="135"/>
                </a:lnTo>
                <a:lnTo>
                  <a:pt x="93" y="467"/>
                </a:lnTo>
                <a:lnTo>
                  <a:pt x="0" y="350"/>
                </a:lnTo>
                <a:lnTo>
                  <a:pt x="55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5" name="Freeform 29">
            <a:extLst>
              <a:ext uri="{FF2B5EF4-FFF2-40B4-BE49-F238E27FC236}">
                <a16:creationId xmlns:a16="http://schemas.microsoft.com/office/drawing/2014/main" id="{5FD7B29B-D8AB-4592-3D4C-01B0D1BF9A28}"/>
              </a:ext>
            </a:extLst>
          </p:cNvPr>
          <p:cNvSpPr>
            <a:spLocks/>
          </p:cNvSpPr>
          <p:nvPr/>
        </p:nvSpPr>
        <p:spPr bwMode="auto">
          <a:xfrm>
            <a:off x="3449639" y="4202113"/>
            <a:ext cx="153987" cy="127000"/>
          </a:xfrm>
          <a:custGeom>
            <a:avLst/>
            <a:gdLst>
              <a:gd name="T0" fmla="*/ 2147483646 w 557"/>
              <a:gd name="T1" fmla="*/ 0 h 464"/>
              <a:gd name="T2" fmla="*/ 2147483646 w 557"/>
              <a:gd name="T3" fmla="*/ 2147483646 h 464"/>
              <a:gd name="T4" fmla="*/ 0 w 557"/>
              <a:gd name="T5" fmla="*/ 2147483646 h 464"/>
              <a:gd name="T6" fmla="*/ 2147483646 w 557"/>
              <a:gd name="T7" fmla="*/ 0 h 464"/>
              <a:gd name="T8" fmla="*/ 0 60000 65536"/>
              <a:gd name="T9" fmla="*/ 0 60000 65536"/>
              <a:gd name="T10" fmla="*/ 0 60000 65536"/>
              <a:gd name="T11" fmla="*/ 0 60000 65536"/>
              <a:gd name="T12" fmla="*/ 0 w 557"/>
              <a:gd name="T13" fmla="*/ 0 h 464"/>
              <a:gd name="T14" fmla="*/ 557 w 557"/>
              <a:gd name="T15" fmla="*/ 464 h 4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7" h="464">
                <a:moveTo>
                  <a:pt x="464" y="0"/>
                </a:moveTo>
                <a:lnTo>
                  <a:pt x="557" y="117"/>
                </a:lnTo>
                <a:lnTo>
                  <a:pt x="0" y="464"/>
                </a:lnTo>
                <a:lnTo>
                  <a:pt x="4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6" name="Freeform 30">
            <a:extLst>
              <a:ext uri="{FF2B5EF4-FFF2-40B4-BE49-F238E27FC236}">
                <a16:creationId xmlns:a16="http://schemas.microsoft.com/office/drawing/2014/main" id="{D104DA75-2597-496D-8971-D9A9F1D37BFF}"/>
              </a:ext>
            </a:extLst>
          </p:cNvPr>
          <p:cNvSpPr>
            <a:spLocks/>
          </p:cNvSpPr>
          <p:nvPr/>
        </p:nvSpPr>
        <p:spPr bwMode="auto">
          <a:xfrm>
            <a:off x="3449639" y="4233864"/>
            <a:ext cx="153987" cy="122237"/>
          </a:xfrm>
          <a:custGeom>
            <a:avLst/>
            <a:gdLst>
              <a:gd name="T0" fmla="*/ 2147483646 w 557"/>
              <a:gd name="T1" fmla="*/ 0 h 441"/>
              <a:gd name="T2" fmla="*/ 0 w 557"/>
              <a:gd name="T3" fmla="*/ 2147483646 h 441"/>
              <a:gd name="T4" fmla="*/ 2147483646 w 557"/>
              <a:gd name="T5" fmla="*/ 2147483646 h 441"/>
              <a:gd name="T6" fmla="*/ 2147483646 w 557"/>
              <a:gd name="T7" fmla="*/ 0 h 441"/>
              <a:gd name="T8" fmla="*/ 0 60000 65536"/>
              <a:gd name="T9" fmla="*/ 0 60000 65536"/>
              <a:gd name="T10" fmla="*/ 0 60000 65536"/>
              <a:gd name="T11" fmla="*/ 0 60000 65536"/>
              <a:gd name="T12" fmla="*/ 0 w 557"/>
              <a:gd name="T13" fmla="*/ 0 h 441"/>
              <a:gd name="T14" fmla="*/ 557 w 557"/>
              <a:gd name="T15" fmla="*/ 441 h 4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7" h="441">
                <a:moveTo>
                  <a:pt x="557" y="0"/>
                </a:moveTo>
                <a:lnTo>
                  <a:pt x="0" y="347"/>
                </a:lnTo>
                <a:lnTo>
                  <a:pt x="117" y="441"/>
                </a:lnTo>
                <a:lnTo>
                  <a:pt x="55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31">
            <a:extLst>
              <a:ext uri="{FF2B5EF4-FFF2-40B4-BE49-F238E27FC236}">
                <a16:creationId xmlns:a16="http://schemas.microsoft.com/office/drawing/2014/main" id="{177DC0D3-36CA-3026-FFFD-04A8673A15F1}"/>
              </a:ext>
            </a:extLst>
          </p:cNvPr>
          <p:cNvSpPr>
            <a:spLocks/>
          </p:cNvSpPr>
          <p:nvPr/>
        </p:nvSpPr>
        <p:spPr bwMode="auto">
          <a:xfrm>
            <a:off x="3449639" y="4202114"/>
            <a:ext cx="153987" cy="153987"/>
          </a:xfrm>
          <a:custGeom>
            <a:avLst/>
            <a:gdLst>
              <a:gd name="T0" fmla="*/ 2147483646 w 557"/>
              <a:gd name="T1" fmla="*/ 0 h 558"/>
              <a:gd name="T2" fmla="*/ 2147483646 w 557"/>
              <a:gd name="T3" fmla="*/ 2147483646 h 558"/>
              <a:gd name="T4" fmla="*/ 2147483646 w 557"/>
              <a:gd name="T5" fmla="*/ 2147483646 h 558"/>
              <a:gd name="T6" fmla="*/ 0 w 557"/>
              <a:gd name="T7" fmla="*/ 2147483646 h 558"/>
              <a:gd name="T8" fmla="*/ 2147483646 w 557"/>
              <a:gd name="T9" fmla="*/ 0 h 5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7"/>
              <a:gd name="T16" fmla="*/ 0 h 558"/>
              <a:gd name="T17" fmla="*/ 557 w 557"/>
              <a:gd name="T18" fmla="*/ 558 h 5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7" h="558">
                <a:moveTo>
                  <a:pt x="464" y="0"/>
                </a:moveTo>
                <a:lnTo>
                  <a:pt x="557" y="117"/>
                </a:lnTo>
                <a:lnTo>
                  <a:pt x="117" y="558"/>
                </a:lnTo>
                <a:lnTo>
                  <a:pt x="0" y="464"/>
                </a:lnTo>
                <a:lnTo>
                  <a:pt x="464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2">
            <a:extLst>
              <a:ext uri="{FF2B5EF4-FFF2-40B4-BE49-F238E27FC236}">
                <a16:creationId xmlns:a16="http://schemas.microsoft.com/office/drawing/2014/main" id="{7E707A30-EBD0-7BB2-A7E5-A3B33C66A511}"/>
              </a:ext>
            </a:extLst>
          </p:cNvPr>
          <p:cNvSpPr>
            <a:spLocks/>
          </p:cNvSpPr>
          <p:nvPr/>
        </p:nvSpPr>
        <p:spPr bwMode="auto">
          <a:xfrm>
            <a:off x="3352800" y="4329114"/>
            <a:ext cx="128588" cy="155575"/>
          </a:xfrm>
          <a:custGeom>
            <a:avLst/>
            <a:gdLst>
              <a:gd name="T0" fmla="*/ 2147483646 w 466"/>
              <a:gd name="T1" fmla="*/ 0 h 556"/>
              <a:gd name="T2" fmla="*/ 2147483646 w 466"/>
              <a:gd name="T3" fmla="*/ 2059295909 h 556"/>
              <a:gd name="T4" fmla="*/ 0 w 466"/>
              <a:gd name="T5" fmla="*/ 2147483646 h 556"/>
              <a:gd name="T6" fmla="*/ 2147483646 w 466"/>
              <a:gd name="T7" fmla="*/ 0 h 556"/>
              <a:gd name="T8" fmla="*/ 0 60000 65536"/>
              <a:gd name="T9" fmla="*/ 0 60000 65536"/>
              <a:gd name="T10" fmla="*/ 0 60000 65536"/>
              <a:gd name="T11" fmla="*/ 0 60000 65536"/>
              <a:gd name="T12" fmla="*/ 0 w 466"/>
              <a:gd name="T13" fmla="*/ 0 h 556"/>
              <a:gd name="T14" fmla="*/ 466 w 466"/>
              <a:gd name="T15" fmla="*/ 556 h 5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6" h="556">
                <a:moveTo>
                  <a:pt x="349" y="0"/>
                </a:moveTo>
                <a:lnTo>
                  <a:pt x="466" y="94"/>
                </a:lnTo>
                <a:lnTo>
                  <a:pt x="0" y="556"/>
                </a:lnTo>
                <a:lnTo>
                  <a:pt x="3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3">
            <a:extLst>
              <a:ext uri="{FF2B5EF4-FFF2-40B4-BE49-F238E27FC236}">
                <a16:creationId xmlns:a16="http://schemas.microsoft.com/office/drawing/2014/main" id="{F266C4B6-D9E5-4EB3-29A7-46308C56A5B5}"/>
              </a:ext>
            </a:extLst>
          </p:cNvPr>
          <p:cNvSpPr>
            <a:spLocks/>
          </p:cNvSpPr>
          <p:nvPr/>
        </p:nvSpPr>
        <p:spPr bwMode="auto">
          <a:xfrm>
            <a:off x="3352800" y="4356100"/>
            <a:ext cx="128588" cy="147638"/>
          </a:xfrm>
          <a:custGeom>
            <a:avLst/>
            <a:gdLst>
              <a:gd name="T0" fmla="*/ 2147483646 w 466"/>
              <a:gd name="T1" fmla="*/ 0 h 527"/>
              <a:gd name="T2" fmla="*/ 0 w 466"/>
              <a:gd name="T3" fmla="*/ 2147483646 h 527"/>
              <a:gd name="T4" fmla="*/ 2147483646 w 466"/>
              <a:gd name="T5" fmla="*/ 2147483646 h 527"/>
              <a:gd name="T6" fmla="*/ 2147483646 w 466"/>
              <a:gd name="T7" fmla="*/ 0 h 527"/>
              <a:gd name="T8" fmla="*/ 0 60000 65536"/>
              <a:gd name="T9" fmla="*/ 0 60000 65536"/>
              <a:gd name="T10" fmla="*/ 0 60000 65536"/>
              <a:gd name="T11" fmla="*/ 0 60000 65536"/>
              <a:gd name="T12" fmla="*/ 0 w 466"/>
              <a:gd name="T13" fmla="*/ 0 h 527"/>
              <a:gd name="T14" fmla="*/ 466 w 466"/>
              <a:gd name="T15" fmla="*/ 527 h 5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6" h="527">
                <a:moveTo>
                  <a:pt x="466" y="0"/>
                </a:moveTo>
                <a:lnTo>
                  <a:pt x="0" y="462"/>
                </a:lnTo>
                <a:lnTo>
                  <a:pt x="135" y="527"/>
                </a:lnTo>
                <a:lnTo>
                  <a:pt x="4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4">
            <a:extLst>
              <a:ext uri="{FF2B5EF4-FFF2-40B4-BE49-F238E27FC236}">
                <a16:creationId xmlns:a16="http://schemas.microsoft.com/office/drawing/2014/main" id="{375C986A-D9FF-B226-C41A-184125062459}"/>
              </a:ext>
            </a:extLst>
          </p:cNvPr>
          <p:cNvSpPr>
            <a:spLocks/>
          </p:cNvSpPr>
          <p:nvPr/>
        </p:nvSpPr>
        <p:spPr bwMode="auto">
          <a:xfrm>
            <a:off x="3352800" y="4329114"/>
            <a:ext cx="128588" cy="174625"/>
          </a:xfrm>
          <a:custGeom>
            <a:avLst/>
            <a:gdLst>
              <a:gd name="T0" fmla="*/ 2147483646 w 466"/>
              <a:gd name="T1" fmla="*/ 0 h 621"/>
              <a:gd name="T2" fmla="*/ 2147483646 w 466"/>
              <a:gd name="T3" fmla="*/ 2090143146 h 621"/>
              <a:gd name="T4" fmla="*/ 2147483646 w 466"/>
              <a:gd name="T5" fmla="*/ 2147483646 h 621"/>
              <a:gd name="T6" fmla="*/ 0 w 466"/>
              <a:gd name="T7" fmla="*/ 2147483646 h 621"/>
              <a:gd name="T8" fmla="*/ 2147483646 w 466"/>
              <a:gd name="T9" fmla="*/ 0 h 6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6"/>
              <a:gd name="T16" fmla="*/ 0 h 621"/>
              <a:gd name="T17" fmla="*/ 466 w 466"/>
              <a:gd name="T18" fmla="*/ 621 h 6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6" h="621">
                <a:moveTo>
                  <a:pt x="349" y="0"/>
                </a:moveTo>
                <a:lnTo>
                  <a:pt x="466" y="94"/>
                </a:lnTo>
                <a:lnTo>
                  <a:pt x="135" y="621"/>
                </a:lnTo>
                <a:lnTo>
                  <a:pt x="0" y="556"/>
                </a:lnTo>
                <a:lnTo>
                  <a:pt x="349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5">
            <a:extLst>
              <a:ext uri="{FF2B5EF4-FFF2-40B4-BE49-F238E27FC236}">
                <a16:creationId xmlns:a16="http://schemas.microsoft.com/office/drawing/2014/main" id="{39D4FF0B-7258-01C7-520A-34FEE8E73E1C}"/>
              </a:ext>
            </a:extLst>
          </p:cNvPr>
          <p:cNvSpPr>
            <a:spLocks/>
          </p:cNvSpPr>
          <p:nvPr/>
        </p:nvSpPr>
        <p:spPr bwMode="auto">
          <a:xfrm>
            <a:off x="3294063" y="4484688"/>
            <a:ext cx="95250" cy="171450"/>
          </a:xfrm>
          <a:custGeom>
            <a:avLst/>
            <a:gdLst>
              <a:gd name="T0" fmla="*/ 2147483646 w 352"/>
              <a:gd name="T1" fmla="*/ 0 h 621"/>
              <a:gd name="T2" fmla="*/ 2147483646 w 352"/>
              <a:gd name="T3" fmla="*/ 1367916172 h 621"/>
              <a:gd name="T4" fmla="*/ 0 w 352"/>
              <a:gd name="T5" fmla="*/ 2147483646 h 621"/>
              <a:gd name="T6" fmla="*/ 2147483646 w 352"/>
              <a:gd name="T7" fmla="*/ 0 h 621"/>
              <a:gd name="T8" fmla="*/ 0 60000 65536"/>
              <a:gd name="T9" fmla="*/ 0 60000 65536"/>
              <a:gd name="T10" fmla="*/ 0 60000 65536"/>
              <a:gd name="T11" fmla="*/ 0 60000 65536"/>
              <a:gd name="T12" fmla="*/ 0 w 352"/>
              <a:gd name="T13" fmla="*/ 0 h 621"/>
              <a:gd name="T14" fmla="*/ 352 w 352"/>
              <a:gd name="T15" fmla="*/ 621 h 6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2" h="621">
                <a:moveTo>
                  <a:pt x="217" y="0"/>
                </a:moveTo>
                <a:lnTo>
                  <a:pt x="352" y="65"/>
                </a:lnTo>
                <a:lnTo>
                  <a:pt x="0" y="621"/>
                </a:lnTo>
                <a:lnTo>
                  <a:pt x="21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6">
            <a:extLst>
              <a:ext uri="{FF2B5EF4-FFF2-40B4-BE49-F238E27FC236}">
                <a16:creationId xmlns:a16="http://schemas.microsoft.com/office/drawing/2014/main" id="{4FE11649-CFEA-F996-13E1-0F3E85D8A5AB}"/>
              </a:ext>
            </a:extLst>
          </p:cNvPr>
          <p:cNvSpPr>
            <a:spLocks/>
          </p:cNvSpPr>
          <p:nvPr/>
        </p:nvSpPr>
        <p:spPr bwMode="auto">
          <a:xfrm>
            <a:off x="3294063" y="4503739"/>
            <a:ext cx="95250" cy="161925"/>
          </a:xfrm>
          <a:custGeom>
            <a:avLst/>
            <a:gdLst>
              <a:gd name="T0" fmla="*/ 2147483646 w 352"/>
              <a:gd name="T1" fmla="*/ 0 h 589"/>
              <a:gd name="T2" fmla="*/ 0 w 352"/>
              <a:gd name="T3" fmla="*/ 2147483646 h 589"/>
              <a:gd name="T4" fmla="*/ 2147483646 w 352"/>
              <a:gd name="T5" fmla="*/ 2147483646 h 589"/>
              <a:gd name="T6" fmla="*/ 2147483646 w 352"/>
              <a:gd name="T7" fmla="*/ 0 h 589"/>
              <a:gd name="T8" fmla="*/ 0 60000 65536"/>
              <a:gd name="T9" fmla="*/ 0 60000 65536"/>
              <a:gd name="T10" fmla="*/ 0 60000 65536"/>
              <a:gd name="T11" fmla="*/ 0 60000 65536"/>
              <a:gd name="T12" fmla="*/ 0 w 352"/>
              <a:gd name="T13" fmla="*/ 0 h 589"/>
              <a:gd name="T14" fmla="*/ 352 w 352"/>
              <a:gd name="T15" fmla="*/ 589 h 5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2" h="589">
                <a:moveTo>
                  <a:pt x="352" y="0"/>
                </a:moveTo>
                <a:lnTo>
                  <a:pt x="0" y="556"/>
                </a:lnTo>
                <a:lnTo>
                  <a:pt x="146" y="589"/>
                </a:lnTo>
                <a:lnTo>
                  <a:pt x="3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7">
            <a:extLst>
              <a:ext uri="{FF2B5EF4-FFF2-40B4-BE49-F238E27FC236}">
                <a16:creationId xmlns:a16="http://schemas.microsoft.com/office/drawing/2014/main" id="{6CAB604C-0F8D-AD1B-BFA5-0A4837D4DD31}"/>
              </a:ext>
            </a:extLst>
          </p:cNvPr>
          <p:cNvSpPr>
            <a:spLocks/>
          </p:cNvSpPr>
          <p:nvPr/>
        </p:nvSpPr>
        <p:spPr bwMode="auto">
          <a:xfrm>
            <a:off x="3294063" y="4484689"/>
            <a:ext cx="95250" cy="180975"/>
          </a:xfrm>
          <a:custGeom>
            <a:avLst/>
            <a:gdLst>
              <a:gd name="T0" fmla="*/ 2147483646 w 352"/>
              <a:gd name="T1" fmla="*/ 0 h 654"/>
              <a:gd name="T2" fmla="*/ 2147483646 w 352"/>
              <a:gd name="T3" fmla="*/ 1377337633 h 654"/>
              <a:gd name="T4" fmla="*/ 2147483646 w 352"/>
              <a:gd name="T5" fmla="*/ 2147483646 h 654"/>
              <a:gd name="T6" fmla="*/ 0 w 352"/>
              <a:gd name="T7" fmla="*/ 2147483646 h 654"/>
              <a:gd name="T8" fmla="*/ 2147483646 w 352"/>
              <a:gd name="T9" fmla="*/ 0 h 6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2"/>
              <a:gd name="T16" fmla="*/ 0 h 654"/>
              <a:gd name="T17" fmla="*/ 352 w 352"/>
              <a:gd name="T18" fmla="*/ 654 h 6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2" h="654">
                <a:moveTo>
                  <a:pt x="217" y="0"/>
                </a:moveTo>
                <a:lnTo>
                  <a:pt x="352" y="65"/>
                </a:lnTo>
                <a:lnTo>
                  <a:pt x="146" y="654"/>
                </a:lnTo>
                <a:lnTo>
                  <a:pt x="0" y="621"/>
                </a:lnTo>
                <a:lnTo>
                  <a:pt x="217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8">
            <a:extLst>
              <a:ext uri="{FF2B5EF4-FFF2-40B4-BE49-F238E27FC236}">
                <a16:creationId xmlns:a16="http://schemas.microsoft.com/office/drawing/2014/main" id="{8984B13F-F27A-D4B8-7340-9D3B5CD12828}"/>
              </a:ext>
            </a:extLst>
          </p:cNvPr>
          <p:cNvSpPr>
            <a:spLocks/>
          </p:cNvSpPr>
          <p:nvPr/>
        </p:nvSpPr>
        <p:spPr bwMode="auto">
          <a:xfrm>
            <a:off x="3271838" y="4656138"/>
            <a:ext cx="61912" cy="182562"/>
          </a:xfrm>
          <a:custGeom>
            <a:avLst/>
            <a:gdLst>
              <a:gd name="T0" fmla="*/ 1649331722 w 219"/>
              <a:gd name="T1" fmla="*/ 0 h 652"/>
              <a:gd name="T2" fmla="*/ 2147483646 w 219"/>
              <a:gd name="T3" fmla="*/ 724431776 h 652"/>
              <a:gd name="T4" fmla="*/ 0 w 219"/>
              <a:gd name="T5" fmla="*/ 2147483646 h 652"/>
              <a:gd name="T6" fmla="*/ 1649331722 w 219"/>
              <a:gd name="T7" fmla="*/ 0 h 652"/>
              <a:gd name="T8" fmla="*/ 0 60000 65536"/>
              <a:gd name="T9" fmla="*/ 0 60000 65536"/>
              <a:gd name="T10" fmla="*/ 0 60000 65536"/>
              <a:gd name="T11" fmla="*/ 0 60000 65536"/>
              <a:gd name="T12" fmla="*/ 0 w 219"/>
              <a:gd name="T13" fmla="*/ 0 h 652"/>
              <a:gd name="T14" fmla="*/ 219 w 219"/>
              <a:gd name="T15" fmla="*/ 652 h 6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" h="652">
                <a:moveTo>
                  <a:pt x="73" y="0"/>
                </a:moveTo>
                <a:lnTo>
                  <a:pt x="219" y="33"/>
                </a:lnTo>
                <a:lnTo>
                  <a:pt x="0" y="652"/>
                </a:lnTo>
                <a:lnTo>
                  <a:pt x="7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9">
            <a:extLst>
              <a:ext uri="{FF2B5EF4-FFF2-40B4-BE49-F238E27FC236}">
                <a16:creationId xmlns:a16="http://schemas.microsoft.com/office/drawing/2014/main" id="{C024D53A-E9AF-8387-1C3B-D2F05DCFEB2E}"/>
              </a:ext>
            </a:extLst>
          </p:cNvPr>
          <p:cNvSpPr>
            <a:spLocks/>
          </p:cNvSpPr>
          <p:nvPr/>
        </p:nvSpPr>
        <p:spPr bwMode="auto">
          <a:xfrm>
            <a:off x="3271838" y="4656138"/>
            <a:ext cx="61912" cy="182562"/>
          </a:xfrm>
          <a:custGeom>
            <a:avLst/>
            <a:gdLst>
              <a:gd name="T0" fmla="*/ 1649331722 w 219"/>
              <a:gd name="T1" fmla="*/ 0 h 652"/>
              <a:gd name="T2" fmla="*/ 2147483646 w 219"/>
              <a:gd name="T3" fmla="*/ 724431776 h 652"/>
              <a:gd name="T4" fmla="*/ 2147483646 w 219"/>
              <a:gd name="T5" fmla="*/ 2147483646 h 652"/>
              <a:gd name="T6" fmla="*/ 0 w 219"/>
              <a:gd name="T7" fmla="*/ 2147483646 h 652"/>
              <a:gd name="T8" fmla="*/ 1649331722 w 219"/>
              <a:gd name="T9" fmla="*/ 0 h 6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9"/>
              <a:gd name="T16" fmla="*/ 0 h 652"/>
              <a:gd name="T17" fmla="*/ 219 w 219"/>
              <a:gd name="T18" fmla="*/ 652 h 6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9" h="652">
                <a:moveTo>
                  <a:pt x="73" y="0"/>
                </a:moveTo>
                <a:lnTo>
                  <a:pt x="219" y="33"/>
                </a:lnTo>
                <a:lnTo>
                  <a:pt x="149" y="652"/>
                </a:lnTo>
                <a:lnTo>
                  <a:pt x="0" y="652"/>
                </a:lnTo>
                <a:lnTo>
                  <a:pt x="7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40">
            <a:extLst>
              <a:ext uri="{FF2B5EF4-FFF2-40B4-BE49-F238E27FC236}">
                <a16:creationId xmlns:a16="http://schemas.microsoft.com/office/drawing/2014/main" id="{7E00F907-70E5-5FB8-8DA3-E307DA97D748}"/>
              </a:ext>
            </a:extLst>
          </p:cNvPr>
          <p:cNvSpPr>
            <a:spLocks/>
          </p:cNvSpPr>
          <p:nvPr/>
        </p:nvSpPr>
        <p:spPr bwMode="auto">
          <a:xfrm>
            <a:off x="3294064" y="5010151"/>
            <a:ext cx="58737" cy="180975"/>
          </a:xfrm>
          <a:custGeom>
            <a:avLst/>
            <a:gdLst>
              <a:gd name="T0" fmla="*/ 0 w 217"/>
              <a:gd name="T1" fmla="*/ 723769188 h 653"/>
              <a:gd name="T2" fmla="*/ 2147483646 w 217"/>
              <a:gd name="T3" fmla="*/ 0 h 653"/>
              <a:gd name="T4" fmla="*/ 2147483646 w 217"/>
              <a:gd name="T5" fmla="*/ 2147483646 h 653"/>
              <a:gd name="T6" fmla="*/ 0 w 217"/>
              <a:gd name="T7" fmla="*/ 723769188 h 653"/>
              <a:gd name="T8" fmla="*/ 0 60000 65536"/>
              <a:gd name="T9" fmla="*/ 0 60000 65536"/>
              <a:gd name="T10" fmla="*/ 0 60000 65536"/>
              <a:gd name="T11" fmla="*/ 0 60000 65536"/>
              <a:gd name="T12" fmla="*/ 0 w 217"/>
              <a:gd name="T13" fmla="*/ 0 h 653"/>
              <a:gd name="T14" fmla="*/ 217 w 217"/>
              <a:gd name="T15" fmla="*/ 653 h 6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7" h="653">
                <a:moveTo>
                  <a:pt x="0" y="34"/>
                </a:moveTo>
                <a:lnTo>
                  <a:pt x="146" y="0"/>
                </a:lnTo>
                <a:lnTo>
                  <a:pt x="217" y="653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41">
            <a:extLst>
              <a:ext uri="{FF2B5EF4-FFF2-40B4-BE49-F238E27FC236}">
                <a16:creationId xmlns:a16="http://schemas.microsoft.com/office/drawing/2014/main" id="{CDDACB31-08EE-191D-1B85-92A5D3953548}"/>
              </a:ext>
            </a:extLst>
          </p:cNvPr>
          <p:cNvSpPr>
            <a:spLocks/>
          </p:cNvSpPr>
          <p:nvPr/>
        </p:nvSpPr>
        <p:spPr bwMode="auto">
          <a:xfrm>
            <a:off x="3333751" y="5010151"/>
            <a:ext cx="55563" cy="180975"/>
          </a:xfrm>
          <a:custGeom>
            <a:avLst/>
            <a:gdLst>
              <a:gd name="T0" fmla="*/ 0 w 206"/>
              <a:gd name="T1" fmla="*/ 0 h 653"/>
              <a:gd name="T2" fmla="*/ 1393175334 w 206"/>
              <a:gd name="T3" fmla="*/ 2147483646 h 653"/>
              <a:gd name="T4" fmla="*/ 2147483646 w 206"/>
              <a:gd name="T5" fmla="*/ 2147483646 h 653"/>
              <a:gd name="T6" fmla="*/ 0 w 206"/>
              <a:gd name="T7" fmla="*/ 0 h 653"/>
              <a:gd name="T8" fmla="*/ 0 60000 65536"/>
              <a:gd name="T9" fmla="*/ 0 60000 65536"/>
              <a:gd name="T10" fmla="*/ 0 60000 65536"/>
              <a:gd name="T11" fmla="*/ 0 60000 65536"/>
              <a:gd name="T12" fmla="*/ 0 w 206"/>
              <a:gd name="T13" fmla="*/ 0 h 653"/>
              <a:gd name="T14" fmla="*/ 206 w 206"/>
              <a:gd name="T15" fmla="*/ 653 h 6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" h="653">
                <a:moveTo>
                  <a:pt x="0" y="0"/>
                </a:moveTo>
                <a:lnTo>
                  <a:pt x="71" y="653"/>
                </a:lnTo>
                <a:lnTo>
                  <a:pt x="206" y="5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2">
            <a:extLst>
              <a:ext uri="{FF2B5EF4-FFF2-40B4-BE49-F238E27FC236}">
                <a16:creationId xmlns:a16="http://schemas.microsoft.com/office/drawing/2014/main" id="{45A569AC-05D8-EA42-2E7C-B4C4D0956361}"/>
              </a:ext>
            </a:extLst>
          </p:cNvPr>
          <p:cNvSpPr>
            <a:spLocks/>
          </p:cNvSpPr>
          <p:nvPr/>
        </p:nvSpPr>
        <p:spPr bwMode="auto">
          <a:xfrm>
            <a:off x="3294063" y="5010151"/>
            <a:ext cx="95250" cy="180975"/>
          </a:xfrm>
          <a:custGeom>
            <a:avLst/>
            <a:gdLst>
              <a:gd name="T0" fmla="*/ 0 w 352"/>
              <a:gd name="T1" fmla="*/ 723769188 h 653"/>
              <a:gd name="T2" fmla="*/ 2147483646 w 352"/>
              <a:gd name="T3" fmla="*/ 0 h 653"/>
              <a:gd name="T4" fmla="*/ 2147483646 w 352"/>
              <a:gd name="T5" fmla="*/ 2147483646 h 653"/>
              <a:gd name="T6" fmla="*/ 2147483646 w 352"/>
              <a:gd name="T7" fmla="*/ 2147483646 h 653"/>
              <a:gd name="T8" fmla="*/ 0 w 352"/>
              <a:gd name="T9" fmla="*/ 723769188 h 6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2"/>
              <a:gd name="T16" fmla="*/ 0 h 653"/>
              <a:gd name="T17" fmla="*/ 352 w 352"/>
              <a:gd name="T18" fmla="*/ 653 h 6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2" h="653">
                <a:moveTo>
                  <a:pt x="0" y="34"/>
                </a:moveTo>
                <a:lnTo>
                  <a:pt x="146" y="0"/>
                </a:lnTo>
                <a:lnTo>
                  <a:pt x="352" y="588"/>
                </a:lnTo>
                <a:lnTo>
                  <a:pt x="217" y="653"/>
                </a:lnTo>
                <a:lnTo>
                  <a:pt x="0" y="3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3">
            <a:extLst>
              <a:ext uri="{FF2B5EF4-FFF2-40B4-BE49-F238E27FC236}">
                <a16:creationId xmlns:a16="http://schemas.microsoft.com/office/drawing/2014/main" id="{D448D307-F06B-B469-080B-3847B42E3CF0}"/>
              </a:ext>
            </a:extLst>
          </p:cNvPr>
          <p:cNvSpPr>
            <a:spLocks/>
          </p:cNvSpPr>
          <p:nvPr/>
        </p:nvSpPr>
        <p:spPr bwMode="auto">
          <a:xfrm>
            <a:off x="3352800" y="5173664"/>
            <a:ext cx="96838" cy="173037"/>
          </a:xfrm>
          <a:custGeom>
            <a:avLst/>
            <a:gdLst>
              <a:gd name="T0" fmla="*/ 0 w 349"/>
              <a:gd name="T1" fmla="*/ 1399483196 h 622"/>
              <a:gd name="T2" fmla="*/ 2147483646 w 349"/>
              <a:gd name="T3" fmla="*/ 0 h 622"/>
              <a:gd name="T4" fmla="*/ 2147483646 w 349"/>
              <a:gd name="T5" fmla="*/ 2147483646 h 622"/>
              <a:gd name="T6" fmla="*/ 0 w 349"/>
              <a:gd name="T7" fmla="*/ 1399483196 h 622"/>
              <a:gd name="T8" fmla="*/ 0 60000 65536"/>
              <a:gd name="T9" fmla="*/ 0 60000 65536"/>
              <a:gd name="T10" fmla="*/ 0 60000 65536"/>
              <a:gd name="T11" fmla="*/ 0 60000 65536"/>
              <a:gd name="T12" fmla="*/ 0 w 349"/>
              <a:gd name="T13" fmla="*/ 0 h 622"/>
              <a:gd name="T14" fmla="*/ 349 w 349"/>
              <a:gd name="T15" fmla="*/ 622 h 6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9" h="622">
                <a:moveTo>
                  <a:pt x="0" y="65"/>
                </a:moveTo>
                <a:lnTo>
                  <a:pt x="135" y="0"/>
                </a:lnTo>
                <a:lnTo>
                  <a:pt x="349" y="622"/>
                </a:lnTo>
                <a:lnTo>
                  <a:pt x="0" y="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Freeform 44">
            <a:extLst>
              <a:ext uri="{FF2B5EF4-FFF2-40B4-BE49-F238E27FC236}">
                <a16:creationId xmlns:a16="http://schemas.microsoft.com/office/drawing/2014/main" id="{55034D4D-DA67-F158-858C-7F40D4D8EC5D}"/>
              </a:ext>
            </a:extLst>
          </p:cNvPr>
          <p:cNvSpPr>
            <a:spLocks/>
          </p:cNvSpPr>
          <p:nvPr/>
        </p:nvSpPr>
        <p:spPr bwMode="auto">
          <a:xfrm>
            <a:off x="3389314" y="5173664"/>
            <a:ext cx="92075" cy="173037"/>
          </a:xfrm>
          <a:custGeom>
            <a:avLst/>
            <a:gdLst>
              <a:gd name="T0" fmla="*/ 0 w 331"/>
              <a:gd name="T1" fmla="*/ 0 h 622"/>
              <a:gd name="T2" fmla="*/ 2147483646 w 331"/>
              <a:gd name="T3" fmla="*/ 2147483646 h 622"/>
              <a:gd name="T4" fmla="*/ 2147483646 w 331"/>
              <a:gd name="T5" fmla="*/ 2147483646 h 622"/>
              <a:gd name="T6" fmla="*/ 0 w 331"/>
              <a:gd name="T7" fmla="*/ 0 h 622"/>
              <a:gd name="T8" fmla="*/ 0 60000 65536"/>
              <a:gd name="T9" fmla="*/ 0 60000 65536"/>
              <a:gd name="T10" fmla="*/ 0 60000 65536"/>
              <a:gd name="T11" fmla="*/ 0 60000 65536"/>
              <a:gd name="T12" fmla="*/ 0 w 331"/>
              <a:gd name="T13" fmla="*/ 0 h 622"/>
              <a:gd name="T14" fmla="*/ 331 w 331"/>
              <a:gd name="T15" fmla="*/ 622 h 6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1" h="622">
                <a:moveTo>
                  <a:pt x="0" y="0"/>
                </a:moveTo>
                <a:lnTo>
                  <a:pt x="214" y="622"/>
                </a:lnTo>
                <a:lnTo>
                  <a:pt x="331" y="5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1" name="Freeform 45">
            <a:extLst>
              <a:ext uri="{FF2B5EF4-FFF2-40B4-BE49-F238E27FC236}">
                <a16:creationId xmlns:a16="http://schemas.microsoft.com/office/drawing/2014/main" id="{FE21C6E2-C7FF-EB1B-1DBF-7AC843E48829}"/>
              </a:ext>
            </a:extLst>
          </p:cNvPr>
          <p:cNvSpPr>
            <a:spLocks/>
          </p:cNvSpPr>
          <p:nvPr/>
        </p:nvSpPr>
        <p:spPr bwMode="auto">
          <a:xfrm>
            <a:off x="3352800" y="5173664"/>
            <a:ext cx="128588" cy="173037"/>
          </a:xfrm>
          <a:custGeom>
            <a:avLst/>
            <a:gdLst>
              <a:gd name="T0" fmla="*/ 0 w 466"/>
              <a:gd name="T1" fmla="*/ 1399483196 h 622"/>
              <a:gd name="T2" fmla="*/ 2147483646 w 466"/>
              <a:gd name="T3" fmla="*/ 0 h 622"/>
              <a:gd name="T4" fmla="*/ 2147483646 w 466"/>
              <a:gd name="T5" fmla="*/ 2147483646 h 622"/>
              <a:gd name="T6" fmla="*/ 2147483646 w 466"/>
              <a:gd name="T7" fmla="*/ 2147483646 h 622"/>
              <a:gd name="T8" fmla="*/ 0 w 466"/>
              <a:gd name="T9" fmla="*/ 1399483196 h 6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6"/>
              <a:gd name="T16" fmla="*/ 0 h 622"/>
              <a:gd name="T17" fmla="*/ 466 w 466"/>
              <a:gd name="T18" fmla="*/ 622 h 6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6" h="622">
                <a:moveTo>
                  <a:pt x="0" y="65"/>
                </a:moveTo>
                <a:lnTo>
                  <a:pt x="135" y="0"/>
                </a:lnTo>
                <a:lnTo>
                  <a:pt x="466" y="528"/>
                </a:lnTo>
                <a:lnTo>
                  <a:pt x="349" y="622"/>
                </a:lnTo>
                <a:lnTo>
                  <a:pt x="0" y="6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2" name="Freeform 46">
            <a:extLst>
              <a:ext uri="{FF2B5EF4-FFF2-40B4-BE49-F238E27FC236}">
                <a16:creationId xmlns:a16="http://schemas.microsoft.com/office/drawing/2014/main" id="{67E074D5-685F-1F1D-6126-45FE2419B189}"/>
              </a:ext>
            </a:extLst>
          </p:cNvPr>
          <p:cNvSpPr>
            <a:spLocks/>
          </p:cNvSpPr>
          <p:nvPr/>
        </p:nvSpPr>
        <p:spPr bwMode="auto">
          <a:xfrm>
            <a:off x="3449638" y="5319714"/>
            <a:ext cx="127000" cy="155575"/>
          </a:xfrm>
          <a:custGeom>
            <a:avLst/>
            <a:gdLst>
              <a:gd name="T0" fmla="*/ 0 w 464"/>
              <a:gd name="T1" fmla="*/ 2026330421 h 559"/>
              <a:gd name="T2" fmla="*/ 2147483646 w 464"/>
              <a:gd name="T3" fmla="*/ 0 h 559"/>
              <a:gd name="T4" fmla="*/ 2147483646 w 464"/>
              <a:gd name="T5" fmla="*/ 2147483646 h 559"/>
              <a:gd name="T6" fmla="*/ 0 w 464"/>
              <a:gd name="T7" fmla="*/ 2026330421 h 559"/>
              <a:gd name="T8" fmla="*/ 0 60000 65536"/>
              <a:gd name="T9" fmla="*/ 0 60000 65536"/>
              <a:gd name="T10" fmla="*/ 0 60000 65536"/>
              <a:gd name="T11" fmla="*/ 0 60000 65536"/>
              <a:gd name="T12" fmla="*/ 0 w 464"/>
              <a:gd name="T13" fmla="*/ 0 h 559"/>
              <a:gd name="T14" fmla="*/ 464 w 464"/>
              <a:gd name="T15" fmla="*/ 559 h 5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4" h="559">
                <a:moveTo>
                  <a:pt x="0" y="94"/>
                </a:moveTo>
                <a:lnTo>
                  <a:pt x="117" y="0"/>
                </a:lnTo>
                <a:lnTo>
                  <a:pt x="464" y="559"/>
                </a:lnTo>
                <a:lnTo>
                  <a:pt x="0" y="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3" name="Freeform 47">
            <a:extLst>
              <a:ext uri="{FF2B5EF4-FFF2-40B4-BE49-F238E27FC236}">
                <a16:creationId xmlns:a16="http://schemas.microsoft.com/office/drawing/2014/main" id="{55E3EF34-F5D2-A726-45E8-F6F36C056531}"/>
              </a:ext>
            </a:extLst>
          </p:cNvPr>
          <p:cNvSpPr>
            <a:spLocks/>
          </p:cNvSpPr>
          <p:nvPr/>
        </p:nvSpPr>
        <p:spPr bwMode="auto">
          <a:xfrm>
            <a:off x="3481389" y="5319714"/>
            <a:ext cx="122237" cy="155575"/>
          </a:xfrm>
          <a:custGeom>
            <a:avLst/>
            <a:gdLst>
              <a:gd name="T0" fmla="*/ 0 w 440"/>
              <a:gd name="T1" fmla="*/ 0 h 559"/>
              <a:gd name="T2" fmla="*/ 2147483646 w 440"/>
              <a:gd name="T3" fmla="*/ 2147483646 h 559"/>
              <a:gd name="T4" fmla="*/ 2147483646 w 440"/>
              <a:gd name="T5" fmla="*/ 2147483646 h 559"/>
              <a:gd name="T6" fmla="*/ 0 w 440"/>
              <a:gd name="T7" fmla="*/ 0 h 559"/>
              <a:gd name="T8" fmla="*/ 0 60000 65536"/>
              <a:gd name="T9" fmla="*/ 0 60000 65536"/>
              <a:gd name="T10" fmla="*/ 0 60000 65536"/>
              <a:gd name="T11" fmla="*/ 0 60000 65536"/>
              <a:gd name="T12" fmla="*/ 0 w 440"/>
              <a:gd name="T13" fmla="*/ 0 h 559"/>
              <a:gd name="T14" fmla="*/ 440 w 440"/>
              <a:gd name="T15" fmla="*/ 559 h 5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0" h="559">
                <a:moveTo>
                  <a:pt x="0" y="0"/>
                </a:moveTo>
                <a:lnTo>
                  <a:pt x="347" y="559"/>
                </a:lnTo>
                <a:lnTo>
                  <a:pt x="440" y="4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4" name="Freeform 48">
            <a:extLst>
              <a:ext uri="{FF2B5EF4-FFF2-40B4-BE49-F238E27FC236}">
                <a16:creationId xmlns:a16="http://schemas.microsoft.com/office/drawing/2014/main" id="{6196403C-8989-E1EA-1330-D96842C79036}"/>
              </a:ext>
            </a:extLst>
          </p:cNvPr>
          <p:cNvSpPr>
            <a:spLocks/>
          </p:cNvSpPr>
          <p:nvPr/>
        </p:nvSpPr>
        <p:spPr bwMode="auto">
          <a:xfrm>
            <a:off x="3449639" y="5319714"/>
            <a:ext cx="153987" cy="155575"/>
          </a:xfrm>
          <a:custGeom>
            <a:avLst/>
            <a:gdLst>
              <a:gd name="T0" fmla="*/ 0 w 557"/>
              <a:gd name="T1" fmla="*/ 2026330421 h 559"/>
              <a:gd name="T2" fmla="*/ 2147483646 w 557"/>
              <a:gd name="T3" fmla="*/ 0 h 559"/>
              <a:gd name="T4" fmla="*/ 2147483646 w 557"/>
              <a:gd name="T5" fmla="*/ 2147483646 h 559"/>
              <a:gd name="T6" fmla="*/ 2147483646 w 557"/>
              <a:gd name="T7" fmla="*/ 2147483646 h 559"/>
              <a:gd name="T8" fmla="*/ 0 w 557"/>
              <a:gd name="T9" fmla="*/ 2026330421 h 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7"/>
              <a:gd name="T16" fmla="*/ 0 h 559"/>
              <a:gd name="T17" fmla="*/ 557 w 557"/>
              <a:gd name="T18" fmla="*/ 559 h 5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7" h="559">
                <a:moveTo>
                  <a:pt x="0" y="94"/>
                </a:moveTo>
                <a:lnTo>
                  <a:pt x="117" y="0"/>
                </a:lnTo>
                <a:lnTo>
                  <a:pt x="557" y="441"/>
                </a:lnTo>
                <a:lnTo>
                  <a:pt x="464" y="559"/>
                </a:lnTo>
                <a:lnTo>
                  <a:pt x="0" y="9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5" name="Freeform 49">
            <a:extLst>
              <a:ext uri="{FF2B5EF4-FFF2-40B4-BE49-F238E27FC236}">
                <a16:creationId xmlns:a16="http://schemas.microsoft.com/office/drawing/2014/main" id="{1882CE36-D4E8-9B55-BF8A-EF1787EBBBA6}"/>
              </a:ext>
            </a:extLst>
          </p:cNvPr>
          <p:cNvSpPr>
            <a:spLocks/>
          </p:cNvSpPr>
          <p:nvPr/>
        </p:nvSpPr>
        <p:spPr bwMode="auto">
          <a:xfrm>
            <a:off x="3576639" y="5443539"/>
            <a:ext cx="153987" cy="128587"/>
          </a:xfrm>
          <a:custGeom>
            <a:avLst/>
            <a:gdLst>
              <a:gd name="T0" fmla="*/ 0 w 555"/>
              <a:gd name="T1" fmla="*/ 2147483646 h 466"/>
              <a:gd name="T2" fmla="*/ 1986334081 w 555"/>
              <a:gd name="T3" fmla="*/ 0 h 466"/>
              <a:gd name="T4" fmla="*/ 2147483646 w 555"/>
              <a:gd name="T5" fmla="*/ 2147483646 h 466"/>
              <a:gd name="T6" fmla="*/ 0 w 555"/>
              <a:gd name="T7" fmla="*/ 2147483646 h 466"/>
              <a:gd name="T8" fmla="*/ 0 60000 65536"/>
              <a:gd name="T9" fmla="*/ 0 60000 65536"/>
              <a:gd name="T10" fmla="*/ 0 60000 65536"/>
              <a:gd name="T11" fmla="*/ 0 60000 65536"/>
              <a:gd name="T12" fmla="*/ 0 w 555"/>
              <a:gd name="T13" fmla="*/ 0 h 466"/>
              <a:gd name="T14" fmla="*/ 555 w 555"/>
              <a:gd name="T15" fmla="*/ 466 h 4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5" h="466">
                <a:moveTo>
                  <a:pt x="0" y="118"/>
                </a:moveTo>
                <a:lnTo>
                  <a:pt x="93" y="0"/>
                </a:lnTo>
                <a:lnTo>
                  <a:pt x="555" y="466"/>
                </a:lnTo>
                <a:lnTo>
                  <a:pt x="0" y="1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6" name="Freeform 50">
            <a:extLst>
              <a:ext uri="{FF2B5EF4-FFF2-40B4-BE49-F238E27FC236}">
                <a16:creationId xmlns:a16="http://schemas.microsoft.com/office/drawing/2014/main" id="{07B8DF0D-9226-6B56-9E09-31AC9FC7B377}"/>
              </a:ext>
            </a:extLst>
          </p:cNvPr>
          <p:cNvSpPr>
            <a:spLocks/>
          </p:cNvSpPr>
          <p:nvPr/>
        </p:nvSpPr>
        <p:spPr bwMode="auto">
          <a:xfrm>
            <a:off x="3603625" y="5443539"/>
            <a:ext cx="146050" cy="128587"/>
          </a:xfrm>
          <a:custGeom>
            <a:avLst/>
            <a:gdLst>
              <a:gd name="T0" fmla="*/ 0 w 528"/>
              <a:gd name="T1" fmla="*/ 0 h 466"/>
              <a:gd name="T2" fmla="*/ 2147483646 w 528"/>
              <a:gd name="T3" fmla="*/ 2147483646 h 466"/>
              <a:gd name="T4" fmla="*/ 2147483646 w 528"/>
              <a:gd name="T5" fmla="*/ 2147483646 h 466"/>
              <a:gd name="T6" fmla="*/ 0 w 528"/>
              <a:gd name="T7" fmla="*/ 0 h 466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466"/>
              <a:gd name="T14" fmla="*/ 528 w 528"/>
              <a:gd name="T15" fmla="*/ 466 h 4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466">
                <a:moveTo>
                  <a:pt x="0" y="0"/>
                </a:moveTo>
                <a:lnTo>
                  <a:pt x="462" y="466"/>
                </a:lnTo>
                <a:lnTo>
                  <a:pt x="528" y="3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7" name="Freeform 51">
            <a:extLst>
              <a:ext uri="{FF2B5EF4-FFF2-40B4-BE49-F238E27FC236}">
                <a16:creationId xmlns:a16="http://schemas.microsoft.com/office/drawing/2014/main" id="{163B4912-E3F0-F991-B16A-C33D44FDEB31}"/>
              </a:ext>
            </a:extLst>
          </p:cNvPr>
          <p:cNvSpPr>
            <a:spLocks/>
          </p:cNvSpPr>
          <p:nvPr/>
        </p:nvSpPr>
        <p:spPr bwMode="auto">
          <a:xfrm>
            <a:off x="3576639" y="5443539"/>
            <a:ext cx="173037" cy="128587"/>
          </a:xfrm>
          <a:custGeom>
            <a:avLst/>
            <a:gdLst>
              <a:gd name="T0" fmla="*/ 0 w 621"/>
              <a:gd name="T1" fmla="*/ 2147483646 h 466"/>
              <a:gd name="T2" fmla="*/ 2012005411 w 621"/>
              <a:gd name="T3" fmla="*/ 0 h 466"/>
              <a:gd name="T4" fmla="*/ 2147483646 w 621"/>
              <a:gd name="T5" fmla="*/ 2147483646 h 466"/>
              <a:gd name="T6" fmla="*/ 2147483646 w 621"/>
              <a:gd name="T7" fmla="*/ 2147483646 h 466"/>
              <a:gd name="T8" fmla="*/ 0 w 621"/>
              <a:gd name="T9" fmla="*/ 2147483646 h 4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1"/>
              <a:gd name="T16" fmla="*/ 0 h 466"/>
              <a:gd name="T17" fmla="*/ 621 w 621"/>
              <a:gd name="T18" fmla="*/ 466 h 4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1" h="466">
                <a:moveTo>
                  <a:pt x="0" y="118"/>
                </a:moveTo>
                <a:lnTo>
                  <a:pt x="93" y="0"/>
                </a:lnTo>
                <a:lnTo>
                  <a:pt x="621" y="331"/>
                </a:lnTo>
                <a:lnTo>
                  <a:pt x="555" y="466"/>
                </a:lnTo>
                <a:lnTo>
                  <a:pt x="0" y="118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8" name="Freeform 52">
            <a:extLst>
              <a:ext uri="{FF2B5EF4-FFF2-40B4-BE49-F238E27FC236}">
                <a16:creationId xmlns:a16="http://schemas.microsoft.com/office/drawing/2014/main" id="{5D3FE9ED-395C-C4B3-B2B4-C4C60D4773A2}"/>
              </a:ext>
            </a:extLst>
          </p:cNvPr>
          <p:cNvSpPr>
            <a:spLocks/>
          </p:cNvSpPr>
          <p:nvPr/>
        </p:nvSpPr>
        <p:spPr bwMode="auto">
          <a:xfrm>
            <a:off x="3730625" y="5534025"/>
            <a:ext cx="171450" cy="96838"/>
          </a:xfrm>
          <a:custGeom>
            <a:avLst/>
            <a:gdLst>
              <a:gd name="T0" fmla="*/ 0 w 620"/>
              <a:gd name="T1" fmla="*/ 2147483646 h 352"/>
              <a:gd name="T2" fmla="*/ 1395655541 w 620"/>
              <a:gd name="T3" fmla="*/ 0 h 352"/>
              <a:gd name="T4" fmla="*/ 2147483646 w 620"/>
              <a:gd name="T5" fmla="*/ 2147483646 h 352"/>
              <a:gd name="T6" fmla="*/ 0 w 620"/>
              <a:gd name="T7" fmla="*/ 2147483646 h 352"/>
              <a:gd name="T8" fmla="*/ 0 60000 65536"/>
              <a:gd name="T9" fmla="*/ 0 60000 65536"/>
              <a:gd name="T10" fmla="*/ 0 60000 65536"/>
              <a:gd name="T11" fmla="*/ 0 60000 65536"/>
              <a:gd name="T12" fmla="*/ 0 w 620"/>
              <a:gd name="T13" fmla="*/ 0 h 352"/>
              <a:gd name="T14" fmla="*/ 620 w 620"/>
              <a:gd name="T15" fmla="*/ 352 h 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0" h="352">
                <a:moveTo>
                  <a:pt x="0" y="135"/>
                </a:moveTo>
                <a:lnTo>
                  <a:pt x="66" y="0"/>
                </a:lnTo>
                <a:lnTo>
                  <a:pt x="620" y="352"/>
                </a:lnTo>
                <a:lnTo>
                  <a:pt x="0" y="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9" name="Freeform 53">
            <a:extLst>
              <a:ext uri="{FF2B5EF4-FFF2-40B4-BE49-F238E27FC236}">
                <a16:creationId xmlns:a16="http://schemas.microsoft.com/office/drawing/2014/main" id="{506AD4D1-AE57-1C32-869E-B059FF6AF7F3}"/>
              </a:ext>
            </a:extLst>
          </p:cNvPr>
          <p:cNvSpPr>
            <a:spLocks/>
          </p:cNvSpPr>
          <p:nvPr/>
        </p:nvSpPr>
        <p:spPr bwMode="auto">
          <a:xfrm>
            <a:off x="3749676" y="5534025"/>
            <a:ext cx="161925" cy="96838"/>
          </a:xfrm>
          <a:custGeom>
            <a:avLst/>
            <a:gdLst>
              <a:gd name="T0" fmla="*/ 0 w 587"/>
              <a:gd name="T1" fmla="*/ 0 h 352"/>
              <a:gd name="T2" fmla="*/ 2147483646 w 587"/>
              <a:gd name="T3" fmla="*/ 2147483646 h 352"/>
              <a:gd name="T4" fmla="*/ 2147483646 w 587"/>
              <a:gd name="T5" fmla="*/ 2147483646 h 352"/>
              <a:gd name="T6" fmla="*/ 0 w 587"/>
              <a:gd name="T7" fmla="*/ 0 h 352"/>
              <a:gd name="T8" fmla="*/ 0 60000 65536"/>
              <a:gd name="T9" fmla="*/ 0 60000 65536"/>
              <a:gd name="T10" fmla="*/ 0 60000 65536"/>
              <a:gd name="T11" fmla="*/ 0 60000 65536"/>
              <a:gd name="T12" fmla="*/ 0 w 587"/>
              <a:gd name="T13" fmla="*/ 0 h 352"/>
              <a:gd name="T14" fmla="*/ 587 w 587"/>
              <a:gd name="T15" fmla="*/ 352 h 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7" h="352">
                <a:moveTo>
                  <a:pt x="0" y="0"/>
                </a:moveTo>
                <a:lnTo>
                  <a:pt x="554" y="352"/>
                </a:lnTo>
                <a:lnTo>
                  <a:pt x="587" y="2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80" name="Freeform 54">
            <a:extLst>
              <a:ext uri="{FF2B5EF4-FFF2-40B4-BE49-F238E27FC236}">
                <a16:creationId xmlns:a16="http://schemas.microsoft.com/office/drawing/2014/main" id="{3359A912-F835-18EE-00E9-9EB13A80383D}"/>
              </a:ext>
            </a:extLst>
          </p:cNvPr>
          <p:cNvSpPr>
            <a:spLocks/>
          </p:cNvSpPr>
          <p:nvPr/>
        </p:nvSpPr>
        <p:spPr bwMode="auto">
          <a:xfrm>
            <a:off x="3730626" y="5534025"/>
            <a:ext cx="180975" cy="96838"/>
          </a:xfrm>
          <a:custGeom>
            <a:avLst/>
            <a:gdLst>
              <a:gd name="T0" fmla="*/ 0 w 653"/>
              <a:gd name="T1" fmla="*/ 2147483646 h 352"/>
              <a:gd name="T2" fmla="*/ 1404985971 w 653"/>
              <a:gd name="T3" fmla="*/ 0 h 352"/>
              <a:gd name="T4" fmla="*/ 2147483646 w 653"/>
              <a:gd name="T5" fmla="*/ 2147483646 h 352"/>
              <a:gd name="T6" fmla="*/ 2147483646 w 653"/>
              <a:gd name="T7" fmla="*/ 2147483646 h 352"/>
              <a:gd name="T8" fmla="*/ 0 w 653"/>
              <a:gd name="T9" fmla="*/ 2147483646 h 3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3"/>
              <a:gd name="T16" fmla="*/ 0 h 352"/>
              <a:gd name="T17" fmla="*/ 653 w 653"/>
              <a:gd name="T18" fmla="*/ 352 h 3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3" h="352">
                <a:moveTo>
                  <a:pt x="0" y="135"/>
                </a:moveTo>
                <a:lnTo>
                  <a:pt x="66" y="0"/>
                </a:lnTo>
                <a:lnTo>
                  <a:pt x="653" y="206"/>
                </a:lnTo>
                <a:lnTo>
                  <a:pt x="620" y="352"/>
                </a:lnTo>
                <a:lnTo>
                  <a:pt x="0" y="13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81" name="Freeform 55">
            <a:extLst>
              <a:ext uri="{FF2B5EF4-FFF2-40B4-BE49-F238E27FC236}">
                <a16:creationId xmlns:a16="http://schemas.microsoft.com/office/drawing/2014/main" id="{4AA9DE37-B63B-561A-2565-D0B34517FAE8}"/>
              </a:ext>
            </a:extLst>
          </p:cNvPr>
          <p:cNvSpPr>
            <a:spLocks/>
          </p:cNvSpPr>
          <p:nvPr/>
        </p:nvSpPr>
        <p:spPr bwMode="auto">
          <a:xfrm>
            <a:off x="4252914" y="5534025"/>
            <a:ext cx="180975" cy="57150"/>
          </a:xfrm>
          <a:custGeom>
            <a:avLst/>
            <a:gdLst>
              <a:gd name="T0" fmla="*/ 0 w 653"/>
              <a:gd name="T1" fmla="*/ 2147483646 h 206"/>
              <a:gd name="T2" fmla="*/ 2147483646 w 653"/>
              <a:gd name="T3" fmla="*/ 2147483646 h 206"/>
              <a:gd name="T4" fmla="*/ 2147483646 w 653"/>
              <a:gd name="T5" fmla="*/ 0 h 206"/>
              <a:gd name="T6" fmla="*/ 0 w 653"/>
              <a:gd name="T7" fmla="*/ 2147483646 h 206"/>
              <a:gd name="T8" fmla="*/ 0 60000 65536"/>
              <a:gd name="T9" fmla="*/ 0 60000 65536"/>
              <a:gd name="T10" fmla="*/ 0 60000 65536"/>
              <a:gd name="T11" fmla="*/ 0 60000 65536"/>
              <a:gd name="T12" fmla="*/ 0 w 653"/>
              <a:gd name="T13" fmla="*/ 0 h 206"/>
              <a:gd name="T14" fmla="*/ 653 w 653"/>
              <a:gd name="T15" fmla="*/ 206 h 2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3" h="206">
                <a:moveTo>
                  <a:pt x="0" y="206"/>
                </a:moveTo>
                <a:lnTo>
                  <a:pt x="653" y="135"/>
                </a:lnTo>
                <a:lnTo>
                  <a:pt x="587" y="0"/>
                </a:lnTo>
                <a:lnTo>
                  <a:pt x="0" y="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82" name="Freeform 56">
            <a:extLst>
              <a:ext uri="{FF2B5EF4-FFF2-40B4-BE49-F238E27FC236}">
                <a16:creationId xmlns:a16="http://schemas.microsoft.com/office/drawing/2014/main" id="{7A4E6741-7EA0-37C7-9186-9695D7951627}"/>
              </a:ext>
            </a:extLst>
          </p:cNvPr>
          <p:cNvSpPr>
            <a:spLocks/>
          </p:cNvSpPr>
          <p:nvPr/>
        </p:nvSpPr>
        <p:spPr bwMode="auto">
          <a:xfrm>
            <a:off x="4252914" y="5534025"/>
            <a:ext cx="180975" cy="96838"/>
          </a:xfrm>
          <a:custGeom>
            <a:avLst/>
            <a:gdLst>
              <a:gd name="T0" fmla="*/ 702493124 w 653"/>
              <a:gd name="T1" fmla="*/ 2147483646 h 352"/>
              <a:gd name="T2" fmla="*/ 0 w 653"/>
              <a:gd name="T3" fmla="*/ 2147483646 h 352"/>
              <a:gd name="T4" fmla="*/ 2147483646 w 653"/>
              <a:gd name="T5" fmla="*/ 0 h 352"/>
              <a:gd name="T6" fmla="*/ 2147483646 w 653"/>
              <a:gd name="T7" fmla="*/ 2147483646 h 352"/>
              <a:gd name="T8" fmla="*/ 702493124 w 653"/>
              <a:gd name="T9" fmla="*/ 2147483646 h 3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3"/>
              <a:gd name="T16" fmla="*/ 0 h 352"/>
              <a:gd name="T17" fmla="*/ 653 w 653"/>
              <a:gd name="T18" fmla="*/ 352 h 3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3" h="352">
                <a:moveTo>
                  <a:pt x="33" y="352"/>
                </a:moveTo>
                <a:lnTo>
                  <a:pt x="0" y="206"/>
                </a:lnTo>
                <a:lnTo>
                  <a:pt x="587" y="0"/>
                </a:lnTo>
                <a:lnTo>
                  <a:pt x="653" y="135"/>
                </a:lnTo>
                <a:lnTo>
                  <a:pt x="33" y="35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83" name="Freeform 57">
            <a:extLst>
              <a:ext uri="{FF2B5EF4-FFF2-40B4-BE49-F238E27FC236}">
                <a16:creationId xmlns:a16="http://schemas.microsoft.com/office/drawing/2014/main" id="{12498096-EA82-644B-8734-B67DADF5C6AC}"/>
              </a:ext>
            </a:extLst>
          </p:cNvPr>
          <p:cNvSpPr>
            <a:spLocks/>
          </p:cNvSpPr>
          <p:nvPr/>
        </p:nvSpPr>
        <p:spPr bwMode="auto">
          <a:xfrm>
            <a:off x="4416426" y="5475289"/>
            <a:ext cx="169863" cy="96837"/>
          </a:xfrm>
          <a:custGeom>
            <a:avLst/>
            <a:gdLst>
              <a:gd name="T0" fmla="*/ 1350715290 w 621"/>
              <a:gd name="T1" fmla="*/ 2147483646 h 348"/>
              <a:gd name="T2" fmla="*/ 0 w 621"/>
              <a:gd name="T3" fmla="*/ 2147483646 h 348"/>
              <a:gd name="T4" fmla="*/ 2147483646 w 621"/>
              <a:gd name="T5" fmla="*/ 0 h 348"/>
              <a:gd name="T6" fmla="*/ 1350715290 w 621"/>
              <a:gd name="T7" fmla="*/ 2147483646 h 348"/>
              <a:gd name="T8" fmla="*/ 0 60000 65536"/>
              <a:gd name="T9" fmla="*/ 0 60000 65536"/>
              <a:gd name="T10" fmla="*/ 0 60000 65536"/>
              <a:gd name="T11" fmla="*/ 0 60000 65536"/>
              <a:gd name="T12" fmla="*/ 0 w 621"/>
              <a:gd name="T13" fmla="*/ 0 h 348"/>
              <a:gd name="T14" fmla="*/ 621 w 621"/>
              <a:gd name="T15" fmla="*/ 348 h 3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1" h="348">
                <a:moveTo>
                  <a:pt x="66" y="348"/>
                </a:moveTo>
                <a:lnTo>
                  <a:pt x="0" y="213"/>
                </a:lnTo>
                <a:lnTo>
                  <a:pt x="621" y="0"/>
                </a:lnTo>
                <a:lnTo>
                  <a:pt x="66" y="3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84" name="Freeform 58">
            <a:extLst>
              <a:ext uri="{FF2B5EF4-FFF2-40B4-BE49-F238E27FC236}">
                <a16:creationId xmlns:a16="http://schemas.microsoft.com/office/drawing/2014/main" id="{DB9BFD0A-7607-FD82-6B90-0F953CC8E6D9}"/>
              </a:ext>
            </a:extLst>
          </p:cNvPr>
          <p:cNvSpPr>
            <a:spLocks/>
          </p:cNvSpPr>
          <p:nvPr/>
        </p:nvSpPr>
        <p:spPr bwMode="auto">
          <a:xfrm>
            <a:off x="4416426" y="5443539"/>
            <a:ext cx="169863" cy="90487"/>
          </a:xfrm>
          <a:custGeom>
            <a:avLst/>
            <a:gdLst>
              <a:gd name="T0" fmla="*/ 0 w 621"/>
              <a:gd name="T1" fmla="*/ 2147483646 h 331"/>
              <a:gd name="T2" fmla="*/ 2147483646 w 621"/>
              <a:gd name="T3" fmla="*/ 2147483646 h 331"/>
              <a:gd name="T4" fmla="*/ 2147483646 w 621"/>
              <a:gd name="T5" fmla="*/ 0 h 331"/>
              <a:gd name="T6" fmla="*/ 0 w 621"/>
              <a:gd name="T7" fmla="*/ 2147483646 h 331"/>
              <a:gd name="T8" fmla="*/ 0 60000 65536"/>
              <a:gd name="T9" fmla="*/ 0 60000 65536"/>
              <a:gd name="T10" fmla="*/ 0 60000 65536"/>
              <a:gd name="T11" fmla="*/ 0 60000 65536"/>
              <a:gd name="T12" fmla="*/ 0 w 621"/>
              <a:gd name="T13" fmla="*/ 0 h 331"/>
              <a:gd name="T14" fmla="*/ 621 w 621"/>
              <a:gd name="T15" fmla="*/ 331 h 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1" h="331">
                <a:moveTo>
                  <a:pt x="0" y="331"/>
                </a:moveTo>
                <a:lnTo>
                  <a:pt x="621" y="118"/>
                </a:lnTo>
                <a:lnTo>
                  <a:pt x="528" y="0"/>
                </a:lnTo>
                <a:lnTo>
                  <a:pt x="0" y="3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85" name="Freeform 59">
            <a:extLst>
              <a:ext uri="{FF2B5EF4-FFF2-40B4-BE49-F238E27FC236}">
                <a16:creationId xmlns:a16="http://schemas.microsoft.com/office/drawing/2014/main" id="{3B732EBB-47D6-DEDC-4312-06E3CE5A386A}"/>
              </a:ext>
            </a:extLst>
          </p:cNvPr>
          <p:cNvSpPr>
            <a:spLocks/>
          </p:cNvSpPr>
          <p:nvPr/>
        </p:nvSpPr>
        <p:spPr bwMode="auto">
          <a:xfrm>
            <a:off x="4416426" y="5443539"/>
            <a:ext cx="169863" cy="128587"/>
          </a:xfrm>
          <a:custGeom>
            <a:avLst/>
            <a:gdLst>
              <a:gd name="T0" fmla="*/ 1350715290 w 621"/>
              <a:gd name="T1" fmla="*/ 2147483646 h 466"/>
              <a:gd name="T2" fmla="*/ 0 w 621"/>
              <a:gd name="T3" fmla="*/ 2147483646 h 466"/>
              <a:gd name="T4" fmla="*/ 2147483646 w 621"/>
              <a:gd name="T5" fmla="*/ 0 h 466"/>
              <a:gd name="T6" fmla="*/ 2147483646 w 621"/>
              <a:gd name="T7" fmla="*/ 2147483646 h 466"/>
              <a:gd name="T8" fmla="*/ 1350715290 w 621"/>
              <a:gd name="T9" fmla="*/ 2147483646 h 4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1"/>
              <a:gd name="T16" fmla="*/ 0 h 466"/>
              <a:gd name="T17" fmla="*/ 621 w 621"/>
              <a:gd name="T18" fmla="*/ 466 h 4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1" h="466">
                <a:moveTo>
                  <a:pt x="66" y="466"/>
                </a:moveTo>
                <a:lnTo>
                  <a:pt x="0" y="331"/>
                </a:lnTo>
                <a:lnTo>
                  <a:pt x="528" y="0"/>
                </a:lnTo>
                <a:lnTo>
                  <a:pt x="621" y="118"/>
                </a:lnTo>
                <a:lnTo>
                  <a:pt x="66" y="46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86" name="Freeform 60">
            <a:extLst>
              <a:ext uri="{FF2B5EF4-FFF2-40B4-BE49-F238E27FC236}">
                <a16:creationId xmlns:a16="http://schemas.microsoft.com/office/drawing/2014/main" id="{D8B12A78-E4B6-CBB1-A3FA-A8D78D6FFA76}"/>
              </a:ext>
            </a:extLst>
          </p:cNvPr>
          <p:cNvSpPr>
            <a:spLocks/>
          </p:cNvSpPr>
          <p:nvPr/>
        </p:nvSpPr>
        <p:spPr bwMode="auto">
          <a:xfrm>
            <a:off x="4562475" y="5346700"/>
            <a:ext cx="153988" cy="128588"/>
          </a:xfrm>
          <a:custGeom>
            <a:avLst/>
            <a:gdLst>
              <a:gd name="T0" fmla="*/ 1965089248 w 557"/>
              <a:gd name="T1" fmla="*/ 2147483646 h 465"/>
              <a:gd name="T2" fmla="*/ 0 w 557"/>
              <a:gd name="T3" fmla="*/ 2147483646 h 465"/>
              <a:gd name="T4" fmla="*/ 2147483646 w 557"/>
              <a:gd name="T5" fmla="*/ 0 h 465"/>
              <a:gd name="T6" fmla="*/ 1965089248 w 557"/>
              <a:gd name="T7" fmla="*/ 2147483646 h 465"/>
              <a:gd name="T8" fmla="*/ 0 60000 65536"/>
              <a:gd name="T9" fmla="*/ 0 60000 65536"/>
              <a:gd name="T10" fmla="*/ 0 60000 65536"/>
              <a:gd name="T11" fmla="*/ 0 60000 65536"/>
              <a:gd name="T12" fmla="*/ 0 w 557"/>
              <a:gd name="T13" fmla="*/ 0 h 465"/>
              <a:gd name="T14" fmla="*/ 557 w 557"/>
              <a:gd name="T15" fmla="*/ 465 h 4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7" h="465">
                <a:moveTo>
                  <a:pt x="93" y="465"/>
                </a:moveTo>
                <a:lnTo>
                  <a:pt x="0" y="347"/>
                </a:lnTo>
                <a:lnTo>
                  <a:pt x="557" y="0"/>
                </a:lnTo>
                <a:lnTo>
                  <a:pt x="93" y="4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87" name="Freeform 61">
            <a:extLst>
              <a:ext uri="{FF2B5EF4-FFF2-40B4-BE49-F238E27FC236}">
                <a16:creationId xmlns:a16="http://schemas.microsoft.com/office/drawing/2014/main" id="{902CBE28-AE12-F673-0ACA-56DE1EBE903E}"/>
              </a:ext>
            </a:extLst>
          </p:cNvPr>
          <p:cNvSpPr>
            <a:spLocks/>
          </p:cNvSpPr>
          <p:nvPr/>
        </p:nvSpPr>
        <p:spPr bwMode="auto">
          <a:xfrm>
            <a:off x="4562475" y="5319714"/>
            <a:ext cx="153988" cy="123825"/>
          </a:xfrm>
          <a:custGeom>
            <a:avLst/>
            <a:gdLst>
              <a:gd name="T0" fmla="*/ 0 w 557"/>
              <a:gd name="T1" fmla="*/ 2147483646 h 441"/>
              <a:gd name="T2" fmla="*/ 2147483646 w 557"/>
              <a:gd name="T3" fmla="*/ 2080869017 h 441"/>
              <a:gd name="T4" fmla="*/ 2147483646 w 557"/>
              <a:gd name="T5" fmla="*/ 0 h 441"/>
              <a:gd name="T6" fmla="*/ 0 w 557"/>
              <a:gd name="T7" fmla="*/ 2147483646 h 441"/>
              <a:gd name="T8" fmla="*/ 0 60000 65536"/>
              <a:gd name="T9" fmla="*/ 0 60000 65536"/>
              <a:gd name="T10" fmla="*/ 0 60000 65536"/>
              <a:gd name="T11" fmla="*/ 0 60000 65536"/>
              <a:gd name="T12" fmla="*/ 0 w 557"/>
              <a:gd name="T13" fmla="*/ 0 h 441"/>
              <a:gd name="T14" fmla="*/ 557 w 557"/>
              <a:gd name="T15" fmla="*/ 441 h 4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7" h="441">
                <a:moveTo>
                  <a:pt x="0" y="441"/>
                </a:moveTo>
                <a:lnTo>
                  <a:pt x="557" y="94"/>
                </a:lnTo>
                <a:lnTo>
                  <a:pt x="440" y="0"/>
                </a:lnTo>
                <a:lnTo>
                  <a:pt x="0" y="4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88" name="Freeform 62">
            <a:extLst>
              <a:ext uri="{FF2B5EF4-FFF2-40B4-BE49-F238E27FC236}">
                <a16:creationId xmlns:a16="http://schemas.microsoft.com/office/drawing/2014/main" id="{A21BE63F-8C72-2BA7-628A-102539BD7FD4}"/>
              </a:ext>
            </a:extLst>
          </p:cNvPr>
          <p:cNvSpPr>
            <a:spLocks/>
          </p:cNvSpPr>
          <p:nvPr/>
        </p:nvSpPr>
        <p:spPr bwMode="auto">
          <a:xfrm>
            <a:off x="4562475" y="5319714"/>
            <a:ext cx="153988" cy="155575"/>
          </a:xfrm>
          <a:custGeom>
            <a:avLst/>
            <a:gdLst>
              <a:gd name="T0" fmla="*/ 1965089248 w 557"/>
              <a:gd name="T1" fmla="*/ 2147483646 h 559"/>
              <a:gd name="T2" fmla="*/ 0 w 557"/>
              <a:gd name="T3" fmla="*/ 2147483646 h 559"/>
              <a:gd name="T4" fmla="*/ 2147483646 w 557"/>
              <a:gd name="T5" fmla="*/ 0 h 559"/>
              <a:gd name="T6" fmla="*/ 2147483646 w 557"/>
              <a:gd name="T7" fmla="*/ 2026330421 h 559"/>
              <a:gd name="T8" fmla="*/ 1965089248 w 557"/>
              <a:gd name="T9" fmla="*/ 2147483646 h 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7"/>
              <a:gd name="T16" fmla="*/ 0 h 559"/>
              <a:gd name="T17" fmla="*/ 557 w 557"/>
              <a:gd name="T18" fmla="*/ 559 h 5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7" h="559">
                <a:moveTo>
                  <a:pt x="93" y="559"/>
                </a:moveTo>
                <a:lnTo>
                  <a:pt x="0" y="441"/>
                </a:lnTo>
                <a:lnTo>
                  <a:pt x="440" y="0"/>
                </a:lnTo>
                <a:lnTo>
                  <a:pt x="557" y="94"/>
                </a:lnTo>
                <a:lnTo>
                  <a:pt x="93" y="559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89" name="Freeform 63">
            <a:extLst>
              <a:ext uri="{FF2B5EF4-FFF2-40B4-BE49-F238E27FC236}">
                <a16:creationId xmlns:a16="http://schemas.microsoft.com/office/drawing/2014/main" id="{9746B3C7-5E62-EE3B-5596-B792F6FB336C}"/>
              </a:ext>
            </a:extLst>
          </p:cNvPr>
          <p:cNvSpPr>
            <a:spLocks/>
          </p:cNvSpPr>
          <p:nvPr/>
        </p:nvSpPr>
        <p:spPr bwMode="auto">
          <a:xfrm>
            <a:off x="4683125" y="5191126"/>
            <a:ext cx="128588" cy="155575"/>
          </a:xfrm>
          <a:custGeom>
            <a:avLst/>
            <a:gdLst>
              <a:gd name="T0" fmla="*/ 2147483646 w 466"/>
              <a:gd name="T1" fmla="*/ 2147483646 h 557"/>
              <a:gd name="T2" fmla="*/ 0 w 466"/>
              <a:gd name="T3" fmla="*/ 2147483646 h 557"/>
              <a:gd name="T4" fmla="*/ 2147483646 w 466"/>
              <a:gd name="T5" fmla="*/ 0 h 557"/>
              <a:gd name="T6" fmla="*/ 2147483646 w 466"/>
              <a:gd name="T7" fmla="*/ 2147483646 h 557"/>
              <a:gd name="T8" fmla="*/ 0 60000 65536"/>
              <a:gd name="T9" fmla="*/ 0 60000 65536"/>
              <a:gd name="T10" fmla="*/ 0 60000 65536"/>
              <a:gd name="T11" fmla="*/ 0 60000 65536"/>
              <a:gd name="T12" fmla="*/ 0 w 466"/>
              <a:gd name="T13" fmla="*/ 0 h 557"/>
              <a:gd name="T14" fmla="*/ 466 w 466"/>
              <a:gd name="T15" fmla="*/ 557 h 5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6" h="557">
                <a:moveTo>
                  <a:pt x="117" y="557"/>
                </a:moveTo>
                <a:lnTo>
                  <a:pt x="0" y="463"/>
                </a:lnTo>
                <a:lnTo>
                  <a:pt x="466" y="0"/>
                </a:lnTo>
                <a:lnTo>
                  <a:pt x="117" y="5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90" name="Freeform 64">
            <a:extLst>
              <a:ext uri="{FF2B5EF4-FFF2-40B4-BE49-F238E27FC236}">
                <a16:creationId xmlns:a16="http://schemas.microsoft.com/office/drawing/2014/main" id="{CC61A0BC-DFEC-536A-6D3C-440A2FE34E95}"/>
              </a:ext>
            </a:extLst>
          </p:cNvPr>
          <p:cNvSpPr>
            <a:spLocks/>
          </p:cNvSpPr>
          <p:nvPr/>
        </p:nvSpPr>
        <p:spPr bwMode="auto">
          <a:xfrm>
            <a:off x="4683125" y="5173663"/>
            <a:ext cx="128588" cy="146050"/>
          </a:xfrm>
          <a:custGeom>
            <a:avLst/>
            <a:gdLst>
              <a:gd name="T0" fmla="*/ 0 w 466"/>
              <a:gd name="T1" fmla="*/ 2147483646 h 528"/>
              <a:gd name="T2" fmla="*/ 2147483646 w 466"/>
              <a:gd name="T3" fmla="*/ 1375703868 h 528"/>
              <a:gd name="T4" fmla="*/ 2147483646 w 466"/>
              <a:gd name="T5" fmla="*/ 0 h 528"/>
              <a:gd name="T6" fmla="*/ 0 w 466"/>
              <a:gd name="T7" fmla="*/ 2147483646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66"/>
              <a:gd name="T13" fmla="*/ 0 h 528"/>
              <a:gd name="T14" fmla="*/ 466 w 466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6" h="528">
                <a:moveTo>
                  <a:pt x="0" y="528"/>
                </a:moveTo>
                <a:lnTo>
                  <a:pt x="466" y="65"/>
                </a:lnTo>
                <a:lnTo>
                  <a:pt x="331" y="0"/>
                </a:lnTo>
                <a:lnTo>
                  <a:pt x="0" y="5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91" name="Freeform 65">
            <a:extLst>
              <a:ext uri="{FF2B5EF4-FFF2-40B4-BE49-F238E27FC236}">
                <a16:creationId xmlns:a16="http://schemas.microsoft.com/office/drawing/2014/main" id="{870BFE64-1538-5CD1-7077-4EF05A9C8E29}"/>
              </a:ext>
            </a:extLst>
          </p:cNvPr>
          <p:cNvSpPr>
            <a:spLocks/>
          </p:cNvSpPr>
          <p:nvPr/>
        </p:nvSpPr>
        <p:spPr bwMode="auto">
          <a:xfrm>
            <a:off x="4683125" y="5173664"/>
            <a:ext cx="128588" cy="173037"/>
          </a:xfrm>
          <a:custGeom>
            <a:avLst/>
            <a:gdLst>
              <a:gd name="T0" fmla="*/ 2147483646 w 466"/>
              <a:gd name="T1" fmla="*/ 2147483646 h 622"/>
              <a:gd name="T2" fmla="*/ 0 w 466"/>
              <a:gd name="T3" fmla="*/ 2147483646 h 622"/>
              <a:gd name="T4" fmla="*/ 2147483646 w 466"/>
              <a:gd name="T5" fmla="*/ 0 h 622"/>
              <a:gd name="T6" fmla="*/ 2147483646 w 466"/>
              <a:gd name="T7" fmla="*/ 1399483196 h 622"/>
              <a:gd name="T8" fmla="*/ 2147483646 w 466"/>
              <a:gd name="T9" fmla="*/ 2147483646 h 6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6"/>
              <a:gd name="T16" fmla="*/ 0 h 622"/>
              <a:gd name="T17" fmla="*/ 466 w 466"/>
              <a:gd name="T18" fmla="*/ 622 h 6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6" h="622">
                <a:moveTo>
                  <a:pt x="117" y="622"/>
                </a:moveTo>
                <a:lnTo>
                  <a:pt x="0" y="528"/>
                </a:lnTo>
                <a:lnTo>
                  <a:pt x="331" y="0"/>
                </a:lnTo>
                <a:lnTo>
                  <a:pt x="466" y="65"/>
                </a:lnTo>
                <a:lnTo>
                  <a:pt x="117" y="62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92" name="Freeform 66">
            <a:extLst>
              <a:ext uri="{FF2B5EF4-FFF2-40B4-BE49-F238E27FC236}">
                <a16:creationId xmlns:a16="http://schemas.microsoft.com/office/drawing/2014/main" id="{CF35A387-022F-D93F-2B8E-29603B53FE7A}"/>
              </a:ext>
            </a:extLst>
          </p:cNvPr>
          <p:cNvSpPr>
            <a:spLocks/>
          </p:cNvSpPr>
          <p:nvPr/>
        </p:nvSpPr>
        <p:spPr bwMode="auto">
          <a:xfrm>
            <a:off x="3294064" y="3462338"/>
            <a:ext cx="1577975" cy="42862"/>
          </a:xfrm>
          <a:custGeom>
            <a:avLst/>
            <a:gdLst>
              <a:gd name="T0" fmla="*/ 0 w 5712"/>
              <a:gd name="T1" fmla="*/ 0 h 150"/>
              <a:gd name="T2" fmla="*/ 0 w 5712"/>
              <a:gd name="T3" fmla="*/ 2147483646 h 150"/>
              <a:gd name="T4" fmla="*/ 2147483646 w 5712"/>
              <a:gd name="T5" fmla="*/ 0 h 150"/>
              <a:gd name="T6" fmla="*/ 0 w 5712"/>
              <a:gd name="T7" fmla="*/ 0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5712"/>
              <a:gd name="T13" fmla="*/ 0 h 150"/>
              <a:gd name="T14" fmla="*/ 5712 w 5712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12" h="150">
                <a:moveTo>
                  <a:pt x="0" y="0"/>
                </a:moveTo>
                <a:lnTo>
                  <a:pt x="0" y="150"/>
                </a:lnTo>
                <a:lnTo>
                  <a:pt x="5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93" name="Freeform 67">
            <a:extLst>
              <a:ext uri="{FF2B5EF4-FFF2-40B4-BE49-F238E27FC236}">
                <a16:creationId xmlns:a16="http://schemas.microsoft.com/office/drawing/2014/main" id="{122A3C1E-9447-7766-892A-79D6807FD2FF}"/>
              </a:ext>
            </a:extLst>
          </p:cNvPr>
          <p:cNvSpPr>
            <a:spLocks/>
          </p:cNvSpPr>
          <p:nvPr/>
        </p:nvSpPr>
        <p:spPr bwMode="auto">
          <a:xfrm>
            <a:off x="3294064" y="3462338"/>
            <a:ext cx="1577975" cy="42862"/>
          </a:xfrm>
          <a:custGeom>
            <a:avLst/>
            <a:gdLst>
              <a:gd name="T0" fmla="*/ 0 w 5712"/>
              <a:gd name="T1" fmla="*/ 2147483646 h 150"/>
              <a:gd name="T2" fmla="*/ 2147483646 w 5712"/>
              <a:gd name="T3" fmla="*/ 0 h 150"/>
              <a:gd name="T4" fmla="*/ 2147483646 w 5712"/>
              <a:gd name="T5" fmla="*/ 2147483646 h 150"/>
              <a:gd name="T6" fmla="*/ 0 w 5712"/>
              <a:gd name="T7" fmla="*/ 2147483646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5712"/>
              <a:gd name="T13" fmla="*/ 0 h 150"/>
              <a:gd name="T14" fmla="*/ 5712 w 5712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12" h="150">
                <a:moveTo>
                  <a:pt x="0" y="150"/>
                </a:moveTo>
                <a:lnTo>
                  <a:pt x="5712" y="0"/>
                </a:lnTo>
                <a:lnTo>
                  <a:pt x="5712" y="150"/>
                </a:lnTo>
                <a:lnTo>
                  <a:pt x="0" y="1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94" name="Rectangle 68">
            <a:extLst>
              <a:ext uri="{FF2B5EF4-FFF2-40B4-BE49-F238E27FC236}">
                <a16:creationId xmlns:a16="http://schemas.microsoft.com/office/drawing/2014/main" id="{A705173E-6919-9B25-37C3-21192208F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064" y="3462338"/>
            <a:ext cx="1577975" cy="42862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595" name="Freeform 69">
            <a:extLst>
              <a:ext uri="{FF2B5EF4-FFF2-40B4-BE49-F238E27FC236}">
                <a16:creationId xmlns:a16="http://schemas.microsoft.com/office/drawing/2014/main" id="{0E1568B4-6177-1F4D-ABA0-A1E0CEC92D08}"/>
              </a:ext>
            </a:extLst>
          </p:cNvPr>
          <p:cNvSpPr>
            <a:spLocks/>
          </p:cNvSpPr>
          <p:nvPr/>
        </p:nvSpPr>
        <p:spPr bwMode="auto">
          <a:xfrm>
            <a:off x="3273425" y="1714500"/>
            <a:ext cx="788988" cy="1778000"/>
          </a:xfrm>
          <a:custGeom>
            <a:avLst/>
            <a:gdLst>
              <a:gd name="T0" fmla="*/ 0 w 2856"/>
              <a:gd name="T1" fmla="*/ 2147483646 h 6398"/>
              <a:gd name="T2" fmla="*/ 2147483646 w 2856"/>
              <a:gd name="T3" fmla="*/ 2147483646 h 6398"/>
              <a:gd name="T4" fmla="*/ 2147483646 w 2856"/>
              <a:gd name="T5" fmla="*/ 0 h 6398"/>
              <a:gd name="T6" fmla="*/ 0 w 2856"/>
              <a:gd name="T7" fmla="*/ 2147483646 h 6398"/>
              <a:gd name="T8" fmla="*/ 0 60000 65536"/>
              <a:gd name="T9" fmla="*/ 0 60000 65536"/>
              <a:gd name="T10" fmla="*/ 0 60000 65536"/>
              <a:gd name="T11" fmla="*/ 0 60000 65536"/>
              <a:gd name="T12" fmla="*/ 0 w 2856"/>
              <a:gd name="T13" fmla="*/ 0 h 6398"/>
              <a:gd name="T14" fmla="*/ 2856 w 2856"/>
              <a:gd name="T15" fmla="*/ 6398 h 63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6" h="6398">
                <a:moveTo>
                  <a:pt x="0" y="6338"/>
                </a:moveTo>
                <a:lnTo>
                  <a:pt x="137" y="6398"/>
                </a:lnTo>
                <a:lnTo>
                  <a:pt x="2856" y="0"/>
                </a:lnTo>
                <a:lnTo>
                  <a:pt x="0" y="63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96" name="Freeform 70">
            <a:extLst>
              <a:ext uri="{FF2B5EF4-FFF2-40B4-BE49-F238E27FC236}">
                <a16:creationId xmlns:a16="http://schemas.microsoft.com/office/drawing/2014/main" id="{50BB92A3-35EA-25C9-9C2E-0264AADC3184}"/>
              </a:ext>
            </a:extLst>
          </p:cNvPr>
          <p:cNvSpPr>
            <a:spLocks/>
          </p:cNvSpPr>
          <p:nvPr/>
        </p:nvSpPr>
        <p:spPr bwMode="auto">
          <a:xfrm>
            <a:off x="3311525" y="1714500"/>
            <a:ext cx="788988" cy="1778000"/>
          </a:xfrm>
          <a:custGeom>
            <a:avLst/>
            <a:gdLst>
              <a:gd name="T0" fmla="*/ 0 w 2855"/>
              <a:gd name="T1" fmla="*/ 2147483646 h 6398"/>
              <a:gd name="T2" fmla="*/ 2147483646 w 2855"/>
              <a:gd name="T3" fmla="*/ 0 h 6398"/>
              <a:gd name="T4" fmla="*/ 2147483646 w 2855"/>
              <a:gd name="T5" fmla="*/ 1309169912 h 6398"/>
              <a:gd name="T6" fmla="*/ 0 w 2855"/>
              <a:gd name="T7" fmla="*/ 2147483646 h 6398"/>
              <a:gd name="T8" fmla="*/ 0 60000 65536"/>
              <a:gd name="T9" fmla="*/ 0 60000 65536"/>
              <a:gd name="T10" fmla="*/ 0 60000 65536"/>
              <a:gd name="T11" fmla="*/ 0 60000 65536"/>
              <a:gd name="T12" fmla="*/ 0 w 2855"/>
              <a:gd name="T13" fmla="*/ 0 h 6398"/>
              <a:gd name="T14" fmla="*/ 2855 w 2855"/>
              <a:gd name="T15" fmla="*/ 6398 h 63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5" h="6398">
                <a:moveTo>
                  <a:pt x="0" y="6398"/>
                </a:moveTo>
                <a:lnTo>
                  <a:pt x="2719" y="0"/>
                </a:lnTo>
                <a:lnTo>
                  <a:pt x="2855" y="61"/>
                </a:lnTo>
                <a:lnTo>
                  <a:pt x="0" y="63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97" name="Freeform 71">
            <a:extLst>
              <a:ext uri="{FF2B5EF4-FFF2-40B4-BE49-F238E27FC236}">
                <a16:creationId xmlns:a16="http://schemas.microsoft.com/office/drawing/2014/main" id="{CDC5E364-32FA-12C1-8DA7-BF9E06FFB54C}"/>
              </a:ext>
            </a:extLst>
          </p:cNvPr>
          <p:cNvSpPr>
            <a:spLocks/>
          </p:cNvSpPr>
          <p:nvPr/>
        </p:nvSpPr>
        <p:spPr bwMode="auto">
          <a:xfrm>
            <a:off x="3273425" y="1714500"/>
            <a:ext cx="827088" cy="1778000"/>
          </a:xfrm>
          <a:custGeom>
            <a:avLst/>
            <a:gdLst>
              <a:gd name="T0" fmla="*/ 0 w 2992"/>
              <a:gd name="T1" fmla="*/ 2147483646 h 6398"/>
              <a:gd name="T2" fmla="*/ 2147483646 w 2992"/>
              <a:gd name="T3" fmla="*/ 2147483646 h 6398"/>
              <a:gd name="T4" fmla="*/ 2147483646 w 2992"/>
              <a:gd name="T5" fmla="*/ 1309169912 h 6398"/>
              <a:gd name="T6" fmla="*/ 2147483646 w 2992"/>
              <a:gd name="T7" fmla="*/ 0 h 6398"/>
              <a:gd name="T8" fmla="*/ 0 w 2992"/>
              <a:gd name="T9" fmla="*/ 2147483646 h 6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92"/>
              <a:gd name="T16" fmla="*/ 0 h 6398"/>
              <a:gd name="T17" fmla="*/ 2992 w 2992"/>
              <a:gd name="T18" fmla="*/ 6398 h 6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92" h="6398">
                <a:moveTo>
                  <a:pt x="0" y="6338"/>
                </a:moveTo>
                <a:lnTo>
                  <a:pt x="137" y="6398"/>
                </a:lnTo>
                <a:lnTo>
                  <a:pt x="2992" y="61"/>
                </a:lnTo>
                <a:lnTo>
                  <a:pt x="2856" y="0"/>
                </a:lnTo>
                <a:lnTo>
                  <a:pt x="0" y="6338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98" name="Freeform 72">
            <a:extLst>
              <a:ext uri="{FF2B5EF4-FFF2-40B4-BE49-F238E27FC236}">
                <a16:creationId xmlns:a16="http://schemas.microsoft.com/office/drawing/2014/main" id="{F761A912-5727-C456-89C4-1BC98819680B}"/>
              </a:ext>
            </a:extLst>
          </p:cNvPr>
          <p:cNvSpPr>
            <a:spLocks/>
          </p:cNvSpPr>
          <p:nvPr/>
        </p:nvSpPr>
        <p:spPr bwMode="auto">
          <a:xfrm>
            <a:off x="4062414" y="1714501"/>
            <a:ext cx="827087" cy="1762125"/>
          </a:xfrm>
          <a:custGeom>
            <a:avLst/>
            <a:gdLst>
              <a:gd name="T0" fmla="*/ 2147483646 w 2992"/>
              <a:gd name="T1" fmla="*/ 0 h 6338"/>
              <a:gd name="T2" fmla="*/ 0 w 2992"/>
              <a:gd name="T3" fmla="*/ 1310976516 h 6338"/>
              <a:gd name="T4" fmla="*/ 2147483646 w 2992"/>
              <a:gd name="T5" fmla="*/ 2147483646 h 6338"/>
              <a:gd name="T6" fmla="*/ 2147483646 w 2992"/>
              <a:gd name="T7" fmla="*/ 0 h 6338"/>
              <a:gd name="T8" fmla="*/ 0 60000 65536"/>
              <a:gd name="T9" fmla="*/ 0 60000 65536"/>
              <a:gd name="T10" fmla="*/ 0 60000 65536"/>
              <a:gd name="T11" fmla="*/ 0 60000 65536"/>
              <a:gd name="T12" fmla="*/ 0 w 2992"/>
              <a:gd name="T13" fmla="*/ 0 h 6338"/>
              <a:gd name="T14" fmla="*/ 2992 w 2992"/>
              <a:gd name="T15" fmla="*/ 6338 h 63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92" h="6338">
                <a:moveTo>
                  <a:pt x="136" y="0"/>
                </a:moveTo>
                <a:lnTo>
                  <a:pt x="0" y="61"/>
                </a:lnTo>
                <a:lnTo>
                  <a:pt x="2992" y="6338"/>
                </a:lnTo>
                <a:lnTo>
                  <a:pt x="1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99" name="Freeform 73">
            <a:extLst>
              <a:ext uri="{FF2B5EF4-FFF2-40B4-BE49-F238E27FC236}">
                <a16:creationId xmlns:a16="http://schemas.microsoft.com/office/drawing/2014/main" id="{EA46CE22-3162-9195-5BD1-440D72B4C5B2}"/>
              </a:ext>
            </a:extLst>
          </p:cNvPr>
          <p:cNvSpPr>
            <a:spLocks/>
          </p:cNvSpPr>
          <p:nvPr/>
        </p:nvSpPr>
        <p:spPr bwMode="auto">
          <a:xfrm>
            <a:off x="4062414" y="1733550"/>
            <a:ext cx="827087" cy="1758950"/>
          </a:xfrm>
          <a:custGeom>
            <a:avLst/>
            <a:gdLst>
              <a:gd name="T0" fmla="*/ 0 w 2992"/>
              <a:gd name="T1" fmla="*/ 0 h 6337"/>
              <a:gd name="T2" fmla="*/ 2147483646 w 2992"/>
              <a:gd name="T3" fmla="*/ 2147483646 h 6337"/>
              <a:gd name="T4" fmla="*/ 2147483646 w 2992"/>
              <a:gd name="T5" fmla="*/ 2147483646 h 6337"/>
              <a:gd name="T6" fmla="*/ 0 w 2992"/>
              <a:gd name="T7" fmla="*/ 0 h 6337"/>
              <a:gd name="T8" fmla="*/ 0 60000 65536"/>
              <a:gd name="T9" fmla="*/ 0 60000 65536"/>
              <a:gd name="T10" fmla="*/ 0 60000 65536"/>
              <a:gd name="T11" fmla="*/ 0 60000 65536"/>
              <a:gd name="T12" fmla="*/ 0 w 2992"/>
              <a:gd name="T13" fmla="*/ 0 h 6337"/>
              <a:gd name="T14" fmla="*/ 2992 w 2992"/>
              <a:gd name="T15" fmla="*/ 6337 h 6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92" h="6337">
                <a:moveTo>
                  <a:pt x="0" y="0"/>
                </a:moveTo>
                <a:lnTo>
                  <a:pt x="2992" y="6277"/>
                </a:lnTo>
                <a:lnTo>
                  <a:pt x="2855" y="63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00" name="Freeform 74">
            <a:extLst>
              <a:ext uri="{FF2B5EF4-FFF2-40B4-BE49-F238E27FC236}">
                <a16:creationId xmlns:a16="http://schemas.microsoft.com/office/drawing/2014/main" id="{38373B1B-B385-EF20-1D60-92136686F56A}"/>
              </a:ext>
            </a:extLst>
          </p:cNvPr>
          <p:cNvSpPr>
            <a:spLocks/>
          </p:cNvSpPr>
          <p:nvPr/>
        </p:nvSpPr>
        <p:spPr bwMode="auto">
          <a:xfrm>
            <a:off x="4062414" y="1714500"/>
            <a:ext cx="827087" cy="1778000"/>
          </a:xfrm>
          <a:custGeom>
            <a:avLst/>
            <a:gdLst>
              <a:gd name="T0" fmla="*/ 2147483646 w 2992"/>
              <a:gd name="T1" fmla="*/ 0 h 6398"/>
              <a:gd name="T2" fmla="*/ 0 w 2992"/>
              <a:gd name="T3" fmla="*/ 1309169912 h 6398"/>
              <a:gd name="T4" fmla="*/ 2147483646 w 2992"/>
              <a:gd name="T5" fmla="*/ 2147483646 h 6398"/>
              <a:gd name="T6" fmla="*/ 2147483646 w 2992"/>
              <a:gd name="T7" fmla="*/ 2147483646 h 6398"/>
              <a:gd name="T8" fmla="*/ 2147483646 w 2992"/>
              <a:gd name="T9" fmla="*/ 0 h 6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92"/>
              <a:gd name="T16" fmla="*/ 0 h 6398"/>
              <a:gd name="T17" fmla="*/ 2992 w 2992"/>
              <a:gd name="T18" fmla="*/ 6398 h 6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92" h="6398">
                <a:moveTo>
                  <a:pt x="136" y="0"/>
                </a:moveTo>
                <a:lnTo>
                  <a:pt x="0" y="61"/>
                </a:lnTo>
                <a:lnTo>
                  <a:pt x="2855" y="6398"/>
                </a:lnTo>
                <a:lnTo>
                  <a:pt x="2992" y="6338"/>
                </a:lnTo>
                <a:lnTo>
                  <a:pt x="136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01" name="Line 75">
            <a:extLst>
              <a:ext uri="{FF2B5EF4-FFF2-40B4-BE49-F238E27FC236}">
                <a16:creationId xmlns:a16="http://schemas.microsoft.com/office/drawing/2014/main" id="{330C9782-1C05-D191-8CF4-35C4A057B8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3825" y="1563689"/>
            <a:ext cx="1588" cy="460375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02" name="Line 76">
            <a:extLst>
              <a:ext uri="{FF2B5EF4-FFF2-40B4-BE49-F238E27FC236}">
                <a16:creationId xmlns:a16="http://schemas.microsoft.com/office/drawing/2014/main" id="{17FC4926-522A-A8FC-A697-6D7B3F6EDC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3825" y="2181226"/>
            <a:ext cx="1588" cy="1317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03" name="Line 77">
            <a:extLst>
              <a:ext uri="{FF2B5EF4-FFF2-40B4-BE49-F238E27FC236}">
                <a16:creationId xmlns:a16="http://schemas.microsoft.com/office/drawing/2014/main" id="{565B493B-19F0-8BFE-E952-001BB80DBC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3825" y="2420938"/>
            <a:ext cx="1588" cy="792162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04" name="Line 78">
            <a:extLst>
              <a:ext uri="{FF2B5EF4-FFF2-40B4-BE49-F238E27FC236}">
                <a16:creationId xmlns:a16="http://schemas.microsoft.com/office/drawing/2014/main" id="{5D87B5F7-094B-C232-0EC3-2F346811B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3825" y="3609976"/>
            <a:ext cx="1588" cy="461963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05" name="Freeform 79">
            <a:extLst>
              <a:ext uri="{FF2B5EF4-FFF2-40B4-BE49-F238E27FC236}">
                <a16:creationId xmlns:a16="http://schemas.microsoft.com/office/drawing/2014/main" id="{800DC0BB-ACAC-997B-EEF5-1C355BCAF608}"/>
              </a:ext>
            </a:extLst>
          </p:cNvPr>
          <p:cNvSpPr>
            <a:spLocks/>
          </p:cNvSpPr>
          <p:nvPr/>
        </p:nvSpPr>
        <p:spPr bwMode="auto">
          <a:xfrm>
            <a:off x="5665789" y="1714500"/>
            <a:ext cx="788987" cy="1778000"/>
          </a:xfrm>
          <a:custGeom>
            <a:avLst/>
            <a:gdLst>
              <a:gd name="T0" fmla="*/ 0 w 2855"/>
              <a:gd name="T1" fmla="*/ 2147483646 h 6398"/>
              <a:gd name="T2" fmla="*/ 2147483646 w 2855"/>
              <a:gd name="T3" fmla="*/ 2147483646 h 6398"/>
              <a:gd name="T4" fmla="*/ 2147483646 w 2855"/>
              <a:gd name="T5" fmla="*/ 0 h 6398"/>
              <a:gd name="T6" fmla="*/ 0 w 2855"/>
              <a:gd name="T7" fmla="*/ 2147483646 h 6398"/>
              <a:gd name="T8" fmla="*/ 0 60000 65536"/>
              <a:gd name="T9" fmla="*/ 0 60000 65536"/>
              <a:gd name="T10" fmla="*/ 0 60000 65536"/>
              <a:gd name="T11" fmla="*/ 0 60000 65536"/>
              <a:gd name="T12" fmla="*/ 0 w 2855"/>
              <a:gd name="T13" fmla="*/ 0 h 6398"/>
              <a:gd name="T14" fmla="*/ 2855 w 2855"/>
              <a:gd name="T15" fmla="*/ 6398 h 63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5" h="6398">
                <a:moveTo>
                  <a:pt x="0" y="6338"/>
                </a:moveTo>
                <a:lnTo>
                  <a:pt x="136" y="6398"/>
                </a:lnTo>
                <a:lnTo>
                  <a:pt x="2855" y="0"/>
                </a:lnTo>
                <a:lnTo>
                  <a:pt x="0" y="63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06" name="Freeform 80">
            <a:extLst>
              <a:ext uri="{FF2B5EF4-FFF2-40B4-BE49-F238E27FC236}">
                <a16:creationId xmlns:a16="http://schemas.microsoft.com/office/drawing/2014/main" id="{5F000171-CF49-4FC1-AE7A-B12261807151}"/>
              </a:ext>
            </a:extLst>
          </p:cNvPr>
          <p:cNvSpPr>
            <a:spLocks/>
          </p:cNvSpPr>
          <p:nvPr/>
        </p:nvSpPr>
        <p:spPr bwMode="auto">
          <a:xfrm>
            <a:off x="5703889" y="1714500"/>
            <a:ext cx="788987" cy="1778000"/>
          </a:xfrm>
          <a:custGeom>
            <a:avLst/>
            <a:gdLst>
              <a:gd name="T0" fmla="*/ 0 w 2856"/>
              <a:gd name="T1" fmla="*/ 2147483646 h 6398"/>
              <a:gd name="T2" fmla="*/ 2147483646 w 2856"/>
              <a:gd name="T3" fmla="*/ 0 h 6398"/>
              <a:gd name="T4" fmla="*/ 2147483646 w 2856"/>
              <a:gd name="T5" fmla="*/ 1309169912 h 6398"/>
              <a:gd name="T6" fmla="*/ 0 w 2856"/>
              <a:gd name="T7" fmla="*/ 2147483646 h 6398"/>
              <a:gd name="T8" fmla="*/ 0 60000 65536"/>
              <a:gd name="T9" fmla="*/ 0 60000 65536"/>
              <a:gd name="T10" fmla="*/ 0 60000 65536"/>
              <a:gd name="T11" fmla="*/ 0 60000 65536"/>
              <a:gd name="T12" fmla="*/ 0 w 2856"/>
              <a:gd name="T13" fmla="*/ 0 h 6398"/>
              <a:gd name="T14" fmla="*/ 2856 w 2856"/>
              <a:gd name="T15" fmla="*/ 6398 h 63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6" h="6398">
                <a:moveTo>
                  <a:pt x="0" y="6398"/>
                </a:moveTo>
                <a:lnTo>
                  <a:pt x="2719" y="0"/>
                </a:lnTo>
                <a:lnTo>
                  <a:pt x="2856" y="61"/>
                </a:lnTo>
                <a:lnTo>
                  <a:pt x="0" y="63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07" name="Freeform 81">
            <a:extLst>
              <a:ext uri="{FF2B5EF4-FFF2-40B4-BE49-F238E27FC236}">
                <a16:creationId xmlns:a16="http://schemas.microsoft.com/office/drawing/2014/main" id="{DF930CEF-46DB-57CD-CFDB-76641AE822C6}"/>
              </a:ext>
            </a:extLst>
          </p:cNvPr>
          <p:cNvSpPr>
            <a:spLocks/>
          </p:cNvSpPr>
          <p:nvPr/>
        </p:nvSpPr>
        <p:spPr bwMode="auto">
          <a:xfrm>
            <a:off x="5665789" y="1714500"/>
            <a:ext cx="827087" cy="1778000"/>
          </a:xfrm>
          <a:custGeom>
            <a:avLst/>
            <a:gdLst>
              <a:gd name="T0" fmla="*/ 0 w 2992"/>
              <a:gd name="T1" fmla="*/ 2147483646 h 6398"/>
              <a:gd name="T2" fmla="*/ 2147483646 w 2992"/>
              <a:gd name="T3" fmla="*/ 2147483646 h 6398"/>
              <a:gd name="T4" fmla="*/ 2147483646 w 2992"/>
              <a:gd name="T5" fmla="*/ 1309169912 h 6398"/>
              <a:gd name="T6" fmla="*/ 2147483646 w 2992"/>
              <a:gd name="T7" fmla="*/ 0 h 6398"/>
              <a:gd name="T8" fmla="*/ 0 w 2992"/>
              <a:gd name="T9" fmla="*/ 2147483646 h 6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92"/>
              <a:gd name="T16" fmla="*/ 0 h 6398"/>
              <a:gd name="T17" fmla="*/ 2992 w 2992"/>
              <a:gd name="T18" fmla="*/ 6398 h 6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92" h="6398">
                <a:moveTo>
                  <a:pt x="0" y="6338"/>
                </a:moveTo>
                <a:lnTo>
                  <a:pt x="136" y="6398"/>
                </a:lnTo>
                <a:lnTo>
                  <a:pt x="2992" y="61"/>
                </a:lnTo>
                <a:lnTo>
                  <a:pt x="2855" y="0"/>
                </a:lnTo>
                <a:lnTo>
                  <a:pt x="0" y="6338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08" name="Freeform 82">
            <a:extLst>
              <a:ext uri="{FF2B5EF4-FFF2-40B4-BE49-F238E27FC236}">
                <a16:creationId xmlns:a16="http://schemas.microsoft.com/office/drawing/2014/main" id="{AE694B91-1FBA-D9C0-6F8D-88A9514DFC38}"/>
              </a:ext>
            </a:extLst>
          </p:cNvPr>
          <p:cNvSpPr>
            <a:spLocks/>
          </p:cNvSpPr>
          <p:nvPr/>
        </p:nvSpPr>
        <p:spPr bwMode="auto">
          <a:xfrm>
            <a:off x="6454776" y="1714501"/>
            <a:ext cx="828675" cy="1762125"/>
          </a:xfrm>
          <a:custGeom>
            <a:avLst/>
            <a:gdLst>
              <a:gd name="T0" fmla="*/ 2147483646 w 2992"/>
              <a:gd name="T1" fmla="*/ 0 h 6338"/>
              <a:gd name="T2" fmla="*/ 0 w 2992"/>
              <a:gd name="T3" fmla="*/ 1310976516 h 6338"/>
              <a:gd name="T4" fmla="*/ 2147483646 w 2992"/>
              <a:gd name="T5" fmla="*/ 2147483646 h 6338"/>
              <a:gd name="T6" fmla="*/ 2147483646 w 2992"/>
              <a:gd name="T7" fmla="*/ 0 h 6338"/>
              <a:gd name="T8" fmla="*/ 0 60000 65536"/>
              <a:gd name="T9" fmla="*/ 0 60000 65536"/>
              <a:gd name="T10" fmla="*/ 0 60000 65536"/>
              <a:gd name="T11" fmla="*/ 0 60000 65536"/>
              <a:gd name="T12" fmla="*/ 0 w 2992"/>
              <a:gd name="T13" fmla="*/ 0 h 6338"/>
              <a:gd name="T14" fmla="*/ 2992 w 2992"/>
              <a:gd name="T15" fmla="*/ 6338 h 63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92" h="6338">
                <a:moveTo>
                  <a:pt x="137" y="0"/>
                </a:moveTo>
                <a:lnTo>
                  <a:pt x="0" y="61"/>
                </a:lnTo>
                <a:lnTo>
                  <a:pt x="2992" y="6338"/>
                </a:lnTo>
                <a:lnTo>
                  <a:pt x="13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09" name="Freeform 83">
            <a:extLst>
              <a:ext uri="{FF2B5EF4-FFF2-40B4-BE49-F238E27FC236}">
                <a16:creationId xmlns:a16="http://schemas.microsoft.com/office/drawing/2014/main" id="{AAE2BBFF-1184-634D-19C3-3A0B3473D9FC}"/>
              </a:ext>
            </a:extLst>
          </p:cNvPr>
          <p:cNvSpPr>
            <a:spLocks/>
          </p:cNvSpPr>
          <p:nvPr/>
        </p:nvSpPr>
        <p:spPr bwMode="auto">
          <a:xfrm>
            <a:off x="6454776" y="1733550"/>
            <a:ext cx="828675" cy="1758950"/>
          </a:xfrm>
          <a:custGeom>
            <a:avLst/>
            <a:gdLst>
              <a:gd name="T0" fmla="*/ 0 w 2992"/>
              <a:gd name="T1" fmla="*/ 0 h 6337"/>
              <a:gd name="T2" fmla="*/ 2147483646 w 2992"/>
              <a:gd name="T3" fmla="*/ 2147483646 h 6337"/>
              <a:gd name="T4" fmla="*/ 2147483646 w 2992"/>
              <a:gd name="T5" fmla="*/ 2147483646 h 6337"/>
              <a:gd name="T6" fmla="*/ 0 w 2992"/>
              <a:gd name="T7" fmla="*/ 0 h 6337"/>
              <a:gd name="T8" fmla="*/ 0 60000 65536"/>
              <a:gd name="T9" fmla="*/ 0 60000 65536"/>
              <a:gd name="T10" fmla="*/ 0 60000 65536"/>
              <a:gd name="T11" fmla="*/ 0 60000 65536"/>
              <a:gd name="T12" fmla="*/ 0 w 2992"/>
              <a:gd name="T13" fmla="*/ 0 h 6337"/>
              <a:gd name="T14" fmla="*/ 2992 w 2992"/>
              <a:gd name="T15" fmla="*/ 6337 h 6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92" h="6337">
                <a:moveTo>
                  <a:pt x="0" y="0"/>
                </a:moveTo>
                <a:lnTo>
                  <a:pt x="2992" y="6277"/>
                </a:lnTo>
                <a:lnTo>
                  <a:pt x="2856" y="63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10" name="Freeform 84">
            <a:extLst>
              <a:ext uri="{FF2B5EF4-FFF2-40B4-BE49-F238E27FC236}">
                <a16:creationId xmlns:a16="http://schemas.microsoft.com/office/drawing/2014/main" id="{BED81E9B-E63C-ACB1-28DF-8446ED9786E4}"/>
              </a:ext>
            </a:extLst>
          </p:cNvPr>
          <p:cNvSpPr>
            <a:spLocks/>
          </p:cNvSpPr>
          <p:nvPr/>
        </p:nvSpPr>
        <p:spPr bwMode="auto">
          <a:xfrm>
            <a:off x="6454776" y="1714500"/>
            <a:ext cx="828675" cy="1778000"/>
          </a:xfrm>
          <a:custGeom>
            <a:avLst/>
            <a:gdLst>
              <a:gd name="T0" fmla="*/ 2147483646 w 2992"/>
              <a:gd name="T1" fmla="*/ 0 h 6398"/>
              <a:gd name="T2" fmla="*/ 0 w 2992"/>
              <a:gd name="T3" fmla="*/ 1309169912 h 6398"/>
              <a:gd name="T4" fmla="*/ 2147483646 w 2992"/>
              <a:gd name="T5" fmla="*/ 2147483646 h 6398"/>
              <a:gd name="T6" fmla="*/ 2147483646 w 2992"/>
              <a:gd name="T7" fmla="*/ 2147483646 h 6398"/>
              <a:gd name="T8" fmla="*/ 2147483646 w 2992"/>
              <a:gd name="T9" fmla="*/ 0 h 6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92"/>
              <a:gd name="T16" fmla="*/ 0 h 6398"/>
              <a:gd name="T17" fmla="*/ 2992 w 2992"/>
              <a:gd name="T18" fmla="*/ 6398 h 6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92" h="6398">
                <a:moveTo>
                  <a:pt x="137" y="0"/>
                </a:moveTo>
                <a:lnTo>
                  <a:pt x="0" y="61"/>
                </a:lnTo>
                <a:lnTo>
                  <a:pt x="2856" y="6398"/>
                </a:lnTo>
                <a:lnTo>
                  <a:pt x="2992" y="6338"/>
                </a:lnTo>
                <a:lnTo>
                  <a:pt x="137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11" name="Freeform 85">
            <a:extLst>
              <a:ext uri="{FF2B5EF4-FFF2-40B4-BE49-F238E27FC236}">
                <a16:creationId xmlns:a16="http://schemas.microsoft.com/office/drawing/2014/main" id="{1CF135D3-0FDD-1191-450D-EC083E928B9D}"/>
              </a:ext>
            </a:extLst>
          </p:cNvPr>
          <p:cNvSpPr>
            <a:spLocks/>
          </p:cNvSpPr>
          <p:nvPr/>
        </p:nvSpPr>
        <p:spPr bwMode="auto">
          <a:xfrm>
            <a:off x="5686425" y="3462338"/>
            <a:ext cx="1576388" cy="42862"/>
          </a:xfrm>
          <a:custGeom>
            <a:avLst/>
            <a:gdLst>
              <a:gd name="T0" fmla="*/ 0 w 5710"/>
              <a:gd name="T1" fmla="*/ 0 h 150"/>
              <a:gd name="T2" fmla="*/ 0 w 5710"/>
              <a:gd name="T3" fmla="*/ 2147483646 h 150"/>
              <a:gd name="T4" fmla="*/ 2147483646 w 5710"/>
              <a:gd name="T5" fmla="*/ 0 h 150"/>
              <a:gd name="T6" fmla="*/ 0 w 5710"/>
              <a:gd name="T7" fmla="*/ 0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5710"/>
              <a:gd name="T13" fmla="*/ 0 h 150"/>
              <a:gd name="T14" fmla="*/ 5710 w 5710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10" h="150">
                <a:moveTo>
                  <a:pt x="0" y="0"/>
                </a:moveTo>
                <a:lnTo>
                  <a:pt x="0" y="150"/>
                </a:lnTo>
                <a:lnTo>
                  <a:pt x="57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12" name="Freeform 86">
            <a:extLst>
              <a:ext uri="{FF2B5EF4-FFF2-40B4-BE49-F238E27FC236}">
                <a16:creationId xmlns:a16="http://schemas.microsoft.com/office/drawing/2014/main" id="{4CC158F7-2BFC-6A8A-E25D-4C938B4BBA09}"/>
              </a:ext>
            </a:extLst>
          </p:cNvPr>
          <p:cNvSpPr>
            <a:spLocks/>
          </p:cNvSpPr>
          <p:nvPr/>
        </p:nvSpPr>
        <p:spPr bwMode="auto">
          <a:xfrm>
            <a:off x="5686425" y="3462338"/>
            <a:ext cx="1576388" cy="42862"/>
          </a:xfrm>
          <a:custGeom>
            <a:avLst/>
            <a:gdLst>
              <a:gd name="T0" fmla="*/ 0 w 5710"/>
              <a:gd name="T1" fmla="*/ 2147483646 h 150"/>
              <a:gd name="T2" fmla="*/ 2147483646 w 5710"/>
              <a:gd name="T3" fmla="*/ 0 h 150"/>
              <a:gd name="T4" fmla="*/ 2147483646 w 5710"/>
              <a:gd name="T5" fmla="*/ 2147483646 h 150"/>
              <a:gd name="T6" fmla="*/ 0 w 5710"/>
              <a:gd name="T7" fmla="*/ 2147483646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5710"/>
              <a:gd name="T13" fmla="*/ 0 h 150"/>
              <a:gd name="T14" fmla="*/ 5710 w 5710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10" h="150">
                <a:moveTo>
                  <a:pt x="0" y="150"/>
                </a:moveTo>
                <a:lnTo>
                  <a:pt x="5710" y="0"/>
                </a:lnTo>
                <a:lnTo>
                  <a:pt x="5710" y="150"/>
                </a:lnTo>
                <a:lnTo>
                  <a:pt x="0" y="1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13" name="Rectangle 87">
            <a:extLst>
              <a:ext uri="{FF2B5EF4-FFF2-40B4-BE49-F238E27FC236}">
                <a16:creationId xmlns:a16="http://schemas.microsoft.com/office/drawing/2014/main" id="{55AB4A7E-EB2B-517D-9D9B-E346230ED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3462338"/>
            <a:ext cx="1576388" cy="42862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55736" name="Line 88">
            <a:extLst>
              <a:ext uri="{FF2B5EF4-FFF2-40B4-BE49-F238E27FC236}">
                <a16:creationId xmlns:a16="http://schemas.microsoft.com/office/drawing/2014/main" id="{9C60DCFC-1365-C845-1F21-4521BF492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8475" y="2227264"/>
            <a:ext cx="1588" cy="2600325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5737" name="Line 89">
            <a:extLst>
              <a:ext uri="{FF2B5EF4-FFF2-40B4-BE49-F238E27FC236}">
                <a16:creationId xmlns:a16="http://schemas.microsoft.com/office/drawing/2014/main" id="{204AAEE0-655E-922D-9024-4E70575B3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8475" y="2227264"/>
            <a:ext cx="2160588" cy="31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90">
            <a:extLst>
              <a:ext uri="{FF2B5EF4-FFF2-40B4-BE49-F238E27FC236}">
                <a16:creationId xmlns:a16="http://schemas.microsoft.com/office/drawing/2014/main" id="{CC7C27D4-8B54-1E82-0F02-53A3A5F69758}"/>
              </a:ext>
            </a:extLst>
          </p:cNvPr>
          <p:cNvGrpSpPr>
            <a:grpSpLocks/>
          </p:cNvGrpSpPr>
          <p:nvPr/>
        </p:nvGrpSpPr>
        <p:grpSpPr bwMode="auto">
          <a:xfrm>
            <a:off x="4276726" y="1958976"/>
            <a:ext cx="182563" cy="301625"/>
            <a:chOff x="1893" y="1686"/>
            <a:chExt cx="110" cy="181"/>
          </a:xfrm>
        </p:grpSpPr>
        <p:sp>
          <p:nvSpPr>
            <p:cNvPr id="22892" name="Freeform 91">
              <a:extLst>
                <a:ext uri="{FF2B5EF4-FFF2-40B4-BE49-F238E27FC236}">
                  <a16:creationId xmlns:a16="http://schemas.microsoft.com/office/drawing/2014/main" id="{45A17979-EEB8-A852-264E-B4E6C7B3C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" y="1828"/>
              <a:ext cx="38" cy="39"/>
            </a:xfrm>
            <a:custGeom>
              <a:avLst/>
              <a:gdLst>
                <a:gd name="T0" fmla="*/ 1 w 231"/>
                <a:gd name="T1" fmla="*/ 1 h 230"/>
                <a:gd name="T2" fmla="*/ 1 w 231"/>
                <a:gd name="T3" fmla="*/ 0 h 230"/>
                <a:gd name="T4" fmla="*/ 0 w 231"/>
                <a:gd name="T5" fmla="*/ 0 h 230"/>
                <a:gd name="T6" fmla="*/ 0 w 231"/>
                <a:gd name="T7" fmla="*/ 0 h 230"/>
                <a:gd name="T8" fmla="*/ 0 w 231"/>
                <a:gd name="T9" fmla="*/ 1 h 230"/>
                <a:gd name="T10" fmla="*/ 0 w 231"/>
                <a:gd name="T11" fmla="*/ 1 h 230"/>
                <a:gd name="T12" fmla="*/ 0 w 231"/>
                <a:gd name="T13" fmla="*/ 1 h 230"/>
                <a:gd name="T14" fmla="*/ 1 w 231"/>
                <a:gd name="T15" fmla="*/ 1 h 230"/>
                <a:gd name="T16" fmla="*/ 1 w 231"/>
                <a:gd name="T17" fmla="*/ 1 h 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1"/>
                <a:gd name="T28" fmla="*/ 0 h 230"/>
                <a:gd name="T29" fmla="*/ 231 w 231"/>
                <a:gd name="T30" fmla="*/ 230 h 2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1" h="230">
                  <a:moveTo>
                    <a:pt x="231" y="115"/>
                  </a:moveTo>
                  <a:lnTo>
                    <a:pt x="197" y="34"/>
                  </a:lnTo>
                  <a:lnTo>
                    <a:pt x="116" y="0"/>
                  </a:lnTo>
                  <a:lnTo>
                    <a:pt x="34" y="34"/>
                  </a:lnTo>
                  <a:lnTo>
                    <a:pt x="0" y="115"/>
                  </a:lnTo>
                  <a:lnTo>
                    <a:pt x="34" y="196"/>
                  </a:lnTo>
                  <a:lnTo>
                    <a:pt x="116" y="230"/>
                  </a:lnTo>
                  <a:lnTo>
                    <a:pt x="197" y="196"/>
                  </a:lnTo>
                  <a:lnTo>
                    <a:pt x="231" y="115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893" name="Group 92">
              <a:extLst>
                <a:ext uri="{FF2B5EF4-FFF2-40B4-BE49-F238E27FC236}">
                  <a16:creationId xmlns:a16="http://schemas.microsoft.com/office/drawing/2014/main" id="{62072782-BF12-C175-42B4-C0006FCC56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1" y="1686"/>
              <a:ext cx="62" cy="76"/>
              <a:chOff x="2019" y="1113"/>
              <a:chExt cx="62" cy="76"/>
            </a:xfrm>
          </p:grpSpPr>
          <p:sp>
            <p:nvSpPr>
              <p:cNvPr id="22894" name="Freeform 93">
                <a:extLst>
                  <a:ext uri="{FF2B5EF4-FFF2-40B4-BE49-F238E27FC236}">
                    <a16:creationId xmlns:a16="http://schemas.microsoft.com/office/drawing/2014/main" id="{3ED8B3FA-7DA7-02A1-676B-7CE6CE297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1113"/>
                <a:ext cx="12" cy="75"/>
              </a:xfrm>
              <a:custGeom>
                <a:avLst/>
                <a:gdLst>
                  <a:gd name="T0" fmla="*/ 0 w 76"/>
                  <a:gd name="T1" fmla="*/ 0 h 448"/>
                  <a:gd name="T2" fmla="*/ 0 w 76"/>
                  <a:gd name="T3" fmla="*/ 0 h 448"/>
                  <a:gd name="T4" fmla="*/ 0 w 76"/>
                  <a:gd name="T5" fmla="*/ 2 h 448"/>
                  <a:gd name="T6" fmla="*/ 0 60000 65536"/>
                  <a:gd name="T7" fmla="*/ 0 60000 65536"/>
                  <a:gd name="T8" fmla="*/ 0 60000 65536"/>
                  <a:gd name="T9" fmla="*/ 0 w 76"/>
                  <a:gd name="T10" fmla="*/ 0 h 448"/>
                  <a:gd name="T11" fmla="*/ 76 w 76"/>
                  <a:gd name="T12" fmla="*/ 448 h 4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" h="448">
                    <a:moveTo>
                      <a:pt x="0" y="74"/>
                    </a:moveTo>
                    <a:lnTo>
                      <a:pt x="76" y="0"/>
                    </a:lnTo>
                    <a:lnTo>
                      <a:pt x="76" y="448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95" name="Line 94">
                <a:extLst>
                  <a:ext uri="{FF2B5EF4-FFF2-40B4-BE49-F238E27FC236}">
                    <a16:creationId xmlns:a16="http://schemas.microsoft.com/office/drawing/2014/main" id="{CA5CCCCA-E7D6-810E-94CF-D76FFC48AB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9" y="1188"/>
                <a:ext cx="25" cy="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96" name="Line 95">
                <a:extLst>
                  <a:ext uri="{FF2B5EF4-FFF2-40B4-BE49-F238E27FC236}">
                    <a16:creationId xmlns:a16="http://schemas.microsoft.com/office/drawing/2014/main" id="{F23D3BB9-C306-9892-0CD6-ADD627CC7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9" y="1113"/>
                <a:ext cx="12" cy="25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Group 96">
            <a:extLst>
              <a:ext uri="{FF2B5EF4-FFF2-40B4-BE49-F238E27FC236}">
                <a16:creationId xmlns:a16="http://schemas.microsoft.com/office/drawing/2014/main" id="{34D91607-5451-8032-5D87-8548C0DF924E}"/>
              </a:ext>
            </a:extLst>
          </p:cNvPr>
          <p:cNvGrpSpPr>
            <a:grpSpLocks/>
          </p:cNvGrpSpPr>
          <p:nvPr/>
        </p:nvGrpSpPr>
        <p:grpSpPr bwMode="auto">
          <a:xfrm>
            <a:off x="4276726" y="4795838"/>
            <a:ext cx="130175" cy="220662"/>
            <a:chOff x="1893" y="3388"/>
            <a:chExt cx="79" cy="132"/>
          </a:xfrm>
        </p:grpSpPr>
        <p:sp>
          <p:nvSpPr>
            <p:cNvPr id="22888" name="Freeform 97">
              <a:extLst>
                <a:ext uri="{FF2B5EF4-FFF2-40B4-BE49-F238E27FC236}">
                  <a16:creationId xmlns:a16="http://schemas.microsoft.com/office/drawing/2014/main" id="{6478170E-CF5E-6EEE-D1FF-B5650EDB9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" y="3388"/>
              <a:ext cx="38" cy="38"/>
            </a:xfrm>
            <a:custGeom>
              <a:avLst/>
              <a:gdLst>
                <a:gd name="T0" fmla="*/ 1 w 231"/>
                <a:gd name="T1" fmla="*/ 0 h 230"/>
                <a:gd name="T2" fmla="*/ 1 w 231"/>
                <a:gd name="T3" fmla="*/ 0 h 230"/>
                <a:gd name="T4" fmla="*/ 0 w 231"/>
                <a:gd name="T5" fmla="*/ 0 h 230"/>
                <a:gd name="T6" fmla="*/ 0 w 231"/>
                <a:gd name="T7" fmla="*/ 0 h 230"/>
                <a:gd name="T8" fmla="*/ 0 w 231"/>
                <a:gd name="T9" fmla="*/ 0 h 230"/>
                <a:gd name="T10" fmla="*/ 0 w 231"/>
                <a:gd name="T11" fmla="*/ 1 h 230"/>
                <a:gd name="T12" fmla="*/ 0 w 231"/>
                <a:gd name="T13" fmla="*/ 1 h 230"/>
                <a:gd name="T14" fmla="*/ 1 w 231"/>
                <a:gd name="T15" fmla="*/ 1 h 230"/>
                <a:gd name="T16" fmla="*/ 1 w 231"/>
                <a:gd name="T17" fmla="*/ 0 h 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1"/>
                <a:gd name="T28" fmla="*/ 0 h 230"/>
                <a:gd name="T29" fmla="*/ 231 w 231"/>
                <a:gd name="T30" fmla="*/ 230 h 2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1" h="230">
                  <a:moveTo>
                    <a:pt x="231" y="115"/>
                  </a:moveTo>
                  <a:lnTo>
                    <a:pt x="197" y="34"/>
                  </a:lnTo>
                  <a:lnTo>
                    <a:pt x="116" y="0"/>
                  </a:lnTo>
                  <a:lnTo>
                    <a:pt x="34" y="34"/>
                  </a:lnTo>
                  <a:lnTo>
                    <a:pt x="0" y="115"/>
                  </a:lnTo>
                  <a:lnTo>
                    <a:pt x="34" y="196"/>
                  </a:lnTo>
                  <a:lnTo>
                    <a:pt x="116" y="230"/>
                  </a:lnTo>
                  <a:lnTo>
                    <a:pt x="197" y="196"/>
                  </a:lnTo>
                  <a:lnTo>
                    <a:pt x="231" y="11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889" name="Group 98">
              <a:extLst>
                <a:ext uri="{FF2B5EF4-FFF2-40B4-BE49-F238E27FC236}">
                  <a16:creationId xmlns:a16="http://schemas.microsoft.com/office/drawing/2014/main" id="{8ADA323F-99E3-04A2-C0C2-FEDFA0723D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7" y="3444"/>
              <a:ext cx="25" cy="76"/>
              <a:chOff x="2025" y="2871"/>
              <a:chExt cx="25" cy="76"/>
            </a:xfrm>
          </p:grpSpPr>
          <p:sp>
            <p:nvSpPr>
              <p:cNvPr id="22890" name="Freeform 99">
                <a:extLst>
                  <a:ext uri="{FF2B5EF4-FFF2-40B4-BE49-F238E27FC236}">
                    <a16:creationId xmlns:a16="http://schemas.microsoft.com/office/drawing/2014/main" id="{30DBC070-61AA-C733-B15D-8FEFDCCDF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" y="2871"/>
                <a:ext cx="12" cy="75"/>
              </a:xfrm>
              <a:custGeom>
                <a:avLst/>
                <a:gdLst>
                  <a:gd name="T0" fmla="*/ 0 w 76"/>
                  <a:gd name="T1" fmla="*/ 0 h 449"/>
                  <a:gd name="T2" fmla="*/ 0 w 76"/>
                  <a:gd name="T3" fmla="*/ 0 h 449"/>
                  <a:gd name="T4" fmla="*/ 0 w 76"/>
                  <a:gd name="T5" fmla="*/ 2 h 449"/>
                  <a:gd name="T6" fmla="*/ 0 60000 65536"/>
                  <a:gd name="T7" fmla="*/ 0 60000 65536"/>
                  <a:gd name="T8" fmla="*/ 0 60000 65536"/>
                  <a:gd name="T9" fmla="*/ 0 w 76"/>
                  <a:gd name="T10" fmla="*/ 0 h 449"/>
                  <a:gd name="T11" fmla="*/ 76 w 76"/>
                  <a:gd name="T12" fmla="*/ 449 h 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" h="449">
                    <a:moveTo>
                      <a:pt x="0" y="75"/>
                    </a:moveTo>
                    <a:lnTo>
                      <a:pt x="76" y="0"/>
                    </a:lnTo>
                    <a:lnTo>
                      <a:pt x="76" y="44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91" name="Line 100">
                <a:extLst>
                  <a:ext uri="{FF2B5EF4-FFF2-40B4-BE49-F238E27FC236}">
                    <a16:creationId xmlns:a16="http://schemas.microsoft.com/office/drawing/2014/main" id="{2CA8C328-1E6F-0265-1190-96AB14AE37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5" y="2946"/>
                <a:ext cx="25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Group 101">
            <a:extLst>
              <a:ext uri="{FF2B5EF4-FFF2-40B4-BE49-F238E27FC236}">
                <a16:creationId xmlns:a16="http://schemas.microsoft.com/office/drawing/2014/main" id="{CE47479F-F28B-9665-1C6A-102F4A74DB91}"/>
              </a:ext>
            </a:extLst>
          </p:cNvPr>
          <p:cNvGrpSpPr>
            <a:grpSpLocks/>
          </p:cNvGrpSpPr>
          <p:nvPr/>
        </p:nvGrpSpPr>
        <p:grpSpPr bwMode="auto">
          <a:xfrm>
            <a:off x="6391276" y="1974850"/>
            <a:ext cx="314325" cy="274638"/>
            <a:chOff x="3168" y="1680"/>
            <a:chExt cx="199" cy="187"/>
          </a:xfrm>
        </p:grpSpPr>
        <p:sp>
          <p:nvSpPr>
            <p:cNvPr id="22880" name="Freeform 102">
              <a:extLst>
                <a:ext uri="{FF2B5EF4-FFF2-40B4-BE49-F238E27FC236}">
                  <a16:creationId xmlns:a16="http://schemas.microsoft.com/office/drawing/2014/main" id="{9262981F-9380-91A0-A456-744456AD8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" y="1828"/>
              <a:ext cx="39" cy="39"/>
            </a:xfrm>
            <a:custGeom>
              <a:avLst/>
              <a:gdLst>
                <a:gd name="T0" fmla="*/ 1 w 229"/>
                <a:gd name="T1" fmla="*/ 1 h 230"/>
                <a:gd name="T2" fmla="*/ 1 w 229"/>
                <a:gd name="T3" fmla="*/ 0 h 230"/>
                <a:gd name="T4" fmla="*/ 1 w 229"/>
                <a:gd name="T5" fmla="*/ 0 h 230"/>
                <a:gd name="T6" fmla="*/ 0 w 229"/>
                <a:gd name="T7" fmla="*/ 0 h 230"/>
                <a:gd name="T8" fmla="*/ 0 w 229"/>
                <a:gd name="T9" fmla="*/ 1 h 230"/>
                <a:gd name="T10" fmla="*/ 0 w 229"/>
                <a:gd name="T11" fmla="*/ 1 h 230"/>
                <a:gd name="T12" fmla="*/ 1 w 229"/>
                <a:gd name="T13" fmla="*/ 1 h 230"/>
                <a:gd name="T14" fmla="*/ 1 w 229"/>
                <a:gd name="T15" fmla="*/ 1 h 230"/>
                <a:gd name="T16" fmla="*/ 1 w 229"/>
                <a:gd name="T17" fmla="*/ 1 h 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9"/>
                <a:gd name="T28" fmla="*/ 0 h 230"/>
                <a:gd name="T29" fmla="*/ 229 w 229"/>
                <a:gd name="T30" fmla="*/ 230 h 2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9" h="230">
                  <a:moveTo>
                    <a:pt x="229" y="115"/>
                  </a:moveTo>
                  <a:lnTo>
                    <a:pt x="196" y="34"/>
                  </a:lnTo>
                  <a:lnTo>
                    <a:pt x="115" y="0"/>
                  </a:lnTo>
                  <a:lnTo>
                    <a:pt x="34" y="34"/>
                  </a:lnTo>
                  <a:lnTo>
                    <a:pt x="0" y="115"/>
                  </a:lnTo>
                  <a:lnTo>
                    <a:pt x="34" y="196"/>
                  </a:lnTo>
                  <a:lnTo>
                    <a:pt x="115" y="230"/>
                  </a:lnTo>
                  <a:lnTo>
                    <a:pt x="196" y="196"/>
                  </a:lnTo>
                  <a:lnTo>
                    <a:pt x="229" y="115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881" name="Group 103">
              <a:extLst>
                <a:ext uri="{FF2B5EF4-FFF2-40B4-BE49-F238E27FC236}">
                  <a16:creationId xmlns:a16="http://schemas.microsoft.com/office/drawing/2014/main" id="{77A75EDA-B972-52B3-AA4C-F2B06DEF9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680"/>
              <a:ext cx="199" cy="76"/>
              <a:chOff x="3333" y="1173"/>
              <a:chExt cx="199" cy="76"/>
            </a:xfrm>
          </p:grpSpPr>
          <p:sp>
            <p:nvSpPr>
              <p:cNvPr id="22882" name="Freeform 104">
                <a:extLst>
                  <a:ext uri="{FF2B5EF4-FFF2-40B4-BE49-F238E27FC236}">
                    <a16:creationId xmlns:a16="http://schemas.microsoft.com/office/drawing/2014/main" id="{D794D698-7DB1-8718-FAD7-3FBB42FDC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173"/>
                <a:ext cx="25" cy="75"/>
              </a:xfrm>
              <a:custGeom>
                <a:avLst/>
                <a:gdLst>
                  <a:gd name="T0" fmla="*/ 1 w 150"/>
                  <a:gd name="T1" fmla="*/ 0 h 448"/>
                  <a:gd name="T2" fmla="*/ 0 w 150"/>
                  <a:gd name="T3" fmla="*/ 1 h 448"/>
                  <a:gd name="T4" fmla="*/ 0 w 150"/>
                  <a:gd name="T5" fmla="*/ 1 h 448"/>
                  <a:gd name="T6" fmla="*/ 1 w 150"/>
                  <a:gd name="T7" fmla="*/ 2 h 4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0"/>
                  <a:gd name="T13" fmla="*/ 0 h 448"/>
                  <a:gd name="T14" fmla="*/ 150 w 150"/>
                  <a:gd name="T15" fmla="*/ 448 h 4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0" h="448">
                    <a:moveTo>
                      <a:pt x="150" y="0"/>
                    </a:moveTo>
                    <a:lnTo>
                      <a:pt x="0" y="149"/>
                    </a:lnTo>
                    <a:lnTo>
                      <a:pt x="0" y="299"/>
                    </a:lnTo>
                    <a:lnTo>
                      <a:pt x="150" y="448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83" name="Freeform 105">
                <a:extLst>
                  <a:ext uri="{FF2B5EF4-FFF2-40B4-BE49-F238E27FC236}">
                    <a16:creationId xmlns:a16="http://schemas.microsoft.com/office/drawing/2014/main" id="{027A55F9-C138-72F2-58A1-236636AA1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" y="1173"/>
                <a:ext cx="12" cy="75"/>
              </a:xfrm>
              <a:custGeom>
                <a:avLst/>
                <a:gdLst>
                  <a:gd name="T0" fmla="*/ 0 w 75"/>
                  <a:gd name="T1" fmla="*/ 0 h 448"/>
                  <a:gd name="T2" fmla="*/ 0 w 75"/>
                  <a:gd name="T3" fmla="*/ 0 h 448"/>
                  <a:gd name="T4" fmla="*/ 0 w 75"/>
                  <a:gd name="T5" fmla="*/ 2 h 448"/>
                  <a:gd name="T6" fmla="*/ 0 60000 65536"/>
                  <a:gd name="T7" fmla="*/ 0 60000 65536"/>
                  <a:gd name="T8" fmla="*/ 0 60000 65536"/>
                  <a:gd name="T9" fmla="*/ 0 w 75"/>
                  <a:gd name="T10" fmla="*/ 0 h 448"/>
                  <a:gd name="T11" fmla="*/ 75 w 75"/>
                  <a:gd name="T12" fmla="*/ 448 h 4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" h="448">
                    <a:moveTo>
                      <a:pt x="0" y="74"/>
                    </a:moveTo>
                    <a:lnTo>
                      <a:pt x="75" y="0"/>
                    </a:lnTo>
                    <a:lnTo>
                      <a:pt x="75" y="448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84" name="Line 106">
                <a:extLst>
                  <a:ext uri="{FF2B5EF4-FFF2-40B4-BE49-F238E27FC236}">
                    <a16:creationId xmlns:a16="http://schemas.microsoft.com/office/drawing/2014/main" id="{4C64E492-CEC8-492E-FD25-E43C453CD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3" y="1248"/>
                <a:ext cx="25" cy="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85" name="Line 107">
                <a:extLst>
                  <a:ext uri="{FF2B5EF4-FFF2-40B4-BE49-F238E27FC236}">
                    <a16:creationId xmlns:a16="http://schemas.microsoft.com/office/drawing/2014/main" id="{3F7AA493-8FC4-A04E-30F1-84D39B267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3" y="1173"/>
                <a:ext cx="12" cy="25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86" name="Line 108">
                <a:extLst>
                  <a:ext uri="{FF2B5EF4-FFF2-40B4-BE49-F238E27FC236}">
                    <a16:creationId xmlns:a16="http://schemas.microsoft.com/office/drawing/2014/main" id="{BA20D04E-BBC0-6939-C3BD-0BB601CAD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0" y="1173"/>
                <a:ext cx="13" cy="25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87" name="Freeform 109">
                <a:extLst>
                  <a:ext uri="{FF2B5EF4-FFF2-40B4-BE49-F238E27FC236}">
                    <a16:creationId xmlns:a16="http://schemas.microsoft.com/office/drawing/2014/main" id="{54341993-B2A9-E94E-E4A9-185350F99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1173"/>
                <a:ext cx="25" cy="75"/>
              </a:xfrm>
              <a:custGeom>
                <a:avLst/>
                <a:gdLst>
                  <a:gd name="T0" fmla="*/ 0 w 149"/>
                  <a:gd name="T1" fmla="*/ 0 h 448"/>
                  <a:gd name="T2" fmla="*/ 1 w 149"/>
                  <a:gd name="T3" fmla="*/ 1 h 448"/>
                  <a:gd name="T4" fmla="*/ 1 w 149"/>
                  <a:gd name="T5" fmla="*/ 1 h 448"/>
                  <a:gd name="T6" fmla="*/ 0 w 149"/>
                  <a:gd name="T7" fmla="*/ 2 h 4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448"/>
                  <a:gd name="T14" fmla="*/ 149 w 149"/>
                  <a:gd name="T15" fmla="*/ 448 h 4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448">
                    <a:moveTo>
                      <a:pt x="0" y="0"/>
                    </a:moveTo>
                    <a:lnTo>
                      <a:pt x="149" y="149"/>
                    </a:lnTo>
                    <a:lnTo>
                      <a:pt x="149" y="299"/>
                    </a:lnTo>
                    <a:lnTo>
                      <a:pt x="0" y="448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Group 110">
            <a:extLst>
              <a:ext uri="{FF2B5EF4-FFF2-40B4-BE49-F238E27FC236}">
                <a16:creationId xmlns:a16="http://schemas.microsoft.com/office/drawing/2014/main" id="{76451308-7BFF-F292-1679-5E3FE93EA3D8}"/>
              </a:ext>
            </a:extLst>
          </p:cNvPr>
          <p:cNvGrpSpPr>
            <a:grpSpLocks/>
          </p:cNvGrpSpPr>
          <p:nvPr/>
        </p:nvGrpSpPr>
        <p:grpSpPr bwMode="auto">
          <a:xfrm>
            <a:off x="3676651" y="2849564"/>
            <a:ext cx="257175" cy="185737"/>
            <a:chOff x="1531" y="2220"/>
            <a:chExt cx="155" cy="111"/>
          </a:xfrm>
        </p:grpSpPr>
        <p:grpSp>
          <p:nvGrpSpPr>
            <p:cNvPr id="22876" name="Group 111">
              <a:extLst>
                <a:ext uri="{FF2B5EF4-FFF2-40B4-BE49-F238E27FC236}">
                  <a16:creationId xmlns:a16="http://schemas.microsoft.com/office/drawing/2014/main" id="{C5D5FF3E-5392-32CD-3A3D-8B7614E4B8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9" y="2220"/>
              <a:ext cx="87" cy="75"/>
              <a:chOff x="1677" y="1647"/>
              <a:chExt cx="87" cy="75"/>
            </a:xfrm>
          </p:grpSpPr>
          <p:sp>
            <p:nvSpPr>
              <p:cNvPr id="22878" name="Freeform 112">
                <a:extLst>
                  <a:ext uri="{FF2B5EF4-FFF2-40B4-BE49-F238E27FC236}">
                    <a16:creationId xmlns:a16="http://schemas.microsoft.com/office/drawing/2014/main" id="{F9EF6E9A-E413-0ABD-A178-C7BB17ED4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" y="1647"/>
                <a:ext cx="50" cy="75"/>
              </a:xfrm>
              <a:custGeom>
                <a:avLst/>
                <a:gdLst>
                  <a:gd name="T0" fmla="*/ 0 w 300"/>
                  <a:gd name="T1" fmla="*/ 0 h 449"/>
                  <a:gd name="T2" fmla="*/ 0 w 300"/>
                  <a:gd name="T3" fmla="*/ 0 h 449"/>
                  <a:gd name="T4" fmla="*/ 1 w 300"/>
                  <a:gd name="T5" fmla="*/ 0 h 449"/>
                  <a:gd name="T6" fmla="*/ 1 w 300"/>
                  <a:gd name="T7" fmla="*/ 0 h 449"/>
                  <a:gd name="T8" fmla="*/ 1 w 300"/>
                  <a:gd name="T9" fmla="*/ 1 h 449"/>
                  <a:gd name="T10" fmla="*/ 1 w 300"/>
                  <a:gd name="T11" fmla="*/ 1 h 449"/>
                  <a:gd name="T12" fmla="*/ 0 w 300"/>
                  <a:gd name="T13" fmla="*/ 1 h 449"/>
                  <a:gd name="T14" fmla="*/ 0 w 300"/>
                  <a:gd name="T15" fmla="*/ 1 h 449"/>
                  <a:gd name="T16" fmla="*/ 0 w 300"/>
                  <a:gd name="T17" fmla="*/ 2 h 449"/>
                  <a:gd name="T18" fmla="*/ 1 w 300"/>
                  <a:gd name="T19" fmla="*/ 2 h 4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0"/>
                  <a:gd name="T31" fmla="*/ 0 h 449"/>
                  <a:gd name="T32" fmla="*/ 300 w 300"/>
                  <a:gd name="T33" fmla="*/ 449 h 4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0" h="449">
                    <a:moveTo>
                      <a:pt x="0" y="75"/>
                    </a:moveTo>
                    <a:lnTo>
                      <a:pt x="76" y="0"/>
                    </a:lnTo>
                    <a:lnTo>
                      <a:pt x="225" y="0"/>
                    </a:lnTo>
                    <a:lnTo>
                      <a:pt x="300" y="75"/>
                    </a:lnTo>
                    <a:lnTo>
                      <a:pt x="300" y="150"/>
                    </a:lnTo>
                    <a:lnTo>
                      <a:pt x="225" y="225"/>
                    </a:lnTo>
                    <a:lnTo>
                      <a:pt x="76" y="225"/>
                    </a:lnTo>
                    <a:lnTo>
                      <a:pt x="0" y="300"/>
                    </a:lnTo>
                    <a:lnTo>
                      <a:pt x="0" y="449"/>
                    </a:lnTo>
                    <a:lnTo>
                      <a:pt x="300" y="449"/>
                    </a:lnTo>
                  </a:path>
                </a:pathLst>
              </a:cu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79" name="Line 113">
                <a:extLst>
                  <a:ext uri="{FF2B5EF4-FFF2-40B4-BE49-F238E27FC236}">
                    <a16:creationId xmlns:a16="http://schemas.microsoft.com/office/drawing/2014/main" id="{C349F455-E8BE-198B-ADBD-F597DE75D5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2" y="1647"/>
                <a:ext cx="12" cy="25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877" name="Freeform 114">
              <a:extLst>
                <a:ext uri="{FF2B5EF4-FFF2-40B4-BE49-F238E27FC236}">
                  <a16:creationId xmlns:a16="http://schemas.microsoft.com/office/drawing/2014/main" id="{341080BA-1EB7-9796-A448-5FC77D346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2290"/>
              <a:ext cx="40" cy="41"/>
            </a:xfrm>
            <a:custGeom>
              <a:avLst/>
              <a:gdLst>
                <a:gd name="T0" fmla="*/ 1 w 242"/>
                <a:gd name="T1" fmla="*/ 1 h 241"/>
                <a:gd name="T2" fmla="*/ 1 w 242"/>
                <a:gd name="T3" fmla="*/ 0 h 241"/>
                <a:gd name="T4" fmla="*/ 0 w 242"/>
                <a:gd name="T5" fmla="*/ 0 h 241"/>
                <a:gd name="T6" fmla="*/ 0 w 242"/>
                <a:gd name="T7" fmla="*/ 0 h 241"/>
                <a:gd name="T8" fmla="*/ 0 w 242"/>
                <a:gd name="T9" fmla="*/ 1 h 241"/>
                <a:gd name="T10" fmla="*/ 0 w 242"/>
                <a:gd name="T11" fmla="*/ 1 h 241"/>
                <a:gd name="T12" fmla="*/ 0 w 242"/>
                <a:gd name="T13" fmla="*/ 1 h 241"/>
                <a:gd name="T14" fmla="*/ 1 w 242"/>
                <a:gd name="T15" fmla="*/ 1 h 241"/>
                <a:gd name="T16" fmla="*/ 1 w 242"/>
                <a:gd name="T17" fmla="*/ 1 h 2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2"/>
                <a:gd name="T28" fmla="*/ 0 h 241"/>
                <a:gd name="T29" fmla="*/ 242 w 242"/>
                <a:gd name="T30" fmla="*/ 241 h 2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2" h="241">
                  <a:moveTo>
                    <a:pt x="242" y="121"/>
                  </a:moveTo>
                  <a:lnTo>
                    <a:pt x="206" y="36"/>
                  </a:lnTo>
                  <a:lnTo>
                    <a:pt x="120" y="0"/>
                  </a:lnTo>
                  <a:lnTo>
                    <a:pt x="35" y="36"/>
                  </a:lnTo>
                  <a:lnTo>
                    <a:pt x="0" y="121"/>
                  </a:lnTo>
                  <a:lnTo>
                    <a:pt x="35" y="206"/>
                  </a:lnTo>
                  <a:lnTo>
                    <a:pt x="120" y="241"/>
                  </a:lnTo>
                  <a:lnTo>
                    <a:pt x="206" y="206"/>
                  </a:lnTo>
                  <a:lnTo>
                    <a:pt x="242" y="121"/>
                  </a:lnTo>
                </a:path>
              </a:pathLst>
            </a:cu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5763" name="Line 115">
            <a:extLst>
              <a:ext uri="{FF2B5EF4-FFF2-40B4-BE49-F238E27FC236}">
                <a16:creationId xmlns:a16="http://schemas.microsoft.com/office/drawing/2014/main" id="{3B6B9289-D5FC-81CB-01B9-52EABBD3D3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4725" y="3001964"/>
            <a:ext cx="1588" cy="1825625"/>
          </a:xfrm>
          <a:prstGeom prst="line">
            <a:avLst/>
          </a:prstGeom>
          <a:noFill/>
          <a:ln w="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Group 116">
            <a:extLst>
              <a:ext uri="{FF2B5EF4-FFF2-40B4-BE49-F238E27FC236}">
                <a16:creationId xmlns:a16="http://schemas.microsoft.com/office/drawing/2014/main" id="{85C903E1-FFCC-C5CD-4A24-4876905707F6}"/>
              </a:ext>
            </a:extLst>
          </p:cNvPr>
          <p:cNvGrpSpPr>
            <a:grpSpLocks/>
          </p:cNvGrpSpPr>
          <p:nvPr/>
        </p:nvGrpSpPr>
        <p:grpSpPr bwMode="auto">
          <a:xfrm>
            <a:off x="3676650" y="5260976"/>
            <a:ext cx="165100" cy="244475"/>
            <a:chOff x="1531" y="3667"/>
            <a:chExt cx="100" cy="146"/>
          </a:xfrm>
        </p:grpSpPr>
        <p:sp>
          <p:nvSpPr>
            <p:cNvPr id="22874" name="Freeform 117">
              <a:extLst>
                <a:ext uri="{FF2B5EF4-FFF2-40B4-BE49-F238E27FC236}">
                  <a16:creationId xmlns:a16="http://schemas.microsoft.com/office/drawing/2014/main" id="{23EF7BF7-4787-2ECD-E112-EC2D4D29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" y="3738"/>
              <a:ext cx="50" cy="75"/>
            </a:xfrm>
            <a:custGeom>
              <a:avLst/>
              <a:gdLst>
                <a:gd name="T0" fmla="*/ 0 w 300"/>
                <a:gd name="T1" fmla="*/ 0 h 449"/>
                <a:gd name="T2" fmla="*/ 0 w 300"/>
                <a:gd name="T3" fmla="*/ 0 h 449"/>
                <a:gd name="T4" fmla="*/ 1 w 300"/>
                <a:gd name="T5" fmla="*/ 0 h 449"/>
                <a:gd name="T6" fmla="*/ 1 w 300"/>
                <a:gd name="T7" fmla="*/ 0 h 449"/>
                <a:gd name="T8" fmla="*/ 1 w 300"/>
                <a:gd name="T9" fmla="*/ 1 h 449"/>
                <a:gd name="T10" fmla="*/ 1 w 300"/>
                <a:gd name="T11" fmla="*/ 1 h 449"/>
                <a:gd name="T12" fmla="*/ 0 w 300"/>
                <a:gd name="T13" fmla="*/ 1 h 449"/>
                <a:gd name="T14" fmla="*/ 0 w 300"/>
                <a:gd name="T15" fmla="*/ 1 h 449"/>
                <a:gd name="T16" fmla="*/ 0 w 300"/>
                <a:gd name="T17" fmla="*/ 2 h 449"/>
                <a:gd name="T18" fmla="*/ 1 w 300"/>
                <a:gd name="T19" fmla="*/ 2 h 4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0"/>
                <a:gd name="T31" fmla="*/ 0 h 449"/>
                <a:gd name="T32" fmla="*/ 300 w 300"/>
                <a:gd name="T33" fmla="*/ 449 h 4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0" h="449">
                  <a:moveTo>
                    <a:pt x="0" y="75"/>
                  </a:moveTo>
                  <a:lnTo>
                    <a:pt x="76" y="0"/>
                  </a:lnTo>
                  <a:lnTo>
                    <a:pt x="225" y="0"/>
                  </a:lnTo>
                  <a:lnTo>
                    <a:pt x="300" y="75"/>
                  </a:lnTo>
                  <a:lnTo>
                    <a:pt x="300" y="149"/>
                  </a:lnTo>
                  <a:lnTo>
                    <a:pt x="225" y="224"/>
                  </a:lnTo>
                  <a:lnTo>
                    <a:pt x="76" y="224"/>
                  </a:lnTo>
                  <a:lnTo>
                    <a:pt x="0" y="299"/>
                  </a:lnTo>
                  <a:lnTo>
                    <a:pt x="0" y="449"/>
                  </a:lnTo>
                  <a:lnTo>
                    <a:pt x="300" y="449"/>
                  </a:lnTo>
                </a:path>
              </a:pathLst>
            </a:cu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75" name="Freeform 118">
              <a:extLst>
                <a:ext uri="{FF2B5EF4-FFF2-40B4-BE49-F238E27FC236}">
                  <a16:creationId xmlns:a16="http://schemas.microsoft.com/office/drawing/2014/main" id="{C6EE20E2-C5DB-491C-F500-3E0C2F3D9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3667"/>
              <a:ext cx="40" cy="40"/>
            </a:xfrm>
            <a:custGeom>
              <a:avLst/>
              <a:gdLst>
                <a:gd name="T0" fmla="*/ 1 w 242"/>
                <a:gd name="T1" fmla="*/ 0 h 242"/>
                <a:gd name="T2" fmla="*/ 1 w 242"/>
                <a:gd name="T3" fmla="*/ 0 h 242"/>
                <a:gd name="T4" fmla="*/ 0 w 242"/>
                <a:gd name="T5" fmla="*/ 0 h 242"/>
                <a:gd name="T6" fmla="*/ 0 w 242"/>
                <a:gd name="T7" fmla="*/ 0 h 242"/>
                <a:gd name="T8" fmla="*/ 0 w 242"/>
                <a:gd name="T9" fmla="*/ 0 h 242"/>
                <a:gd name="T10" fmla="*/ 0 w 242"/>
                <a:gd name="T11" fmla="*/ 1 h 242"/>
                <a:gd name="T12" fmla="*/ 0 w 242"/>
                <a:gd name="T13" fmla="*/ 1 h 242"/>
                <a:gd name="T14" fmla="*/ 1 w 242"/>
                <a:gd name="T15" fmla="*/ 1 h 242"/>
                <a:gd name="T16" fmla="*/ 1 w 242"/>
                <a:gd name="T17" fmla="*/ 0 h 2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2"/>
                <a:gd name="T28" fmla="*/ 0 h 242"/>
                <a:gd name="T29" fmla="*/ 242 w 242"/>
                <a:gd name="T30" fmla="*/ 242 h 2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2" h="242">
                  <a:moveTo>
                    <a:pt x="242" y="121"/>
                  </a:moveTo>
                  <a:lnTo>
                    <a:pt x="206" y="36"/>
                  </a:lnTo>
                  <a:lnTo>
                    <a:pt x="120" y="0"/>
                  </a:lnTo>
                  <a:lnTo>
                    <a:pt x="35" y="36"/>
                  </a:lnTo>
                  <a:lnTo>
                    <a:pt x="0" y="121"/>
                  </a:lnTo>
                  <a:lnTo>
                    <a:pt x="35" y="207"/>
                  </a:lnTo>
                  <a:lnTo>
                    <a:pt x="120" y="242"/>
                  </a:lnTo>
                  <a:lnTo>
                    <a:pt x="206" y="207"/>
                  </a:lnTo>
                  <a:lnTo>
                    <a:pt x="242" y="121"/>
                  </a:lnTo>
                </a:path>
              </a:pathLst>
            </a:cu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5767" name="Line 119">
            <a:extLst>
              <a:ext uri="{FF2B5EF4-FFF2-40B4-BE49-F238E27FC236}">
                <a16:creationId xmlns:a16="http://schemas.microsoft.com/office/drawing/2014/main" id="{5AE98143-D962-DCE3-3317-564A212F7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9989" y="3001963"/>
            <a:ext cx="1587" cy="2862262"/>
          </a:xfrm>
          <a:prstGeom prst="line">
            <a:avLst/>
          </a:prstGeom>
          <a:noFill/>
          <a:ln w="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5768" name="Line 120">
            <a:extLst>
              <a:ext uri="{FF2B5EF4-FFF2-40B4-BE49-F238E27FC236}">
                <a16:creationId xmlns:a16="http://schemas.microsoft.com/office/drawing/2014/main" id="{60DBA0CB-203B-0D67-5E45-DB0082CED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4" y="2997200"/>
            <a:ext cx="3552825" cy="6350"/>
          </a:xfrm>
          <a:prstGeom prst="line">
            <a:avLst/>
          </a:prstGeom>
          <a:noFill/>
          <a:ln w="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" name="Group 121">
            <a:extLst>
              <a:ext uri="{FF2B5EF4-FFF2-40B4-BE49-F238E27FC236}">
                <a16:creationId xmlns:a16="http://schemas.microsoft.com/office/drawing/2014/main" id="{3D0F5E15-6580-CBC8-261E-6276F4016E1C}"/>
              </a:ext>
            </a:extLst>
          </p:cNvPr>
          <p:cNvGrpSpPr>
            <a:grpSpLocks/>
          </p:cNvGrpSpPr>
          <p:nvPr/>
        </p:nvGrpSpPr>
        <p:grpSpPr bwMode="auto">
          <a:xfrm>
            <a:off x="6883401" y="2762251"/>
            <a:ext cx="384175" cy="265113"/>
            <a:chOff x="3464" y="2160"/>
            <a:chExt cx="232" cy="159"/>
          </a:xfrm>
        </p:grpSpPr>
        <p:grpSp>
          <p:nvGrpSpPr>
            <p:cNvPr id="22869" name="Group 122">
              <a:extLst>
                <a:ext uri="{FF2B5EF4-FFF2-40B4-BE49-F238E27FC236}">
                  <a16:creationId xmlns:a16="http://schemas.microsoft.com/office/drawing/2014/main" id="{B9A859F1-75B6-2C5F-382C-5BA638F79B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1" y="2160"/>
              <a:ext cx="125" cy="75"/>
              <a:chOff x="3477" y="1599"/>
              <a:chExt cx="125" cy="75"/>
            </a:xfrm>
          </p:grpSpPr>
          <p:sp>
            <p:nvSpPr>
              <p:cNvPr id="22871" name="Freeform 123">
                <a:extLst>
                  <a:ext uri="{FF2B5EF4-FFF2-40B4-BE49-F238E27FC236}">
                    <a16:creationId xmlns:a16="http://schemas.microsoft.com/office/drawing/2014/main" id="{DA4D59A6-E534-B3C2-20FF-2765A5143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7" y="1599"/>
                <a:ext cx="50" cy="75"/>
              </a:xfrm>
              <a:custGeom>
                <a:avLst/>
                <a:gdLst>
                  <a:gd name="T0" fmla="*/ 0 w 300"/>
                  <a:gd name="T1" fmla="*/ 0 h 449"/>
                  <a:gd name="T2" fmla="*/ 0 w 300"/>
                  <a:gd name="T3" fmla="*/ 0 h 449"/>
                  <a:gd name="T4" fmla="*/ 1 w 300"/>
                  <a:gd name="T5" fmla="*/ 0 h 449"/>
                  <a:gd name="T6" fmla="*/ 1 w 300"/>
                  <a:gd name="T7" fmla="*/ 0 h 449"/>
                  <a:gd name="T8" fmla="*/ 1 w 300"/>
                  <a:gd name="T9" fmla="*/ 1 h 449"/>
                  <a:gd name="T10" fmla="*/ 1 w 300"/>
                  <a:gd name="T11" fmla="*/ 1 h 449"/>
                  <a:gd name="T12" fmla="*/ 0 w 300"/>
                  <a:gd name="T13" fmla="*/ 1 h 449"/>
                  <a:gd name="T14" fmla="*/ 0 w 300"/>
                  <a:gd name="T15" fmla="*/ 1 h 449"/>
                  <a:gd name="T16" fmla="*/ 0 w 300"/>
                  <a:gd name="T17" fmla="*/ 2 h 449"/>
                  <a:gd name="T18" fmla="*/ 1 w 300"/>
                  <a:gd name="T19" fmla="*/ 2 h 4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0"/>
                  <a:gd name="T31" fmla="*/ 0 h 449"/>
                  <a:gd name="T32" fmla="*/ 300 w 300"/>
                  <a:gd name="T33" fmla="*/ 449 h 4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0" h="449">
                    <a:moveTo>
                      <a:pt x="0" y="75"/>
                    </a:moveTo>
                    <a:lnTo>
                      <a:pt x="76" y="0"/>
                    </a:lnTo>
                    <a:lnTo>
                      <a:pt x="225" y="0"/>
                    </a:lnTo>
                    <a:lnTo>
                      <a:pt x="300" y="75"/>
                    </a:lnTo>
                    <a:lnTo>
                      <a:pt x="300" y="150"/>
                    </a:lnTo>
                    <a:lnTo>
                      <a:pt x="225" y="225"/>
                    </a:lnTo>
                    <a:lnTo>
                      <a:pt x="76" y="225"/>
                    </a:lnTo>
                    <a:lnTo>
                      <a:pt x="0" y="300"/>
                    </a:lnTo>
                    <a:lnTo>
                      <a:pt x="0" y="449"/>
                    </a:lnTo>
                    <a:lnTo>
                      <a:pt x="300" y="449"/>
                    </a:lnTo>
                  </a:path>
                </a:pathLst>
              </a:cu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72" name="Line 124">
                <a:extLst>
                  <a:ext uri="{FF2B5EF4-FFF2-40B4-BE49-F238E27FC236}">
                    <a16:creationId xmlns:a16="http://schemas.microsoft.com/office/drawing/2014/main" id="{44519502-FBA0-33F1-D149-BDFBCCBE4D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2" y="1599"/>
                <a:ext cx="12" cy="25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73" name="Line 125">
                <a:extLst>
                  <a:ext uri="{FF2B5EF4-FFF2-40B4-BE49-F238E27FC236}">
                    <a16:creationId xmlns:a16="http://schemas.microsoft.com/office/drawing/2014/main" id="{8C9FE170-1957-68B2-2A89-394C59722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89" y="1599"/>
                <a:ext cx="13" cy="25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870" name="Freeform 126">
              <a:extLst>
                <a:ext uri="{FF2B5EF4-FFF2-40B4-BE49-F238E27FC236}">
                  <a16:creationId xmlns:a16="http://schemas.microsoft.com/office/drawing/2014/main" id="{5786EB21-2080-AB6C-C4AF-B9489DD2A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2278"/>
              <a:ext cx="40" cy="41"/>
            </a:xfrm>
            <a:custGeom>
              <a:avLst/>
              <a:gdLst>
                <a:gd name="T0" fmla="*/ 1 w 242"/>
                <a:gd name="T1" fmla="*/ 1 h 241"/>
                <a:gd name="T2" fmla="*/ 1 w 242"/>
                <a:gd name="T3" fmla="*/ 0 h 241"/>
                <a:gd name="T4" fmla="*/ 0 w 242"/>
                <a:gd name="T5" fmla="*/ 0 h 241"/>
                <a:gd name="T6" fmla="*/ 0 w 242"/>
                <a:gd name="T7" fmla="*/ 0 h 241"/>
                <a:gd name="T8" fmla="*/ 0 w 242"/>
                <a:gd name="T9" fmla="*/ 1 h 241"/>
                <a:gd name="T10" fmla="*/ 0 w 242"/>
                <a:gd name="T11" fmla="*/ 1 h 241"/>
                <a:gd name="T12" fmla="*/ 0 w 242"/>
                <a:gd name="T13" fmla="*/ 1 h 241"/>
                <a:gd name="T14" fmla="*/ 1 w 242"/>
                <a:gd name="T15" fmla="*/ 1 h 241"/>
                <a:gd name="T16" fmla="*/ 1 w 242"/>
                <a:gd name="T17" fmla="*/ 1 h 2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2"/>
                <a:gd name="T28" fmla="*/ 0 h 241"/>
                <a:gd name="T29" fmla="*/ 242 w 242"/>
                <a:gd name="T30" fmla="*/ 241 h 2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2" h="241">
                  <a:moveTo>
                    <a:pt x="242" y="121"/>
                  </a:moveTo>
                  <a:lnTo>
                    <a:pt x="206" y="36"/>
                  </a:lnTo>
                  <a:lnTo>
                    <a:pt x="122" y="0"/>
                  </a:lnTo>
                  <a:lnTo>
                    <a:pt x="36" y="36"/>
                  </a:lnTo>
                  <a:lnTo>
                    <a:pt x="0" y="121"/>
                  </a:lnTo>
                  <a:lnTo>
                    <a:pt x="36" y="206"/>
                  </a:lnTo>
                  <a:lnTo>
                    <a:pt x="122" y="241"/>
                  </a:lnTo>
                  <a:lnTo>
                    <a:pt x="206" y="206"/>
                  </a:lnTo>
                  <a:lnTo>
                    <a:pt x="242" y="121"/>
                  </a:lnTo>
                </a:path>
              </a:pathLst>
            </a:cu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5775" name="Freeform 127">
            <a:extLst>
              <a:ext uri="{FF2B5EF4-FFF2-40B4-BE49-F238E27FC236}">
                <a16:creationId xmlns:a16="http://schemas.microsoft.com/office/drawing/2014/main" id="{352BB175-919D-41DF-BD2C-97A6D6B1E5DA}"/>
              </a:ext>
            </a:extLst>
          </p:cNvPr>
          <p:cNvSpPr>
            <a:spLocks/>
          </p:cNvSpPr>
          <p:nvPr/>
        </p:nvSpPr>
        <p:spPr bwMode="auto">
          <a:xfrm>
            <a:off x="3511551" y="4260851"/>
            <a:ext cx="1154113" cy="1160463"/>
          </a:xfrm>
          <a:custGeom>
            <a:avLst/>
            <a:gdLst>
              <a:gd name="T0" fmla="*/ 2147483646 w 4175"/>
              <a:gd name="T1" fmla="*/ 2147483646 h 4178"/>
              <a:gd name="T2" fmla="*/ 2147483646 w 4175"/>
              <a:gd name="T3" fmla="*/ 2147483646 h 4178"/>
              <a:gd name="T4" fmla="*/ 2147483646 w 4175"/>
              <a:gd name="T5" fmla="*/ 2147483646 h 4178"/>
              <a:gd name="T6" fmla="*/ 2147483646 w 4175"/>
              <a:gd name="T7" fmla="*/ 2147483646 h 4178"/>
              <a:gd name="T8" fmla="*/ 2147483646 w 4175"/>
              <a:gd name="T9" fmla="*/ 2147483646 h 4178"/>
              <a:gd name="T10" fmla="*/ 2147483646 w 4175"/>
              <a:gd name="T11" fmla="*/ 1521439209 h 4178"/>
              <a:gd name="T12" fmla="*/ 2147483646 w 4175"/>
              <a:gd name="T13" fmla="*/ 0 h 4178"/>
              <a:gd name="T14" fmla="*/ 2147483646 w 4175"/>
              <a:gd name="T15" fmla="*/ 1521439209 h 4178"/>
              <a:gd name="T16" fmla="*/ 2147483646 w 4175"/>
              <a:gd name="T17" fmla="*/ 2147483646 h 4178"/>
              <a:gd name="T18" fmla="*/ 2147483646 w 4175"/>
              <a:gd name="T19" fmla="*/ 2147483646 h 4178"/>
              <a:gd name="T20" fmla="*/ 2147483646 w 4175"/>
              <a:gd name="T21" fmla="*/ 2147483646 h 4178"/>
              <a:gd name="T22" fmla="*/ 1499814764 w 4175"/>
              <a:gd name="T23" fmla="*/ 2147483646 h 4178"/>
              <a:gd name="T24" fmla="*/ 0 w 4175"/>
              <a:gd name="T25" fmla="*/ 2147483646 h 4178"/>
              <a:gd name="T26" fmla="*/ 1499814764 w 4175"/>
              <a:gd name="T27" fmla="*/ 2147483646 h 4178"/>
              <a:gd name="T28" fmla="*/ 2147483646 w 4175"/>
              <a:gd name="T29" fmla="*/ 2147483646 h 4178"/>
              <a:gd name="T30" fmla="*/ 2147483646 w 4175"/>
              <a:gd name="T31" fmla="*/ 2147483646 h 4178"/>
              <a:gd name="T32" fmla="*/ 2147483646 w 4175"/>
              <a:gd name="T33" fmla="*/ 2147483646 h 4178"/>
              <a:gd name="T34" fmla="*/ 2147483646 w 4175"/>
              <a:gd name="T35" fmla="*/ 2147483646 h 4178"/>
              <a:gd name="T36" fmla="*/ 2147483646 w 4175"/>
              <a:gd name="T37" fmla="*/ 2147483646 h 4178"/>
              <a:gd name="T38" fmla="*/ 2147483646 w 4175"/>
              <a:gd name="T39" fmla="*/ 2147483646 h 4178"/>
              <a:gd name="T40" fmla="*/ 2147483646 w 4175"/>
              <a:gd name="T41" fmla="*/ 2147483646 h 4178"/>
              <a:gd name="T42" fmla="*/ 2147483646 w 4175"/>
              <a:gd name="T43" fmla="*/ 2147483646 h 4178"/>
              <a:gd name="T44" fmla="*/ 2147483646 w 4175"/>
              <a:gd name="T45" fmla="*/ 2147483646 h 4178"/>
              <a:gd name="T46" fmla="*/ 2147483646 w 4175"/>
              <a:gd name="T47" fmla="*/ 2147483646 h 4178"/>
              <a:gd name="T48" fmla="*/ 2147483646 w 4175"/>
              <a:gd name="T49" fmla="*/ 2147483646 h 417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175"/>
              <a:gd name="T76" fmla="*/ 0 h 4178"/>
              <a:gd name="T77" fmla="*/ 4175 w 4175"/>
              <a:gd name="T78" fmla="*/ 4178 h 417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175" h="4178">
                <a:moveTo>
                  <a:pt x="4175" y="2089"/>
                </a:moveTo>
                <a:lnTo>
                  <a:pt x="4104" y="1548"/>
                </a:lnTo>
                <a:lnTo>
                  <a:pt x="3896" y="1045"/>
                </a:lnTo>
                <a:lnTo>
                  <a:pt x="3563" y="612"/>
                </a:lnTo>
                <a:lnTo>
                  <a:pt x="3131" y="280"/>
                </a:lnTo>
                <a:lnTo>
                  <a:pt x="2628" y="71"/>
                </a:lnTo>
                <a:lnTo>
                  <a:pt x="2088" y="0"/>
                </a:lnTo>
                <a:lnTo>
                  <a:pt x="1547" y="71"/>
                </a:lnTo>
                <a:lnTo>
                  <a:pt x="1044" y="280"/>
                </a:lnTo>
                <a:lnTo>
                  <a:pt x="612" y="612"/>
                </a:lnTo>
                <a:lnTo>
                  <a:pt x="280" y="1045"/>
                </a:lnTo>
                <a:lnTo>
                  <a:pt x="71" y="1548"/>
                </a:lnTo>
                <a:lnTo>
                  <a:pt x="0" y="2089"/>
                </a:lnTo>
                <a:lnTo>
                  <a:pt x="71" y="2630"/>
                </a:lnTo>
                <a:lnTo>
                  <a:pt x="280" y="3134"/>
                </a:lnTo>
                <a:lnTo>
                  <a:pt x="612" y="3567"/>
                </a:lnTo>
                <a:lnTo>
                  <a:pt x="1044" y="3898"/>
                </a:lnTo>
                <a:lnTo>
                  <a:pt x="1547" y="4107"/>
                </a:lnTo>
                <a:lnTo>
                  <a:pt x="2088" y="4178"/>
                </a:lnTo>
                <a:lnTo>
                  <a:pt x="2628" y="4107"/>
                </a:lnTo>
                <a:lnTo>
                  <a:pt x="3131" y="3898"/>
                </a:lnTo>
                <a:lnTo>
                  <a:pt x="3563" y="3567"/>
                </a:lnTo>
                <a:lnTo>
                  <a:pt x="3896" y="3134"/>
                </a:lnTo>
                <a:lnTo>
                  <a:pt x="4104" y="2630"/>
                </a:lnTo>
                <a:lnTo>
                  <a:pt x="4175" y="2089"/>
                </a:lnTo>
              </a:path>
            </a:pathLst>
          </a:custGeom>
          <a:noFill/>
          <a:ln w="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5776" name="Line 128">
            <a:extLst>
              <a:ext uri="{FF2B5EF4-FFF2-40B4-BE49-F238E27FC236}">
                <a16:creationId xmlns:a16="http://schemas.microsoft.com/office/drawing/2014/main" id="{8DE8FAFC-5F31-9D40-04F0-867D00D2E6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6164" y="1714500"/>
            <a:ext cx="492125" cy="1760538"/>
          </a:xfrm>
          <a:prstGeom prst="line">
            <a:avLst/>
          </a:prstGeom>
          <a:noFill/>
          <a:ln w="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5777" name="Line 129">
            <a:extLst>
              <a:ext uri="{FF2B5EF4-FFF2-40B4-BE49-F238E27FC236}">
                <a16:creationId xmlns:a16="http://schemas.microsoft.com/office/drawing/2014/main" id="{3DB46F3F-E380-7945-AEA0-37C412ADD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6164" y="3475038"/>
            <a:ext cx="3175" cy="1974850"/>
          </a:xfrm>
          <a:prstGeom prst="line">
            <a:avLst/>
          </a:prstGeom>
          <a:noFill/>
          <a:ln w="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5778" name="Line 130">
            <a:extLst>
              <a:ext uri="{FF2B5EF4-FFF2-40B4-BE49-F238E27FC236}">
                <a16:creationId xmlns:a16="http://schemas.microsoft.com/office/drawing/2014/main" id="{C2131EBD-357E-9495-716F-57F3B5FD1C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6164" y="4827588"/>
            <a:ext cx="492125" cy="622300"/>
          </a:xfrm>
          <a:prstGeom prst="line">
            <a:avLst/>
          </a:prstGeom>
          <a:noFill/>
          <a:ln w="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5779" name="Line 131">
            <a:extLst>
              <a:ext uri="{FF2B5EF4-FFF2-40B4-BE49-F238E27FC236}">
                <a16:creationId xmlns:a16="http://schemas.microsoft.com/office/drawing/2014/main" id="{1E5E7B8A-B452-E6D7-1B59-693C41FEF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9063" y="1714500"/>
            <a:ext cx="635000" cy="1785938"/>
          </a:xfrm>
          <a:prstGeom prst="line">
            <a:avLst/>
          </a:prstGeom>
          <a:noFill/>
          <a:ln w="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30" name="Line 132">
            <a:extLst>
              <a:ext uri="{FF2B5EF4-FFF2-40B4-BE49-F238E27FC236}">
                <a16:creationId xmlns:a16="http://schemas.microsoft.com/office/drawing/2014/main" id="{EDA7ACE1-D63C-0F2A-A102-539F1BEEEB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050" y="1412875"/>
            <a:ext cx="1588" cy="84455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31" name="Line 133">
            <a:extLst>
              <a:ext uri="{FF2B5EF4-FFF2-40B4-BE49-F238E27FC236}">
                <a16:creationId xmlns:a16="http://schemas.microsoft.com/office/drawing/2014/main" id="{7C7898D7-ABD5-2D93-E483-8ABB749D41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050" y="2390776"/>
            <a:ext cx="1588" cy="131763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32" name="Line 134">
            <a:extLst>
              <a:ext uri="{FF2B5EF4-FFF2-40B4-BE49-F238E27FC236}">
                <a16:creationId xmlns:a16="http://schemas.microsoft.com/office/drawing/2014/main" id="{AF064AA5-1E46-C7EE-9FB7-90794E162B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050" y="2654300"/>
            <a:ext cx="1588" cy="79375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33" name="Line 135">
            <a:extLst>
              <a:ext uri="{FF2B5EF4-FFF2-40B4-BE49-F238E27FC236}">
                <a16:creationId xmlns:a16="http://schemas.microsoft.com/office/drawing/2014/main" id="{E5CCC4AA-66B7-568B-AC74-C5598C731A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050" y="3579813"/>
            <a:ext cx="1588" cy="131762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34" name="Line 136">
            <a:extLst>
              <a:ext uri="{FF2B5EF4-FFF2-40B4-BE49-F238E27FC236}">
                <a16:creationId xmlns:a16="http://schemas.microsoft.com/office/drawing/2014/main" id="{57D653EC-C556-0611-FF0D-1DC2296B9A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050" y="3843338"/>
            <a:ext cx="1588" cy="79375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35" name="Line 137">
            <a:extLst>
              <a:ext uri="{FF2B5EF4-FFF2-40B4-BE49-F238E27FC236}">
                <a16:creationId xmlns:a16="http://schemas.microsoft.com/office/drawing/2014/main" id="{7656F94D-8534-53A2-E750-42F0BC36D6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050" y="4768851"/>
            <a:ext cx="1588" cy="130175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36" name="Line 138">
            <a:extLst>
              <a:ext uri="{FF2B5EF4-FFF2-40B4-BE49-F238E27FC236}">
                <a16:creationId xmlns:a16="http://schemas.microsoft.com/office/drawing/2014/main" id="{7E409B9B-A7FC-04CD-34D2-F746D4D6E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050" y="5032375"/>
            <a:ext cx="1588" cy="846138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37" name="Line 139">
            <a:extLst>
              <a:ext uri="{FF2B5EF4-FFF2-40B4-BE49-F238E27FC236}">
                <a16:creationId xmlns:a16="http://schemas.microsoft.com/office/drawing/2014/main" id="{AB2873ED-304F-0FD4-5A80-0A94134C8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1489" y="4838700"/>
            <a:ext cx="873125" cy="1588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38" name="Line 140">
            <a:extLst>
              <a:ext uri="{FF2B5EF4-FFF2-40B4-BE49-F238E27FC236}">
                <a16:creationId xmlns:a16="http://schemas.microsoft.com/office/drawing/2014/main" id="{83C94CA6-A4AD-C13C-AC19-74BFA3833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6376" y="4838700"/>
            <a:ext cx="131763" cy="1588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39" name="Line 141">
            <a:extLst>
              <a:ext uri="{FF2B5EF4-FFF2-40B4-BE49-F238E27FC236}">
                <a16:creationId xmlns:a16="http://schemas.microsoft.com/office/drawing/2014/main" id="{F285CF0C-3BF4-C9C9-9E5D-7ED437CA6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8314" y="4838700"/>
            <a:ext cx="873125" cy="1588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40" name="Freeform 142">
            <a:extLst>
              <a:ext uri="{FF2B5EF4-FFF2-40B4-BE49-F238E27FC236}">
                <a16:creationId xmlns:a16="http://schemas.microsoft.com/office/drawing/2014/main" id="{69E25F32-094A-CC94-6FAF-87733DF64F5C}"/>
              </a:ext>
            </a:extLst>
          </p:cNvPr>
          <p:cNvSpPr>
            <a:spLocks/>
          </p:cNvSpPr>
          <p:nvPr/>
        </p:nvSpPr>
        <p:spPr bwMode="auto">
          <a:xfrm>
            <a:off x="4849814" y="4656138"/>
            <a:ext cx="41275" cy="182562"/>
          </a:xfrm>
          <a:custGeom>
            <a:avLst/>
            <a:gdLst>
              <a:gd name="T0" fmla="*/ 2147483646 w 149"/>
              <a:gd name="T1" fmla="*/ 2147483646 h 652"/>
              <a:gd name="T2" fmla="*/ 0 w 149"/>
              <a:gd name="T3" fmla="*/ 2147483646 h 652"/>
              <a:gd name="T4" fmla="*/ 1615532032 w 149"/>
              <a:gd name="T5" fmla="*/ 0 h 652"/>
              <a:gd name="T6" fmla="*/ 2147483646 w 149"/>
              <a:gd name="T7" fmla="*/ 2147483646 h 652"/>
              <a:gd name="T8" fmla="*/ 0 60000 65536"/>
              <a:gd name="T9" fmla="*/ 0 60000 65536"/>
              <a:gd name="T10" fmla="*/ 0 60000 65536"/>
              <a:gd name="T11" fmla="*/ 0 60000 65536"/>
              <a:gd name="T12" fmla="*/ 0 w 149"/>
              <a:gd name="T13" fmla="*/ 0 h 652"/>
              <a:gd name="T14" fmla="*/ 149 w 149"/>
              <a:gd name="T15" fmla="*/ 652 h 6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" h="652">
                <a:moveTo>
                  <a:pt x="149" y="652"/>
                </a:moveTo>
                <a:lnTo>
                  <a:pt x="0" y="652"/>
                </a:lnTo>
                <a:lnTo>
                  <a:pt x="76" y="0"/>
                </a:lnTo>
                <a:lnTo>
                  <a:pt x="149" y="6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41" name="Freeform 143">
            <a:extLst>
              <a:ext uri="{FF2B5EF4-FFF2-40B4-BE49-F238E27FC236}">
                <a16:creationId xmlns:a16="http://schemas.microsoft.com/office/drawing/2014/main" id="{99C5780F-F813-5D80-1892-BD84768B6D1B}"/>
              </a:ext>
            </a:extLst>
          </p:cNvPr>
          <p:cNvSpPr>
            <a:spLocks/>
          </p:cNvSpPr>
          <p:nvPr/>
        </p:nvSpPr>
        <p:spPr bwMode="auto">
          <a:xfrm>
            <a:off x="4830764" y="4656138"/>
            <a:ext cx="41275" cy="182562"/>
          </a:xfrm>
          <a:custGeom>
            <a:avLst/>
            <a:gdLst>
              <a:gd name="T0" fmla="*/ 1581584214 w 146"/>
              <a:gd name="T1" fmla="*/ 2147483646 h 652"/>
              <a:gd name="T2" fmla="*/ 2147483646 w 146"/>
              <a:gd name="T3" fmla="*/ 0 h 652"/>
              <a:gd name="T4" fmla="*/ 0 w 146"/>
              <a:gd name="T5" fmla="*/ 724431776 h 652"/>
              <a:gd name="T6" fmla="*/ 1581584214 w 146"/>
              <a:gd name="T7" fmla="*/ 2147483646 h 652"/>
              <a:gd name="T8" fmla="*/ 0 60000 65536"/>
              <a:gd name="T9" fmla="*/ 0 60000 65536"/>
              <a:gd name="T10" fmla="*/ 0 60000 65536"/>
              <a:gd name="T11" fmla="*/ 0 60000 65536"/>
              <a:gd name="T12" fmla="*/ 0 w 146"/>
              <a:gd name="T13" fmla="*/ 0 h 652"/>
              <a:gd name="T14" fmla="*/ 146 w 146"/>
              <a:gd name="T15" fmla="*/ 652 h 6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" h="652">
                <a:moveTo>
                  <a:pt x="70" y="652"/>
                </a:moveTo>
                <a:lnTo>
                  <a:pt x="146" y="0"/>
                </a:lnTo>
                <a:lnTo>
                  <a:pt x="0" y="33"/>
                </a:lnTo>
                <a:lnTo>
                  <a:pt x="70" y="6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42" name="Freeform 144">
            <a:extLst>
              <a:ext uri="{FF2B5EF4-FFF2-40B4-BE49-F238E27FC236}">
                <a16:creationId xmlns:a16="http://schemas.microsoft.com/office/drawing/2014/main" id="{2D39233E-9A0A-4B81-3B69-C5D536231850}"/>
              </a:ext>
            </a:extLst>
          </p:cNvPr>
          <p:cNvSpPr>
            <a:spLocks/>
          </p:cNvSpPr>
          <p:nvPr/>
        </p:nvSpPr>
        <p:spPr bwMode="auto">
          <a:xfrm>
            <a:off x="4830764" y="4656138"/>
            <a:ext cx="60325" cy="182562"/>
          </a:xfrm>
          <a:custGeom>
            <a:avLst/>
            <a:gdLst>
              <a:gd name="T0" fmla="*/ 2147483646 w 219"/>
              <a:gd name="T1" fmla="*/ 2147483646 h 652"/>
              <a:gd name="T2" fmla="*/ 1463047901 w 219"/>
              <a:gd name="T3" fmla="*/ 2147483646 h 652"/>
              <a:gd name="T4" fmla="*/ 0 w 219"/>
              <a:gd name="T5" fmla="*/ 724431776 h 652"/>
              <a:gd name="T6" fmla="*/ 2147483646 w 219"/>
              <a:gd name="T7" fmla="*/ 0 h 652"/>
              <a:gd name="T8" fmla="*/ 2147483646 w 219"/>
              <a:gd name="T9" fmla="*/ 2147483646 h 6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9"/>
              <a:gd name="T16" fmla="*/ 0 h 652"/>
              <a:gd name="T17" fmla="*/ 219 w 219"/>
              <a:gd name="T18" fmla="*/ 652 h 6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9" h="652">
                <a:moveTo>
                  <a:pt x="219" y="652"/>
                </a:moveTo>
                <a:lnTo>
                  <a:pt x="70" y="652"/>
                </a:lnTo>
                <a:lnTo>
                  <a:pt x="0" y="33"/>
                </a:lnTo>
                <a:lnTo>
                  <a:pt x="146" y="0"/>
                </a:lnTo>
                <a:lnTo>
                  <a:pt x="219" y="65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43" name="Freeform 145">
            <a:extLst>
              <a:ext uri="{FF2B5EF4-FFF2-40B4-BE49-F238E27FC236}">
                <a16:creationId xmlns:a16="http://schemas.microsoft.com/office/drawing/2014/main" id="{B1A4C282-C1E6-9F74-C7BB-8D1AF6105A18}"/>
              </a:ext>
            </a:extLst>
          </p:cNvPr>
          <p:cNvSpPr>
            <a:spLocks/>
          </p:cNvSpPr>
          <p:nvPr/>
        </p:nvSpPr>
        <p:spPr bwMode="auto">
          <a:xfrm>
            <a:off x="4811714" y="4484689"/>
            <a:ext cx="60325" cy="180975"/>
          </a:xfrm>
          <a:custGeom>
            <a:avLst/>
            <a:gdLst>
              <a:gd name="T0" fmla="*/ 2147483646 w 217"/>
              <a:gd name="T1" fmla="*/ 2147483646 h 654"/>
              <a:gd name="T2" fmla="*/ 1525381286 w 217"/>
              <a:gd name="T3" fmla="*/ 2147483646 h 654"/>
              <a:gd name="T4" fmla="*/ 0 w 217"/>
              <a:gd name="T5" fmla="*/ 0 h 654"/>
              <a:gd name="T6" fmla="*/ 2147483646 w 217"/>
              <a:gd name="T7" fmla="*/ 2147483646 h 654"/>
              <a:gd name="T8" fmla="*/ 0 60000 65536"/>
              <a:gd name="T9" fmla="*/ 0 60000 65536"/>
              <a:gd name="T10" fmla="*/ 0 60000 65536"/>
              <a:gd name="T11" fmla="*/ 0 60000 65536"/>
              <a:gd name="T12" fmla="*/ 0 w 217"/>
              <a:gd name="T13" fmla="*/ 0 h 654"/>
              <a:gd name="T14" fmla="*/ 217 w 217"/>
              <a:gd name="T15" fmla="*/ 654 h 6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7" h="654">
                <a:moveTo>
                  <a:pt x="217" y="621"/>
                </a:moveTo>
                <a:lnTo>
                  <a:pt x="71" y="654"/>
                </a:lnTo>
                <a:lnTo>
                  <a:pt x="0" y="0"/>
                </a:lnTo>
                <a:lnTo>
                  <a:pt x="217" y="6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44" name="Freeform 146">
            <a:extLst>
              <a:ext uri="{FF2B5EF4-FFF2-40B4-BE49-F238E27FC236}">
                <a16:creationId xmlns:a16="http://schemas.microsoft.com/office/drawing/2014/main" id="{1BC89794-443D-E50E-23D9-1E918C125E97}"/>
              </a:ext>
            </a:extLst>
          </p:cNvPr>
          <p:cNvSpPr>
            <a:spLocks/>
          </p:cNvSpPr>
          <p:nvPr/>
        </p:nvSpPr>
        <p:spPr bwMode="auto">
          <a:xfrm>
            <a:off x="4773613" y="4484689"/>
            <a:ext cx="57150" cy="180975"/>
          </a:xfrm>
          <a:custGeom>
            <a:avLst/>
            <a:gdLst>
              <a:gd name="T0" fmla="*/ 2147483646 w 206"/>
              <a:gd name="T1" fmla="*/ 2147483646 h 654"/>
              <a:gd name="T2" fmla="*/ 2147483646 w 206"/>
              <a:gd name="T3" fmla="*/ 0 h 654"/>
              <a:gd name="T4" fmla="*/ 0 w 206"/>
              <a:gd name="T5" fmla="*/ 1377337633 h 654"/>
              <a:gd name="T6" fmla="*/ 2147483646 w 206"/>
              <a:gd name="T7" fmla="*/ 2147483646 h 654"/>
              <a:gd name="T8" fmla="*/ 0 60000 65536"/>
              <a:gd name="T9" fmla="*/ 0 60000 65536"/>
              <a:gd name="T10" fmla="*/ 0 60000 65536"/>
              <a:gd name="T11" fmla="*/ 0 60000 65536"/>
              <a:gd name="T12" fmla="*/ 0 w 206"/>
              <a:gd name="T13" fmla="*/ 0 h 654"/>
              <a:gd name="T14" fmla="*/ 206 w 206"/>
              <a:gd name="T15" fmla="*/ 654 h 6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" h="654">
                <a:moveTo>
                  <a:pt x="206" y="654"/>
                </a:moveTo>
                <a:lnTo>
                  <a:pt x="135" y="0"/>
                </a:lnTo>
                <a:lnTo>
                  <a:pt x="0" y="65"/>
                </a:lnTo>
                <a:lnTo>
                  <a:pt x="206" y="6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45" name="Freeform 147">
            <a:extLst>
              <a:ext uri="{FF2B5EF4-FFF2-40B4-BE49-F238E27FC236}">
                <a16:creationId xmlns:a16="http://schemas.microsoft.com/office/drawing/2014/main" id="{0DF5302B-F034-1026-D878-C441B0768549}"/>
              </a:ext>
            </a:extLst>
          </p:cNvPr>
          <p:cNvSpPr>
            <a:spLocks/>
          </p:cNvSpPr>
          <p:nvPr/>
        </p:nvSpPr>
        <p:spPr bwMode="auto">
          <a:xfrm>
            <a:off x="4773614" y="4484689"/>
            <a:ext cx="98425" cy="180975"/>
          </a:xfrm>
          <a:custGeom>
            <a:avLst/>
            <a:gdLst>
              <a:gd name="T0" fmla="*/ 2147483646 w 352"/>
              <a:gd name="T1" fmla="*/ 2147483646 h 654"/>
              <a:gd name="T2" fmla="*/ 2147483646 w 352"/>
              <a:gd name="T3" fmla="*/ 2147483646 h 654"/>
              <a:gd name="T4" fmla="*/ 0 w 352"/>
              <a:gd name="T5" fmla="*/ 1377337633 h 654"/>
              <a:gd name="T6" fmla="*/ 2147483646 w 352"/>
              <a:gd name="T7" fmla="*/ 0 h 654"/>
              <a:gd name="T8" fmla="*/ 2147483646 w 352"/>
              <a:gd name="T9" fmla="*/ 2147483646 h 6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2"/>
              <a:gd name="T16" fmla="*/ 0 h 654"/>
              <a:gd name="T17" fmla="*/ 352 w 352"/>
              <a:gd name="T18" fmla="*/ 654 h 6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2" h="654">
                <a:moveTo>
                  <a:pt x="352" y="621"/>
                </a:moveTo>
                <a:lnTo>
                  <a:pt x="206" y="654"/>
                </a:lnTo>
                <a:lnTo>
                  <a:pt x="0" y="65"/>
                </a:lnTo>
                <a:lnTo>
                  <a:pt x="135" y="0"/>
                </a:lnTo>
                <a:lnTo>
                  <a:pt x="352" y="62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46" name="Freeform 148">
            <a:extLst>
              <a:ext uri="{FF2B5EF4-FFF2-40B4-BE49-F238E27FC236}">
                <a16:creationId xmlns:a16="http://schemas.microsoft.com/office/drawing/2014/main" id="{952C0D14-C24A-A358-7B45-F7A4A4D270E4}"/>
              </a:ext>
            </a:extLst>
          </p:cNvPr>
          <p:cNvSpPr>
            <a:spLocks/>
          </p:cNvSpPr>
          <p:nvPr/>
        </p:nvSpPr>
        <p:spPr bwMode="auto">
          <a:xfrm>
            <a:off x="4716463" y="4329114"/>
            <a:ext cx="95250" cy="174625"/>
          </a:xfrm>
          <a:custGeom>
            <a:avLst/>
            <a:gdLst>
              <a:gd name="T0" fmla="*/ 2147483646 w 349"/>
              <a:gd name="T1" fmla="*/ 2147483646 h 621"/>
              <a:gd name="T2" fmla="*/ 2147483646 w 349"/>
              <a:gd name="T3" fmla="*/ 2147483646 h 621"/>
              <a:gd name="T4" fmla="*/ 0 w 349"/>
              <a:gd name="T5" fmla="*/ 0 h 621"/>
              <a:gd name="T6" fmla="*/ 2147483646 w 349"/>
              <a:gd name="T7" fmla="*/ 2147483646 h 621"/>
              <a:gd name="T8" fmla="*/ 0 60000 65536"/>
              <a:gd name="T9" fmla="*/ 0 60000 65536"/>
              <a:gd name="T10" fmla="*/ 0 60000 65536"/>
              <a:gd name="T11" fmla="*/ 0 60000 65536"/>
              <a:gd name="T12" fmla="*/ 0 w 349"/>
              <a:gd name="T13" fmla="*/ 0 h 621"/>
              <a:gd name="T14" fmla="*/ 349 w 349"/>
              <a:gd name="T15" fmla="*/ 621 h 6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9" h="621">
                <a:moveTo>
                  <a:pt x="349" y="556"/>
                </a:moveTo>
                <a:lnTo>
                  <a:pt x="214" y="621"/>
                </a:lnTo>
                <a:lnTo>
                  <a:pt x="0" y="0"/>
                </a:lnTo>
                <a:lnTo>
                  <a:pt x="349" y="5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47" name="Freeform 149">
            <a:extLst>
              <a:ext uri="{FF2B5EF4-FFF2-40B4-BE49-F238E27FC236}">
                <a16:creationId xmlns:a16="http://schemas.microsoft.com/office/drawing/2014/main" id="{E870B810-498E-2049-EF62-5449DACC2723}"/>
              </a:ext>
            </a:extLst>
          </p:cNvPr>
          <p:cNvSpPr>
            <a:spLocks/>
          </p:cNvSpPr>
          <p:nvPr/>
        </p:nvSpPr>
        <p:spPr bwMode="auto">
          <a:xfrm>
            <a:off x="4683125" y="4329114"/>
            <a:ext cx="90488" cy="174625"/>
          </a:xfrm>
          <a:custGeom>
            <a:avLst/>
            <a:gdLst>
              <a:gd name="T0" fmla="*/ 2147483646 w 331"/>
              <a:gd name="T1" fmla="*/ 2147483646 h 621"/>
              <a:gd name="T2" fmla="*/ 2147483646 w 331"/>
              <a:gd name="T3" fmla="*/ 0 h 621"/>
              <a:gd name="T4" fmla="*/ 0 w 331"/>
              <a:gd name="T5" fmla="*/ 2090143146 h 621"/>
              <a:gd name="T6" fmla="*/ 2147483646 w 331"/>
              <a:gd name="T7" fmla="*/ 2147483646 h 621"/>
              <a:gd name="T8" fmla="*/ 0 60000 65536"/>
              <a:gd name="T9" fmla="*/ 0 60000 65536"/>
              <a:gd name="T10" fmla="*/ 0 60000 65536"/>
              <a:gd name="T11" fmla="*/ 0 60000 65536"/>
              <a:gd name="T12" fmla="*/ 0 w 331"/>
              <a:gd name="T13" fmla="*/ 0 h 621"/>
              <a:gd name="T14" fmla="*/ 331 w 331"/>
              <a:gd name="T15" fmla="*/ 621 h 6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1" h="621">
                <a:moveTo>
                  <a:pt x="331" y="621"/>
                </a:moveTo>
                <a:lnTo>
                  <a:pt x="117" y="0"/>
                </a:lnTo>
                <a:lnTo>
                  <a:pt x="0" y="94"/>
                </a:lnTo>
                <a:lnTo>
                  <a:pt x="331" y="6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48" name="Freeform 150">
            <a:extLst>
              <a:ext uri="{FF2B5EF4-FFF2-40B4-BE49-F238E27FC236}">
                <a16:creationId xmlns:a16="http://schemas.microsoft.com/office/drawing/2014/main" id="{82DCDD39-23C1-295E-30DB-3524F1119E89}"/>
              </a:ext>
            </a:extLst>
          </p:cNvPr>
          <p:cNvSpPr>
            <a:spLocks/>
          </p:cNvSpPr>
          <p:nvPr/>
        </p:nvSpPr>
        <p:spPr bwMode="auto">
          <a:xfrm>
            <a:off x="4683125" y="4329114"/>
            <a:ext cx="128588" cy="174625"/>
          </a:xfrm>
          <a:custGeom>
            <a:avLst/>
            <a:gdLst>
              <a:gd name="T0" fmla="*/ 2147483646 w 466"/>
              <a:gd name="T1" fmla="*/ 2147483646 h 621"/>
              <a:gd name="T2" fmla="*/ 2147483646 w 466"/>
              <a:gd name="T3" fmla="*/ 2147483646 h 621"/>
              <a:gd name="T4" fmla="*/ 0 w 466"/>
              <a:gd name="T5" fmla="*/ 2090143146 h 621"/>
              <a:gd name="T6" fmla="*/ 2147483646 w 466"/>
              <a:gd name="T7" fmla="*/ 0 h 621"/>
              <a:gd name="T8" fmla="*/ 2147483646 w 466"/>
              <a:gd name="T9" fmla="*/ 2147483646 h 6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6"/>
              <a:gd name="T16" fmla="*/ 0 h 621"/>
              <a:gd name="T17" fmla="*/ 466 w 466"/>
              <a:gd name="T18" fmla="*/ 621 h 6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6" h="621">
                <a:moveTo>
                  <a:pt x="466" y="556"/>
                </a:moveTo>
                <a:lnTo>
                  <a:pt x="331" y="621"/>
                </a:lnTo>
                <a:lnTo>
                  <a:pt x="0" y="94"/>
                </a:lnTo>
                <a:lnTo>
                  <a:pt x="117" y="0"/>
                </a:lnTo>
                <a:lnTo>
                  <a:pt x="466" y="55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49" name="Freeform 151">
            <a:extLst>
              <a:ext uri="{FF2B5EF4-FFF2-40B4-BE49-F238E27FC236}">
                <a16:creationId xmlns:a16="http://schemas.microsoft.com/office/drawing/2014/main" id="{0487EBD1-1963-A7E1-5167-7E16368310DF}"/>
              </a:ext>
            </a:extLst>
          </p:cNvPr>
          <p:cNvSpPr>
            <a:spLocks/>
          </p:cNvSpPr>
          <p:nvPr/>
        </p:nvSpPr>
        <p:spPr bwMode="auto">
          <a:xfrm>
            <a:off x="4586289" y="4202114"/>
            <a:ext cx="130175" cy="153987"/>
          </a:xfrm>
          <a:custGeom>
            <a:avLst/>
            <a:gdLst>
              <a:gd name="T0" fmla="*/ 2147483646 w 464"/>
              <a:gd name="T1" fmla="*/ 2147483646 h 558"/>
              <a:gd name="T2" fmla="*/ 2147483646 w 464"/>
              <a:gd name="T3" fmla="*/ 2147483646 h 558"/>
              <a:gd name="T4" fmla="*/ 0 w 464"/>
              <a:gd name="T5" fmla="*/ 0 h 558"/>
              <a:gd name="T6" fmla="*/ 2147483646 w 464"/>
              <a:gd name="T7" fmla="*/ 2147483646 h 558"/>
              <a:gd name="T8" fmla="*/ 0 60000 65536"/>
              <a:gd name="T9" fmla="*/ 0 60000 65536"/>
              <a:gd name="T10" fmla="*/ 0 60000 65536"/>
              <a:gd name="T11" fmla="*/ 0 60000 65536"/>
              <a:gd name="T12" fmla="*/ 0 w 464"/>
              <a:gd name="T13" fmla="*/ 0 h 558"/>
              <a:gd name="T14" fmla="*/ 464 w 464"/>
              <a:gd name="T15" fmla="*/ 558 h 5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4" h="558">
                <a:moveTo>
                  <a:pt x="464" y="464"/>
                </a:moveTo>
                <a:lnTo>
                  <a:pt x="347" y="558"/>
                </a:lnTo>
                <a:lnTo>
                  <a:pt x="0" y="0"/>
                </a:lnTo>
                <a:lnTo>
                  <a:pt x="464" y="4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50" name="Freeform 152">
            <a:extLst>
              <a:ext uri="{FF2B5EF4-FFF2-40B4-BE49-F238E27FC236}">
                <a16:creationId xmlns:a16="http://schemas.microsoft.com/office/drawing/2014/main" id="{E772DA50-772D-7ED6-464B-B0329CB49D1E}"/>
              </a:ext>
            </a:extLst>
          </p:cNvPr>
          <p:cNvSpPr>
            <a:spLocks/>
          </p:cNvSpPr>
          <p:nvPr/>
        </p:nvSpPr>
        <p:spPr bwMode="auto">
          <a:xfrm>
            <a:off x="4562475" y="4202114"/>
            <a:ext cx="120650" cy="153987"/>
          </a:xfrm>
          <a:custGeom>
            <a:avLst/>
            <a:gdLst>
              <a:gd name="T0" fmla="*/ 2147483646 w 440"/>
              <a:gd name="T1" fmla="*/ 2147483646 h 558"/>
              <a:gd name="T2" fmla="*/ 1917372542 w 440"/>
              <a:gd name="T3" fmla="*/ 0 h 558"/>
              <a:gd name="T4" fmla="*/ 0 w 440"/>
              <a:gd name="T5" fmla="*/ 2147483646 h 558"/>
              <a:gd name="T6" fmla="*/ 2147483646 w 440"/>
              <a:gd name="T7" fmla="*/ 2147483646 h 558"/>
              <a:gd name="T8" fmla="*/ 0 60000 65536"/>
              <a:gd name="T9" fmla="*/ 0 60000 65536"/>
              <a:gd name="T10" fmla="*/ 0 60000 65536"/>
              <a:gd name="T11" fmla="*/ 0 60000 65536"/>
              <a:gd name="T12" fmla="*/ 0 w 440"/>
              <a:gd name="T13" fmla="*/ 0 h 558"/>
              <a:gd name="T14" fmla="*/ 440 w 440"/>
              <a:gd name="T15" fmla="*/ 558 h 5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0" h="558">
                <a:moveTo>
                  <a:pt x="440" y="558"/>
                </a:moveTo>
                <a:lnTo>
                  <a:pt x="93" y="0"/>
                </a:lnTo>
                <a:lnTo>
                  <a:pt x="0" y="117"/>
                </a:lnTo>
                <a:lnTo>
                  <a:pt x="440" y="5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51" name="Freeform 153">
            <a:extLst>
              <a:ext uri="{FF2B5EF4-FFF2-40B4-BE49-F238E27FC236}">
                <a16:creationId xmlns:a16="http://schemas.microsoft.com/office/drawing/2014/main" id="{72D0C792-EC92-59C0-5C18-4AF7AC2CEA39}"/>
              </a:ext>
            </a:extLst>
          </p:cNvPr>
          <p:cNvSpPr>
            <a:spLocks/>
          </p:cNvSpPr>
          <p:nvPr/>
        </p:nvSpPr>
        <p:spPr bwMode="auto">
          <a:xfrm>
            <a:off x="4562475" y="4202114"/>
            <a:ext cx="153988" cy="153987"/>
          </a:xfrm>
          <a:custGeom>
            <a:avLst/>
            <a:gdLst>
              <a:gd name="T0" fmla="*/ 2147483646 w 557"/>
              <a:gd name="T1" fmla="*/ 2147483646 h 558"/>
              <a:gd name="T2" fmla="*/ 2147483646 w 557"/>
              <a:gd name="T3" fmla="*/ 2147483646 h 558"/>
              <a:gd name="T4" fmla="*/ 0 w 557"/>
              <a:gd name="T5" fmla="*/ 2147483646 h 558"/>
              <a:gd name="T6" fmla="*/ 1965089248 w 557"/>
              <a:gd name="T7" fmla="*/ 0 h 558"/>
              <a:gd name="T8" fmla="*/ 2147483646 w 557"/>
              <a:gd name="T9" fmla="*/ 2147483646 h 5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7"/>
              <a:gd name="T16" fmla="*/ 0 h 558"/>
              <a:gd name="T17" fmla="*/ 557 w 557"/>
              <a:gd name="T18" fmla="*/ 558 h 5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7" h="558">
                <a:moveTo>
                  <a:pt x="557" y="464"/>
                </a:moveTo>
                <a:lnTo>
                  <a:pt x="440" y="558"/>
                </a:lnTo>
                <a:lnTo>
                  <a:pt x="0" y="117"/>
                </a:lnTo>
                <a:lnTo>
                  <a:pt x="93" y="0"/>
                </a:lnTo>
                <a:lnTo>
                  <a:pt x="557" y="46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52" name="Freeform 154">
            <a:extLst>
              <a:ext uri="{FF2B5EF4-FFF2-40B4-BE49-F238E27FC236}">
                <a16:creationId xmlns:a16="http://schemas.microsoft.com/office/drawing/2014/main" id="{F67B9901-78BB-3F71-5991-7C02A332F2D5}"/>
              </a:ext>
            </a:extLst>
          </p:cNvPr>
          <p:cNvSpPr>
            <a:spLocks/>
          </p:cNvSpPr>
          <p:nvPr/>
        </p:nvSpPr>
        <p:spPr bwMode="auto">
          <a:xfrm>
            <a:off x="4433888" y="4103689"/>
            <a:ext cx="152400" cy="130175"/>
          </a:xfrm>
          <a:custGeom>
            <a:avLst/>
            <a:gdLst>
              <a:gd name="T0" fmla="*/ 2147483646 w 555"/>
              <a:gd name="T1" fmla="*/ 2147483646 h 467"/>
              <a:gd name="T2" fmla="*/ 2147483646 w 555"/>
              <a:gd name="T3" fmla="*/ 2147483646 h 467"/>
              <a:gd name="T4" fmla="*/ 0 w 555"/>
              <a:gd name="T5" fmla="*/ 0 h 467"/>
              <a:gd name="T6" fmla="*/ 2147483646 w 555"/>
              <a:gd name="T7" fmla="*/ 2147483646 h 467"/>
              <a:gd name="T8" fmla="*/ 0 60000 65536"/>
              <a:gd name="T9" fmla="*/ 0 60000 65536"/>
              <a:gd name="T10" fmla="*/ 0 60000 65536"/>
              <a:gd name="T11" fmla="*/ 0 60000 65536"/>
              <a:gd name="T12" fmla="*/ 0 w 555"/>
              <a:gd name="T13" fmla="*/ 0 h 467"/>
              <a:gd name="T14" fmla="*/ 555 w 555"/>
              <a:gd name="T15" fmla="*/ 467 h 4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5" h="467">
                <a:moveTo>
                  <a:pt x="555" y="350"/>
                </a:moveTo>
                <a:lnTo>
                  <a:pt x="462" y="467"/>
                </a:lnTo>
                <a:lnTo>
                  <a:pt x="0" y="0"/>
                </a:lnTo>
                <a:lnTo>
                  <a:pt x="555" y="3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53" name="Freeform 155">
            <a:extLst>
              <a:ext uri="{FF2B5EF4-FFF2-40B4-BE49-F238E27FC236}">
                <a16:creationId xmlns:a16="http://schemas.microsoft.com/office/drawing/2014/main" id="{6D9DC0AF-AEF4-B277-3B57-2B23B0B451F9}"/>
              </a:ext>
            </a:extLst>
          </p:cNvPr>
          <p:cNvSpPr>
            <a:spLocks/>
          </p:cNvSpPr>
          <p:nvPr/>
        </p:nvSpPr>
        <p:spPr bwMode="auto">
          <a:xfrm>
            <a:off x="4416425" y="4103689"/>
            <a:ext cx="146050" cy="130175"/>
          </a:xfrm>
          <a:custGeom>
            <a:avLst/>
            <a:gdLst>
              <a:gd name="T0" fmla="*/ 2147483646 w 528"/>
              <a:gd name="T1" fmla="*/ 2147483646 h 467"/>
              <a:gd name="T2" fmla="*/ 1396821370 w 528"/>
              <a:gd name="T3" fmla="*/ 0 h 467"/>
              <a:gd name="T4" fmla="*/ 0 w 528"/>
              <a:gd name="T5" fmla="*/ 2147483646 h 467"/>
              <a:gd name="T6" fmla="*/ 2147483646 w 528"/>
              <a:gd name="T7" fmla="*/ 2147483646 h 467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467"/>
              <a:gd name="T14" fmla="*/ 528 w 528"/>
              <a:gd name="T15" fmla="*/ 467 h 4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467">
                <a:moveTo>
                  <a:pt x="528" y="467"/>
                </a:moveTo>
                <a:lnTo>
                  <a:pt x="66" y="0"/>
                </a:lnTo>
                <a:lnTo>
                  <a:pt x="0" y="135"/>
                </a:lnTo>
                <a:lnTo>
                  <a:pt x="528" y="4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54" name="Freeform 156">
            <a:extLst>
              <a:ext uri="{FF2B5EF4-FFF2-40B4-BE49-F238E27FC236}">
                <a16:creationId xmlns:a16="http://schemas.microsoft.com/office/drawing/2014/main" id="{70B12809-9519-6E5F-DC9B-297EFE086155}"/>
              </a:ext>
            </a:extLst>
          </p:cNvPr>
          <p:cNvSpPr>
            <a:spLocks/>
          </p:cNvSpPr>
          <p:nvPr/>
        </p:nvSpPr>
        <p:spPr bwMode="auto">
          <a:xfrm>
            <a:off x="4416426" y="4103689"/>
            <a:ext cx="169863" cy="130175"/>
          </a:xfrm>
          <a:custGeom>
            <a:avLst/>
            <a:gdLst>
              <a:gd name="T0" fmla="*/ 2147483646 w 621"/>
              <a:gd name="T1" fmla="*/ 2147483646 h 467"/>
              <a:gd name="T2" fmla="*/ 2147483646 w 621"/>
              <a:gd name="T3" fmla="*/ 2147483646 h 467"/>
              <a:gd name="T4" fmla="*/ 0 w 621"/>
              <a:gd name="T5" fmla="*/ 2147483646 h 467"/>
              <a:gd name="T6" fmla="*/ 1350715290 w 621"/>
              <a:gd name="T7" fmla="*/ 0 h 467"/>
              <a:gd name="T8" fmla="*/ 2147483646 w 621"/>
              <a:gd name="T9" fmla="*/ 2147483646 h 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1"/>
              <a:gd name="T16" fmla="*/ 0 h 467"/>
              <a:gd name="T17" fmla="*/ 621 w 621"/>
              <a:gd name="T18" fmla="*/ 467 h 4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1" h="467">
                <a:moveTo>
                  <a:pt x="621" y="350"/>
                </a:moveTo>
                <a:lnTo>
                  <a:pt x="528" y="467"/>
                </a:lnTo>
                <a:lnTo>
                  <a:pt x="0" y="135"/>
                </a:lnTo>
                <a:lnTo>
                  <a:pt x="66" y="0"/>
                </a:lnTo>
                <a:lnTo>
                  <a:pt x="621" y="35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55" name="Freeform 157">
            <a:extLst>
              <a:ext uri="{FF2B5EF4-FFF2-40B4-BE49-F238E27FC236}">
                <a16:creationId xmlns:a16="http://schemas.microsoft.com/office/drawing/2014/main" id="{1FBEE674-EFBA-18B0-5043-080397934576}"/>
              </a:ext>
            </a:extLst>
          </p:cNvPr>
          <p:cNvSpPr>
            <a:spLocks/>
          </p:cNvSpPr>
          <p:nvPr/>
        </p:nvSpPr>
        <p:spPr bwMode="auto">
          <a:xfrm>
            <a:off x="4262438" y="4043364"/>
            <a:ext cx="171450" cy="98425"/>
          </a:xfrm>
          <a:custGeom>
            <a:avLst/>
            <a:gdLst>
              <a:gd name="T0" fmla="*/ 2147483646 w 620"/>
              <a:gd name="T1" fmla="*/ 2147483646 h 352"/>
              <a:gd name="T2" fmla="*/ 2147483646 w 620"/>
              <a:gd name="T3" fmla="*/ 2147483646 h 352"/>
              <a:gd name="T4" fmla="*/ 0 w 620"/>
              <a:gd name="T5" fmla="*/ 0 h 352"/>
              <a:gd name="T6" fmla="*/ 2147483646 w 620"/>
              <a:gd name="T7" fmla="*/ 2147483646 h 352"/>
              <a:gd name="T8" fmla="*/ 0 60000 65536"/>
              <a:gd name="T9" fmla="*/ 0 60000 65536"/>
              <a:gd name="T10" fmla="*/ 0 60000 65536"/>
              <a:gd name="T11" fmla="*/ 0 60000 65536"/>
              <a:gd name="T12" fmla="*/ 0 w 620"/>
              <a:gd name="T13" fmla="*/ 0 h 352"/>
              <a:gd name="T14" fmla="*/ 620 w 620"/>
              <a:gd name="T15" fmla="*/ 352 h 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0" h="352">
                <a:moveTo>
                  <a:pt x="620" y="217"/>
                </a:moveTo>
                <a:lnTo>
                  <a:pt x="554" y="352"/>
                </a:lnTo>
                <a:lnTo>
                  <a:pt x="0" y="0"/>
                </a:lnTo>
                <a:lnTo>
                  <a:pt x="620" y="2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56" name="Freeform 158">
            <a:extLst>
              <a:ext uri="{FF2B5EF4-FFF2-40B4-BE49-F238E27FC236}">
                <a16:creationId xmlns:a16="http://schemas.microsoft.com/office/drawing/2014/main" id="{7A8B9CB3-FF91-7389-22DE-9D1310A99587}"/>
              </a:ext>
            </a:extLst>
          </p:cNvPr>
          <p:cNvSpPr>
            <a:spLocks/>
          </p:cNvSpPr>
          <p:nvPr/>
        </p:nvSpPr>
        <p:spPr bwMode="auto">
          <a:xfrm>
            <a:off x="4252913" y="4043364"/>
            <a:ext cx="163512" cy="98425"/>
          </a:xfrm>
          <a:custGeom>
            <a:avLst/>
            <a:gdLst>
              <a:gd name="T0" fmla="*/ 2147483646 w 587"/>
              <a:gd name="T1" fmla="*/ 2147483646 h 352"/>
              <a:gd name="T2" fmla="*/ 713235723 w 587"/>
              <a:gd name="T3" fmla="*/ 0 h 352"/>
              <a:gd name="T4" fmla="*/ 0 w 587"/>
              <a:gd name="T5" fmla="*/ 2147483646 h 352"/>
              <a:gd name="T6" fmla="*/ 2147483646 w 587"/>
              <a:gd name="T7" fmla="*/ 2147483646 h 352"/>
              <a:gd name="T8" fmla="*/ 0 60000 65536"/>
              <a:gd name="T9" fmla="*/ 0 60000 65536"/>
              <a:gd name="T10" fmla="*/ 0 60000 65536"/>
              <a:gd name="T11" fmla="*/ 0 60000 65536"/>
              <a:gd name="T12" fmla="*/ 0 w 587"/>
              <a:gd name="T13" fmla="*/ 0 h 352"/>
              <a:gd name="T14" fmla="*/ 587 w 587"/>
              <a:gd name="T15" fmla="*/ 352 h 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7" h="352">
                <a:moveTo>
                  <a:pt x="587" y="352"/>
                </a:moveTo>
                <a:lnTo>
                  <a:pt x="33" y="0"/>
                </a:lnTo>
                <a:lnTo>
                  <a:pt x="0" y="146"/>
                </a:lnTo>
                <a:lnTo>
                  <a:pt x="587" y="3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57" name="Freeform 159">
            <a:extLst>
              <a:ext uri="{FF2B5EF4-FFF2-40B4-BE49-F238E27FC236}">
                <a16:creationId xmlns:a16="http://schemas.microsoft.com/office/drawing/2014/main" id="{5B59F81E-9BF6-E848-85B6-BC4B352296EA}"/>
              </a:ext>
            </a:extLst>
          </p:cNvPr>
          <p:cNvSpPr>
            <a:spLocks/>
          </p:cNvSpPr>
          <p:nvPr/>
        </p:nvSpPr>
        <p:spPr bwMode="auto">
          <a:xfrm>
            <a:off x="4252914" y="4043364"/>
            <a:ext cx="180975" cy="98425"/>
          </a:xfrm>
          <a:custGeom>
            <a:avLst/>
            <a:gdLst>
              <a:gd name="T0" fmla="*/ 2147483646 w 653"/>
              <a:gd name="T1" fmla="*/ 2147483646 h 352"/>
              <a:gd name="T2" fmla="*/ 2147483646 w 653"/>
              <a:gd name="T3" fmla="*/ 2147483646 h 352"/>
              <a:gd name="T4" fmla="*/ 0 w 653"/>
              <a:gd name="T5" fmla="*/ 2147483646 h 352"/>
              <a:gd name="T6" fmla="*/ 702493124 w 653"/>
              <a:gd name="T7" fmla="*/ 0 h 352"/>
              <a:gd name="T8" fmla="*/ 2147483646 w 653"/>
              <a:gd name="T9" fmla="*/ 2147483646 h 3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3"/>
              <a:gd name="T16" fmla="*/ 0 h 352"/>
              <a:gd name="T17" fmla="*/ 653 w 653"/>
              <a:gd name="T18" fmla="*/ 352 h 3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3" h="352">
                <a:moveTo>
                  <a:pt x="653" y="217"/>
                </a:moveTo>
                <a:lnTo>
                  <a:pt x="587" y="352"/>
                </a:lnTo>
                <a:lnTo>
                  <a:pt x="0" y="146"/>
                </a:lnTo>
                <a:lnTo>
                  <a:pt x="33" y="0"/>
                </a:lnTo>
                <a:lnTo>
                  <a:pt x="653" y="217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58" name="Freeform 160">
            <a:extLst>
              <a:ext uri="{FF2B5EF4-FFF2-40B4-BE49-F238E27FC236}">
                <a16:creationId xmlns:a16="http://schemas.microsoft.com/office/drawing/2014/main" id="{1F38D4E3-2389-C236-6194-32C3CDF52853}"/>
              </a:ext>
            </a:extLst>
          </p:cNvPr>
          <p:cNvSpPr>
            <a:spLocks/>
          </p:cNvSpPr>
          <p:nvPr/>
        </p:nvSpPr>
        <p:spPr bwMode="auto">
          <a:xfrm>
            <a:off x="4083050" y="4022726"/>
            <a:ext cx="179388" cy="61913"/>
          </a:xfrm>
          <a:custGeom>
            <a:avLst/>
            <a:gdLst>
              <a:gd name="T0" fmla="*/ 2147483646 w 652"/>
              <a:gd name="T1" fmla="*/ 1649464943 h 219"/>
              <a:gd name="T2" fmla="*/ 2147483646 w 652"/>
              <a:gd name="T3" fmla="*/ 2147483646 h 219"/>
              <a:gd name="T4" fmla="*/ 0 w 652"/>
              <a:gd name="T5" fmla="*/ 0 h 219"/>
              <a:gd name="T6" fmla="*/ 2147483646 w 652"/>
              <a:gd name="T7" fmla="*/ 1649464943 h 219"/>
              <a:gd name="T8" fmla="*/ 0 60000 65536"/>
              <a:gd name="T9" fmla="*/ 0 60000 65536"/>
              <a:gd name="T10" fmla="*/ 0 60000 65536"/>
              <a:gd name="T11" fmla="*/ 0 60000 65536"/>
              <a:gd name="T12" fmla="*/ 0 w 652"/>
              <a:gd name="T13" fmla="*/ 0 h 219"/>
              <a:gd name="T14" fmla="*/ 652 w 652"/>
              <a:gd name="T15" fmla="*/ 219 h 2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2" h="219">
                <a:moveTo>
                  <a:pt x="652" y="73"/>
                </a:moveTo>
                <a:lnTo>
                  <a:pt x="619" y="219"/>
                </a:lnTo>
                <a:lnTo>
                  <a:pt x="0" y="0"/>
                </a:lnTo>
                <a:lnTo>
                  <a:pt x="652" y="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59" name="Freeform 161">
            <a:extLst>
              <a:ext uri="{FF2B5EF4-FFF2-40B4-BE49-F238E27FC236}">
                <a16:creationId xmlns:a16="http://schemas.microsoft.com/office/drawing/2014/main" id="{E18EC56A-0B95-5B73-AC44-6C5A30C4F88D}"/>
              </a:ext>
            </a:extLst>
          </p:cNvPr>
          <p:cNvSpPr>
            <a:spLocks/>
          </p:cNvSpPr>
          <p:nvPr/>
        </p:nvSpPr>
        <p:spPr bwMode="auto">
          <a:xfrm>
            <a:off x="4083051" y="4022726"/>
            <a:ext cx="169863" cy="61913"/>
          </a:xfrm>
          <a:custGeom>
            <a:avLst/>
            <a:gdLst>
              <a:gd name="T0" fmla="*/ 2147483646 w 619"/>
              <a:gd name="T1" fmla="*/ 2147483646 h 219"/>
              <a:gd name="T2" fmla="*/ 0 w 619"/>
              <a:gd name="T3" fmla="*/ 0 h 219"/>
              <a:gd name="T4" fmla="*/ 0 w 619"/>
              <a:gd name="T5" fmla="*/ 2147483646 h 219"/>
              <a:gd name="T6" fmla="*/ 2147483646 w 619"/>
              <a:gd name="T7" fmla="*/ 2147483646 h 219"/>
              <a:gd name="T8" fmla="*/ 0 60000 65536"/>
              <a:gd name="T9" fmla="*/ 0 60000 65536"/>
              <a:gd name="T10" fmla="*/ 0 60000 65536"/>
              <a:gd name="T11" fmla="*/ 0 60000 65536"/>
              <a:gd name="T12" fmla="*/ 0 w 619"/>
              <a:gd name="T13" fmla="*/ 0 h 219"/>
              <a:gd name="T14" fmla="*/ 619 w 619"/>
              <a:gd name="T15" fmla="*/ 219 h 2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9" h="219">
                <a:moveTo>
                  <a:pt x="619" y="219"/>
                </a:moveTo>
                <a:lnTo>
                  <a:pt x="0" y="0"/>
                </a:lnTo>
                <a:lnTo>
                  <a:pt x="0" y="149"/>
                </a:lnTo>
                <a:lnTo>
                  <a:pt x="619" y="2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60" name="Freeform 162">
            <a:extLst>
              <a:ext uri="{FF2B5EF4-FFF2-40B4-BE49-F238E27FC236}">
                <a16:creationId xmlns:a16="http://schemas.microsoft.com/office/drawing/2014/main" id="{17957551-B8C7-5D40-827E-D581442373D2}"/>
              </a:ext>
            </a:extLst>
          </p:cNvPr>
          <p:cNvSpPr>
            <a:spLocks/>
          </p:cNvSpPr>
          <p:nvPr/>
        </p:nvSpPr>
        <p:spPr bwMode="auto">
          <a:xfrm>
            <a:off x="4083050" y="4022726"/>
            <a:ext cx="179388" cy="61913"/>
          </a:xfrm>
          <a:custGeom>
            <a:avLst/>
            <a:gdLst>
              <a:gd name="T0" fmla="*/ 2147483646 w 652"/>
              <a:gd name="T1" fmla="*/ 1649464943 h 219"/>
              <a:gd name="T2" fmla="*/ 2147483646 w 652"/>
              <a:gd name="T3" fmla="*/ 2147483646 h 219"/>
              <a:gd name="T4" fmla="*/ 0 w 652"/>
              <a:gd name="T5" fmla="*/ 2147483646 h 219"/>
              <a:gd name="T6" fmla="*/ 0 w 652"/>
              <a:gd name="T7" fmla="*/ 0 h 219"/>
              <a:gd name="T8" fmla="*/ 2147483646 w 652"/>
              <a:gd name="T9" fmla="*/ 1649464943 h 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2"/>
              <a:gd name="T16" fmla="*/ 0 h 219"/>
              <a:gd name="T17" fmla="*/ 652 w 652"/>
              <a:gd name="T18" fmla="*/ 219 h 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2" h="219">
                <a:moveTo>
                  <a:pt x="652" y="73"/>
                </a:moveTo>
                <a:lnTo>
                  <a:pt x="619" y="219"/>
                </a:lnTo>
                <a:lnTo>
                  <a:pt x="0" y="149"/>
                </a:lnTo>
                <a:lnTo>
                  <a:pt x="0" y="0"/>
                </a:lnTo>
                <a:lnTo>
                  <a:pt x="652" y="7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61" name="Freeform 163">
            <a:extLst>
              <a:ext uri="{FF2B5EF4-FFF2-40B4-BE49-F238E27FC236}">
                <a16:creationId xmlns:a16="http://schemas.microsoft.com/office/drawing/2014/main" id="{3628C41C-1F9A-2523-D013-B3F6A7DAAD15}"/>
              </a:ext>
            </a:extLst>
          </p:cNvPr>
          <p:cNvSpPr>
            <a:spLocks/>
          </p:cNvSpPr>
          <p:nvPr/>
        </p:nvSpPr>
        <p:spPr bwMode="auto">
          <a:xfrm>
            <a:off x="3902076" y="4022726"/>
            <a:ext cx="180975" cy="41275"/>
          </a:xfrm>
          <a:custGeom>
            <a:avLst/>
            <a:gdLst>
              <a:gd name="T0" fmla="*/ 2147483646 w 652"/>
              <a:gd name="T1" fmla="*/ 0 h 149"/>
              <a:gd name="T2" fmla="*/ 2147483646 w 652"/>
              <a:gd name="T3" fmla="*/ 2147483646 h 149"/>
              <a:gd name="T4" fmla="*/ 0 w 652"/>
              <a:gd name="T5" fmla="*/ 1551764096 h 149"/>
              <a:gd name="T6" fmla="*/ 2147483646 w 652"/>
              <a:gd name="T7" fmla="*/ 0 h 149"/>
              <a:gd name="T8" fmla="*/ 0 60000 65536"/>
              <a:gd name="T9" fmla="*/ 0 60000 65536"/>
              <a:gd name="T10" fmla="*/ 0 60000 65536"/>
              <a:gd name="T11" fmla="*/ 0 60000 65536"/>
              <a:gd name="T12" fmla="*/ 0 w 652"/>
              <a:gd name="T13" fmla="*/ 0 h 149"/>
              <a:gd name="T14" fmla="*/ 652 w 652"/>
              <a:gd name="T15" fmla="*/ 149 h 1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2" h="149">
                <a:moveTo>
                  <a:pt x="652" y="0"/>
                </a:moveTo>
                <a:lnTo>
                  <a:pt x="652" y="149"/>
                </a:lnTo>
                <a:lnTo>
                  <a:pt x="0" y="73"/>
                </a:lnTo>
                <a:lnTo>
                  <a:pt x="6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62" name="Freeform 164">
            <a:extLst>
              <a:ext uri="{FF2B5EF4-FFF2-40B4-BE49-F238E27FC236}">
                <a16:creationId xmlns:a16="http://schemas.microsoft.com/office/drawing/2014/main" id="{18FBC15D-4DF3-6089-0183-14616E5D5356}"/>
              </a:ext>
            </a:extLst>
          </p:cNvPr>
          <p:cNvSpPr>
            <a:spLocks/>
          </p:cNvSpPr>
          <p:nvPr/>
        </p:nvSpPr>
        <p:spPr bwMode="auto">
          <a:xfrm>
            <a:off x="3902076" y="4043364"/>
            <a:ext cx="180975" cy="41275"/>
          </a:xfrm>
          <a:custGeom>
            <a:avLst/>
            <a:gdLst>
              <a:gd name="T0" fmla="*/ 2147483646 w 652"/>
              <a:gd name="T1" fmla="*/ 1717212450 h 146"/>
              <a:gd name="T2" fmla="*/ 0 w 652"/>
              <a:gd name="T3" fmla="*/ 0 h 146"/>
              <a:gd name="T4" fmla="*/ 705728112 w 652"/>
              <a:gd name="T5" fmla="*/ 2147483646 h 146"/>
              <a:gd name="T6" fmla="*/ 2147483646 w 652"/>
              <a:gd name="T7" fmla="*/ 1717212450 h 146"/>
              <a:gd name="T8" fmla="*/ 0 60000 65536"/>
              <a:gd name="T9" fmla="*/ 0 60000 65536"/>
              <a:gd name="T10" fmla="*/ 0 60000 65536"/>
              <a:gd name="T11" fmla="*/ 0 60000 65536"/>
              <a:gd name="T12" fmla="*/ 0 w 652"/>
              <a:gd name="T13" fmla="*/ 0 h 146"/>
              <a:gd name="T14" fmla="*/ 652 w 652"/>
              <a:gd name="T15" fmla="*/ 146 h 1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2" h="146">
                <a:moveTo>
                  <a:pt x="652" y="76"/>
                </a:moveTo>
                <a:lnTo>
                  <a:pt x="0" y="0"/>
                </a:lnTo>
                <a:lnTo>
                  <a:pt x="33" y="146"/>
                </a:lnTo>
                <a:lnTo>
                  <a:pt x="652" y="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63" name="Freeform 165">
            <a:extLst>
              <a:ext uri="{FF2B5EF4-FFF2-40B4-BE49-F238E27FC236}">
                <a16:creationId xmlns:a16="http://schemas.microsoft.com/office/drawing/2014/main" id="{4E6F43EA-28FA-F5FE-91D9-94967A18FCD6}"/>
              </a:ext>
            </a:extLst>
          </p:cNvPr>
          <p:cNvSpPr>
            <a:spLocks/>
          </p:cNvSpPr>
          <p:nvPr/>
        </p:nvSpPr>
        <p:spPr bwMode="auto">
          <a:xfrm>
            <a:off x="3902076" y="4022726"/>
            <a:ext cx="180975" cy="61913"/>
          </a:xfrm>
          <a:custGeom>
            <a:avLst/>
            <a:gdLst>
              <a:gd name="T0" fmla="*/ 2147483646 w 652"/>
              <a:gd name="T1" fmla="*/ 0 h 219"/>
              <a:gd name="T2" fmla="*/ 2147483646 w 652"/>
              <a:gd name="T3" fmla="*/ 2147483646 h 219"/>
              <a:gd name="T4" fmla="*/ 705728112 w 652"/>
              <a:gd name="T5" fmla="*/ 2147483646 h 219"/>
              <a:gd name="T6" fmla="*/ 0 w 652"/>
              <a:gd name="T7" fmla="*/ 1649464943 h 219"/>
              <a:gd name="T8" fmla="*/ 2147483646 w 652"/>
              <a:gd name="T9" fmla="*/ 0 h 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2"/>
              <a:gd name="T16" fmla="*/ 0 h 219"/>
              <a:gd name="T17" fmla="*/ 652 w 652"/>
              <a:gd name="T18" fmla="*/ 219 h 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2" h="219">
                <a:moveTo>
                  <a:pt x="652" y="0"/>
                </a:moveTo>
                <a:lnTo>
                  <a:pt x="652" y="149"/>
                </a:lnTo>
                <a:lnTo>
                  <a:pt x="33" y="219"/>
                </a:lnTo>
                <a:lnTo>
                  <a:pt x="0" y="73"/>
                </a:lnTo>
                <a:lnTo>
                  <a:pt x="652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64" name="Freeform 166">
            <a:extLst>
              <a:ext uri="{FF2B5EF4-FFF2-40B4-BE49-F238E27FC236}">
                <a16:creationId xmlns:a16="http://schemas.microsoft.com/office/drawing/2014/main" id="{AC3BBB05-D009-173D-296C-CCBE75D9D56A}"/>
              </a:ext>
            </a:extLst>
          </p:cNvPr>
          <p:cNvSpPr>
            <a:spLocks/>
          </p:cNvSpPr>
          <p:nvPr/>
        </p:nvSpPr>
        <p:spPr bwMode="auto">
          <a:xfrm>
            <a:off x="3730626" y="4043364"/>
            <a:ext cx="180975" cy="60325"/>
          </a:xfrm>
          <a:custGeom>
            <a:avLst/>
            <a:gdLst>
              <a:gd name="T0" fmla="*/ 2147483646 w 653"/>
              <a:gd name="T1" fmla="*/ 0 h 217"/>
              <a:gd name="T2" fmla="*/ 2147483646 w 653"/>
              <a:gd name="T3" fmla="*/ 2147483646 h 217"/>
              <a:gd name="T4" fmla="*/ 0 w 653"/>
              <a:gd name="T5" fmla="*/ 2147483646 h 217"/>
              <a:gd name="T6" fmla="*/ 2147483646 w 653"/>
              <a:gd name="T7" fmla="*/ 0 h 217"/>
              <a:gd name="T8" fmla="*/ 0 60000 65536"/>
              <a:gd name="T9" fmla="*/ 0 60000 65536"/>
              <a:gd name="T10" fmla="*/ 0 60000 65536"/>
              <a:gd name="T11" fmla="*/ 0 60000 65536"/>
              <a:gd name="T12" fmla="*/ 0 w 653"/>
              <a:gd name="T13" fmla="*/ 0 h 217"/>
              <a:gd name="T14" fmla="*/ 653 w 653"/>
              <a:gd name="T15" fmla="*/ 217 h 2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3" h="217">
                <a:moveTo>
                  <a:pt x="620" y="0"/>
                </a:moveTo>
                <a:lnTo>
                  <a:pt x="653" y="146"/>
                </a:lnTo>
                <a:lnTo>
                  <a:pt x="0" y="217"/>
                </a:lnTo>
                <a:lnTo>
                  <a:pt x="6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65" name="Freeform 167">
            <a:extLst>
              <a:ext uri="{FF2B5EF4-FFF2-40B4-BE49-F238E27FC236}">
                <a16:creationId xmlns:a16="http://schemas.microsoft.com/office/drawing/2014/main" id="{534A44E5-77A0-32F2-C220-835401C800FF}"/>
              </a:ext>
            </a:extLst>
          </p:cNvPr>
          <p:cNvSpPr>
            <a:spLocks/>
          </p:cNvSpPr>
          <p:nvPr/>
        </p:nvSpPr>
        <p:spPr bwMode="auto">
          <a:xfrm>
            <a:off x="3730626" y="4084638"/>
            <a:ext cx="180975" cy="57150"/>
          </a:xfrm>
          <a:custGeom>
            <a:avLst/>
            <a:gdLst>
              <a:gd name="T0" fmla="*/ 2147483646 w 653"/>
              <a:gd name="T1" fmla="*/ 0 h 206"/>
              <a:gd name="T2" fmla="*/ 0 w 653"/>
              <a:gd name="T3" fmla="*/ 1515996411 h 206"/>
              <a:gd name="T4" fmla="*/ 1404985971 w 653"/>
              <a:gd name="T5" fmla="*/ 2147483646 h 206"/>
              <a:gd name="T6" fmla="*/ 2147483646 w 653"/>
              <a:gd name="T7" fmla="*/ 0 h 206"/>
              <a:gd name="T8" fmla="*/ 0 60000 65536"/>
              <a:gd name="T9" fmla="*/ 0 60000 65536"/>
              <a:gd name="T10" fmla="*/ 0 60000 65536"/>
              <a:gd name="T11" fmla="*/ 0 60000 65536"/>
              <a:gd name="T12" fmla="*/ 0 w 653"/>
              <a:gd name="T13" fmla="*/ 0 h 206"/>
              <a:gd name="T14" fmla="*/ 653 w 653"/>
              <a:gd name="T15" fmla="*/ 206 h 2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3" h="206">
                <a:moveTo>
                  <a:pt x="653" y="0"/>
                </a:moveTo>
                <a:lnTo>
                  <a:pt x="0" y="71"/>
                </a:lnTo>
                <a:lnTo>
                  <a:pt x="66" y="206"/>
                </a:lnTo>
                <a:lnTo>
                  <a:pt x="65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66" name="Freeform 168">
            <a:extLst>
              <a:ext uri="{FF2B5EF4-FFF2-40B4-BE49-F238E27FC236}">
                <a16:creationId xmlns:a16="http://schemas.microsoft.com/office/drawing/2014/main" id="{F68E1324-0F6C-92FA-48F2-0DE78D6E47D8}"/>
              </a:ext>
            </a:extLst>
          </p:cNvPr>
          <p:cNvSpPr>
            <a:spLocks/>
          </p:cNvSpPr>
          <p:nvPr/>
        </p:nvSpPr>
        <p:spPr bwMode="auto">
          <a:xfrm>
            <a:off x="3730626" y="4043364"/>
            <a:ext cx="180975" cy="98425"/>
          </a:xfrm>
          <a:custGeom>
            <a:avLst/>
            <a:gdLst>
              <a:gd name="T0" fmla="*/ 2147483646 w 653"/>
              <a:gd name="T1" fmla="*/ 0 h 352"/>
              <a:gd name="T2" fmla="*/ 2147483646 w 653"/>
              <a:gd name="T3" fmla="*/ 2147483646 h 352"/>
              <a:gd name="T4" fmla="*/ 1404985971 w 653"/>
              <a:gd name="T5" fmla="*/ 2147483646 h 352"/>
              <a:gd name="T6" fmla="*/ 0 w 653"/>
              <a:gd name="T7" fmla="*/ 2147483646 h 352"/>
              <a:gd name="T8" fmla="*/ 2147483646 w 653"/>
              <a:gd name="T9" fmla="*/ 0 h 3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3"/>
              <a:gd name="T16" fmla="*/ 0 h 352"/>
              <a:gd name="T17" fmla="*/ 653 w 653"/>
              <a:gd name="T18" fmla="*/ 352 h 3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3" h="352">
                <a:moveTo>
                  <a:pt x="620" y="0"/>
                </a:moveTo>
                <a:lnTo>
                  <a:pt x="653" y="146"/>
                </a:lnTo>
                <a:lnTo>
                  <a:pt x="66" y="352"/>
                </a:lnTo>
                <a:lnTo>
                  <a:pt x="0" y="217"/>
                </a:lnTo>
                <a:lnTo>
                  <a:pt x="620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67" name="Freeform 169">
            <a:extLst>
              <a:ext uri="{FF2B5EF4-FFF2-40B4-BE49-F238E27FC236}">
                <a16:creationId xmlns:a16="http://schemas.microsoft.com/office/drawing/2014/main" id="{2A6219E7-7DC1-B07F-6D5C-D74FD5630508}"/>
              </a:ext>
            </a:extLst>
          </p:cNvPr>
          <p:cNvSpPr>
            <a:spLocks/>
          </p:cNvSpPr>
          <p:nvPr/>
        </p:nvSpPr>
        <p:spPr bwMode="auto">
          <a:xfrm>
            <a:off x="3576639" y="4103689"/>
            <a:ext cx="173037" cy="98425"/>
          </a:xfrm>
          <a:custGeom>
            <a:avLst/>
            <a:gdLst>
              <a:gd name="T0" fmla="*/ 2147483646 w 621"/>
              <a:gd name="T1" fmla="*/ 0 h 350"/>
              <a:gd name="T2" fmla="*/ 2147483646 w 621"/>
              <a:gd name="T3" fmla="*/ 2147483646 h 350"/>
              <a:gd name="T4" fmla="*/ 0 w 621"/>
              <a:gd name="T5" fmla="*/ 2147483646 h 350"/>
              <a:gd name="T6" fmla="*/ 2147483646 w 621"/>
              <a:gd name="T7" fmla="*/ 0 h 350"/>
              <a:gd name="T8" fmla="*/ 0 60000 65536"/>
              <a:gd name="T9" fmla="*/ 0 60000 65536"/>
              <a:gd name="T10" fmla="*/ 0 60000 65536"/>
              <a:gd name="T11" fmla="*/ 0 60000 65536"/>
              <a:gd name="T12" fmla="*/ 0 w 621"/>
              <a:gd name="T13" fmla="*/ 0 h 350"/>
              <a:gd name="T14" fmla="*/ 621 w 621"/>
              <a:gd name="T15" fmla="*/ 350 h 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1" h="350">
                <a:moveTo>
                  <a:pt x="555" y="0"/>
                </a:moveTo>
                <a:lnTo>
                  <a:pt x="621" y="135"/>
                </a:lnTo>
                <a:lnTo>
                  <a:pt x="0" y="350"/>
                </a:lnTo>
                <a:lnTo>
                  <a:pt x="5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68" name="Freeform 170">
            <a:extLst>
              <a:ext uri="{FF2B5EF4-FFF2-40B4-BE49-F238E27FC236}">
                <a16:creationId xmlns:a16="http://schemas.microsoft.com/office/drawing/2014/main" id="{363869FF-F050-96EF-5A7E-03BEC6759322}"/>
              </a:ext>
            </a:extLst>
          </p:cNvPr>
          <p:cNvSpPr>
            <a:spLocks/>
          </p:cNvSpPr>
          <p:nvPr/>
        </p:nvSpPr>
        <p:spPr bwMode="auto">
          <a:xfrm>
            <a:off x="3576639" y="4141789"/>
            <a:ext cx="173037" cy="92075"/>
          </a:xfrm>
          <a:custGeom>
            <a:avLst/>
            <a:gdLst>
              <a:gd name="T0" fmla="*/ 2147483646 w 621"/>
              <a:gd name="T1" fmla="*/ 0 h 332"/>
              <a:gd name="T2" fmla="*/ 0 w 621"/>
              <a:gd name="T3" fmla="*/ 2147483646 h 332"/>
              <a:gd name="T4" fmla="*/ 2012005411 w 621"/>
              <a:gd name="T5" fmla="*/ 2147483646 h 332"/>
              <a:gd name="T6" fmla="*/ 2147483646 w 621"/>
              <a:gd name="T7" fmla="*/ 0 h 332"/>
              <a:gd name="T8" fmla="*/ 0 60000 65536"/>
              <a:gd name="T9" fmla="*/ 0 60000 65536"/>
              <a:gd name="T10" fmla="*/ 0 60000 65536"/>
              <a:gd name="T11" fmla="*/ 0 60000 65536"/>
              <a:gd name="T12" fmla="*/ 0 w 621"/>
              <a:gd name="T13" fmla="*/ 0 h 332"/>
              <a:gd name="T14" fmla="*/ 621 w 621"/>
              <a:gd name="T15" fmla="*/ 332 h 3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1" h="332">
                <a:moveTo>
                  <a:pt x="621" y="0"/>
                </a:moveTo>
                <a:lnTo>
                  <a:pt x="0" y="215"/>
                </a:lnTo>
                <a:lnTo>
                  <a:pt x="93" y="332"/>
                </a:lnTo>
                <a:lnTo>
                  <a:pt x="6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69" name="Freeform 171">
            <a:extLst>
              <a:ext uri="{FF2B5EF4-FFF2-40B4-BE49-F238E27FC236}">
                <a16:creationId xmlns:a16="http://schemas.microsoft.com/office/drawing/2014/main" id="{5B1061CF-2062-0A32-EE3B-755A30531A82}"/>
              </a:ext>
            </a:extLst>
          </p:cNvPr>
          <p:cNvSpPr>
            <a:spLocks/>
          </p:cNvSpPr>
          <p:nvPr/>
        </p:nvSpPr>
        <p:spPr bwMode="auto">
          <a:xfrm>
            <a:off x="3576639" y="4103689"/>
            <a:ext cx="173037" cy="130175"/>
          </a:xfrm>
          <a:custGeom>
            <a:avLst/>
            <a:gdLst>
              <a:gd name="T0" fmla="*/ 2147483646 w 621"/>
              <a:gd name="T1" fmla="*/ 0 h 467"/>
              <a:gd name="T2" fmla="*/ 2147483646 w 621"/>
              <a:gd name="T3" fmla="*/ 2147483646 h 467"/>
              <a:gd name="T4" fmla="*/ 2012005411 w 621"/>
              <a:gd name="T5" fmla="*/ 2147483646 h 467"/>
              <a:gd name="T6" fmla="*/ 0 w 621"/>
              <a:gd name="T7" fmla="*/ 2147483646 h 467"/>
              <a:gd name="T8" fmla="*/ 2147483646 w 621"/>
              <a:gd name="T9" fmla="*/ 0 h 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1"/>
              <a:gd name="T16" fmla="*/ 0 h 467"/>
              <a:gd name="T17" fmla="*/ 621 w 621"/>
              <a:gd name="T18" fmla="*/ 467 h 4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1" h="467">
                <a:moveTo>
                  <a:pt x="555" y="0"/>
                </a:moveTo>
                <a:lnTo>
                  <a:pt x="621" y="135"/>
                </a:lnTo>
                <a:lnTo>
                  <a:pt x="93" y="467"/>
                </a:lnTo>
                <a:lnTo>
                  <a:pt x="0" y="350"/>
                </a:lnTo>
                <a:lnTo>
                  <a:pt x="55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70" name="Freeform 172">
            <a:extLst>
              <a:ext uri="{FF2B5EF4-FFF2-40B4-BE49-F238E27FC236}">
                <a16:creationId xmlns:a16="http://schemas.microsoft.com/office/drawing/2014/main" id="{97A1F4BC-8CF9-CFAA-227B-450057B4FEB7}"/>
              </a:ext>
            </a:extLst>
          </p:cNvPr>
          <p:cNvSpPr>
            <a:spLocks/>
          </p:cNvSpPr>
          <p:nvPr/>
        </p:nvSpPr>
        <p:spPr bwMode="auto">
          <a:xfrm>
            <a:off x="3449639" y="4202113"/>
            <a:ext cx="153987" cy="127000"/>
          </a:xfrm>
          <a:custGeom>
            <a:avLst/>
            <a:gdLst>
              <a:gd name="T0" fmla="*/ 2147483646 w 557"/>
              <a:gd name="T1" fmla="*/ 0 h 464"/>
              <a:gd name="T2" fmla="*/ 2147483646 w 557"/>
              <a:gd name="T3" fmla="*/ 2147483646 h 464"/>
              <a:gd name="T4" fmla="*/ 0 w 557"/>
              <a:gd name="T5" fmla="*/ 2147483646 h 464"/>
              <a:gd name="T6" fmla="*/ 2147483646 w 557"/>
              <a:gd name="T7" fmla="*/ 0 h 464"/>
              <a:gd name="T8" fmla="*/ 0 60000 65536"/>
              <a:gd name="T9" fmla="*/ 0 60000 65536"/>
              <a:gd name="T10" fmla="*/ 0 60000 65536"/>
              <a:gd name="T11" fmla="*/ 0 60000 65536"/>
              <a:gd name="T12" fmla="*/ 0 w 557"/>
              <a:gd name="T13" fmla="*/ 0 h 464"/>
              <a:gd name="T14" fmla="*/ 557 w 557"/>
              <a:gd name="T15" fmla="*/ 464 h 4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7" h="464">
                <a:moveTo>
                  <a:pt x="464" y="0"/>
                </a:moveTo>
                <a:lnTo>
                  <a:pt x="557" y="117"/>
                </a:lnTo>
                <a:lnTo>
                  <a:pt x="0" y="464"/>
                </a:lnTo>
                <a:lnTo>
                  <a:pt x="4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71" name="Freeform 173">
            <a:extLst>
              <a:ext uri="{FF2B5EF4-FFF2-40B4-BE49-F238E27FC236}">
                <a16:creationId xmlns:a16="http://schemas.microsoft.com/office/drawing/2014/main" id="{7314B2BA-02AD-A0F8-5BC8-9AB279464D64}"/>
              </a:ext>
            </a:extLst>
          </p:cNvPr>
          <p:cNvSpPr>
            <a:spLocks/>
          </p:cNvSpPr>
          <p:nvPr/>
        </p:nvSpPr>
        <p:spPr bwMode="auto">
          <a:xfrm>
            <a:off x="3449639" y="4233864"/>
            <a:ext cx="153987" cy="122237"/>
          </a:xfrm>
          <a:custGeom>
            <a:avLst/>
            <a:gdLst>
              <a:gd name="T0" fmla="*/ 2147483646 w 557"/>
              <a:gd name="T1" fmla="*/ 0 h 441"/>
              <a:gd name="T2" fmla="*/ 0 w 557"/>
              <a:gd name="T3" fmla="*/ 2147483646 h 441"/>
              <a:gd name="T4" fmla="*/ 2147483646 w 557"/>
              <a:gd name="T5" fmla="*/ 2147483646 h 441"/>
              <a:gd name="T6" fmla="*/ 2147483646 w 557"/>
              <a:gd name="T7" fmla="*/ 0 h 441"/>
              <a:gd name="T8" fmla="*/ 0 60000 65536"/>
              <a:gd name="T9" fmla="*/ 0 60000 65536"/>
              <a:gd name="T10" fmla="*/ 0 60000 65536"/>
              <a:gd name="T11" fmla="*/ 0 60000 65536"/>
              <a:gd name="T12" fmla="*/ 0 w 557"/>
              <a:gd name="T13" fmla="*/ 0 h 441"/>
              <a:gd name="T14" fmla="*/ 557 w 557"/>
              <a:gd name="T15" fmla="*/ 441 h 4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7" h="441">
                <a:moveTo>
                  <a:pt x="557" y="0"/>
                </a:moveTo>
                <a:lnTo>
                  <a:pt x="0" y="347"/>
                </a:lnTo>
                <a:lnTo>
                  <a:pt x="117" y="441"/>
                </a:lnTo>
                <a:lnTo>
                  <a:pt x="55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72" name="Freeform 174">
            <a:extLst>
              <a:ext uri="{FF2B5EF4-FFF2-40B4-BE49-F238E27FC236}">
                <a16:creationId xmlns:a16="http://schemas.microsoft.com/office/drawing/2014/main" id="{791E674C-5A63-D585-19BC-3262EAD27DCD}"/>
              </a:ext>
            </a:extLst>
          </p:cNvPr>
          <p:cNvSpPr>
            <a:spLocks/>
          </p:cNvSpPr>
          <p:nvPr/>
        </p:nvSpPr>
        <p:spPr bwMode="auto">
          <a:xfrm>
            <a:off x="3449639" y="4202114"/>
            <a:ext cx="153987" cy="153987"/>
          </a:xfrm>
          <a:custGeom>
            <a:avLst/>
            <a:gdLst>
              <a:gd name="T0" fmla="*/ 2147483646 w 557"/>
              <a:gd name="T1" fmla="*/ 0 h 558"/>
              <a:gd name="T2" fmla="*/ 2147483646 w 557"/>
              <a:gd name="T3" fmla="*/ 2147483646 h 558"/>
              <a:gd name="T4" fmla="*/ 2147483646 w 557"/>
              <a:gd name="T5" fmla="*/ 2147483646 h 558"/>
              <a:gd name="T6" fmla="*/ 0 w 557"/>
              <a:gd name="T7" fmla="*/ 2147483646 h 558"/>
              <a:gd name="T8" fmla="*/ 2147483646 w 557"/>
              <a:gd name="T9" fmla="*/ 0 h 5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7"/>
              <a:gd name="T16" fmla="*/ 0 h 558"/>
              <a:gd name="T17" fmla="*/ 557 w 557"/>
              <a:gd name="T18" fmla="*/ 558 h 5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7" h="558">
                <a:moveTo>
                  <a:pt x="464" y="0"/>
                </a:moveTo>
                <a:lnTo>
                  <a:pt x="557" y="117"/>
                </a:lnTo>
                <a:lnTo>
                  <a:pt x="117" y="558"/>
                </a:lnTo>
                <a:lnTo>
                  <a:pt x="0" y="464"/>
                </a:lnTo>
                <a:lnTo>
                  <a:pt x="464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73" name="Freeform 175">
            <a:extLst>
              <a:ext uri="{FF2B5EF4-FFF2-40B4-BE49-F238E27FC236}">
                <a16:creationId xmlns:a16="http://schemas.microsoft.com/office/drawing/2014/main" id="{3D5AEE97-F721-9AA3-AE7F-DA666BFF21D4}"/>
              </a:ext>
            </a:extLst>
          </p:cNvPr>
          <p:cNvSpPr>
            <a:spLocks/>
          </p:cNvSpPr>
          <p:nvPr/>
        </p:nvSpPr>
        <p:spPr bwMode="auto">
          <a:xfrm>
            <a:off x="3352800" y="4329114"/>
            <a:ext cx="128588" cy="155575"/>
          </a:xfrm>
          <a:custGeom>
            <a:avLst/>
            <a:gdLst>
              <a:gd name="T0" fmla="*/ 2147483646 w 466"/>
              <a:gd name="T1" fmla="*/ 0 h 556"/>
              <a:gd name="T2" fmla="*/ 2147483646 w 466"/>
              <a:gd name="T3" fmla="*/ 2059295909 h 556"/>
              <a:gd name="T4" fmla="*/ 0 w 466"/>
              <a:gd name="T5" fmla="*/ 2147483646 h 556"/>
              <a:gd name="T6" fmla="*/ 2147483646 w 466"/>
              <a:gd name="T7" fmla="*/ 0 h 556"/>
              <a:gd name="T8" fmla="*/ 0 60000 65536"/>
              <a:gd name="T9" fmla="*/ 0 60000 65536"/>
              <a:gd name="T10" fmla="*/ 0 60000 65536"/>
              <a:gd name="T11" fmla="*/ 0 60000 65536"/>
              <a:gd name="T12" fmla="*/ 0 w 466"/>
              <a:gd name="T13" fmla="*/ 0 h 556"/>
              <a:gd name="T14" fmla="*/ 466 w 466"/>
              <a:gd name="T15" fmla="*/ 556 h 5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6" h="556">
                <a:moveTo>
                  <a:pt x="349" y="0"/>
                </a:moveTo>
                <a:lnTo>
                  <a:pt x="466" y="94"/>
                </a:lnTo>
                <a:lnTo>
                  <a:pt x="0" y="556"/>
                </a:lnTo>
                <a:lnTo>
                  <a:pt x="3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74" name="Freeform 176">
            <a:extLst>
              <a:ext uri="{FF2B5EF4-FFF2-40B4-BE49-F238E27FC236}">
                <a16:creationId xmlns:a16="http://schemas.microsoft.com/office/drawing/2014/main" id="{AB46E937-3F03-8AAC-8F00-9AED46F30D24}"/>
              </a:ext>
            </a:extLst>
          </p:cNvPr>
          <p:cNvSpPr>
            <a:spLocks/>
          </p:cNvSpPr>
          <p:nvPr/>
        </p:nvSpPr>
        <p:spPr bwMode="auto">
          <a:xfrm>
            <a:off x="3352800" y="4356100"/>
            <a:ext cx="128588" cy="147638"/>
          </a:xfrm>
          <a:custGeom>
            <a:avLst/>
            <a:gdLst>
              <a:gd name="T0" fmla="*/ 2147483646 w 466"/>
              <a:gd name="T1" fmla="*/ 0 h 527"/>
              <a:gd name="T2" fmla="*/ 0 w 466"/>
              <a:gd name="T3" fmla="*/ 2147483646 h 527"/>
              <a:gd name="T4" fmla="*/ 2147483646 w 466"/>
              <a:gd name="T5" fmla="*/ 2147483646 h 527"/>
              <a:gd name="T6" fmla="*/ 2147483646 w 466"/>
              <a:gd name="T7" fmla="*/ 0 h 527"/>
              <a:gd name="T8" fmla="*/ 0 60000 65536"/>
              <a:gd name="T9" fmla="*/ 0 60000 65536"/>
              <a:gd name="T10" fmla="*/ 0 60000 65536"/>
              <a:gd name="T11" fmla="*/ 0 60000 65536"/>
              <a:gd name="T12" fmla="*/ 0 w 466"/>
              <a:gd name="T13" fmla="*/ 0 h 527"/>
              <a:gd name="T14" fmla="*/ 466 w 466"/>
              <a:gd name="T15" fmla="*/ 527 h 5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6" h="527">
                <a:moveTo>
                  <a:pt x="466" y="0"/>
                </a:moveTo>
                <a:lnTo>
                  <a:pt x="0" y="462"/>
                </a:lnTo>
                <a:lnTo>
                  <a:pt x="135" y="527"/>
                </a:lnTo>
                <a:lnTo>
                  <a:pt x="4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75" name="Freeform 177">
            <a:extLst>
              <a:ext uri="{FF2B5EF4-FFF2-40B4-BE49-F238E27FC236}">
                <a16:creationId xmlns:a16="http://schemas.microsoft.com/office/drawing/2014/main" id="{4A3F90D7-0EE7-EBDD-6102-48156A396A16}"/>
              </a:ext>
            </a:extLst>
          </p:cNvPr>
          <p:cNvSpPr>
            <a:spLocks/>
          </p:cNvSpPr>
          <p:nvPr/>
        </p:nvSpPr>
        <p:spPr bwMode="auto">
          <a:xfrm>
            <a:off x="3352800" y="4329114"/>
            <a:ext cx="128588" cy="174625"/>
          </a:xfrm>
          <a:custGeom>
            <a:avLst/>
            <a:gdLst>
              <a:gd name="T0" fmla="*/ 2147483646 w 466"/>
              <a:gd name="T1" fmla="*/ 0 h 621"/>
              <a:gd name="T2" fmla="*/ 2147483646 w 466"/>
              <a:gd name="T3" fmla="*/ 2090143146 h 621"/>
              <a:gd name="T4" fmla="*/ 2147483646 w 466"/>
              <a:gd name="T5" fmla="*/ 2147483646 h 621"/>
              <a:gd name="T6" fmla="*/ 0 w 466"/>
              <a:gd name="T7" fmla="*/ 2147483646 h 621"/>
              <a:gd name="T8" fmla="*/ 2147483646 w 466"/>
              <a:gd name="T9" fmla="*/ 0 h 6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6"/>
              <a:gd name="T16" fmla="*/ 0 h 621"/>
              <a:gd name="T17" fmla="*/ 466 w 466"/>
              <a:gd name="T18" fmla="*/ 621 h 6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6" h="621">
                <a:moveTo>
                  <a:pt x="349" y="0"/>
                </a:moveTo>
                <a:lnTo>
                  <a:pt x="466" y="94"/>
                </a:lnTo>
                <a:lnTo>
                  <a:pt x="135" y="621"/>
                </a:lnTo>
                <a:lnTo>
                  <a:pt x="0" y="556"/>
                </a:lnTo>
                <a:lnTo>
                  <a:pt x="349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76" name="Freeform 178">
            <a:extLst>
              <a:ext uri="{FF2B5EF4-FFF2-40B4-BE49-F238E27FC236}">
                <a16:creationId xmlns:a16="http://schemas.microsoft.com/office/drawing/2014/main" id="{556C5F50-6788-1EF8-2E3F-B81B99A8560A}"/>
              </a:ext>
            </a:extLst>
          </p:cNvPr>
          <p:cNvSpPr>
            <a:spLocks/>
          </p:cNvSpPr>
          <p:nvPr/>
        </p:nvSpPr>
        <p:spPr bwMode="auto">
          <a:xfrm>
            <a:off x="3294063" y="4484688"/>
            <a:ext cx="95250" cy="171450"/>
          </a:xfrm>
          <a:custGeom>
            <a:avLst/>
            <a:gdLst>
              <a:gd name="T0" fmla="*/ 2147483646 w 352"/>
              <a:gd name="T1" fmla="*/ 0 h 621"/>
              <a:gd name="T2" fmla="*/ 2147483646 w 352"/>
              <a:gd name="T3" fmla="*/ 1367916172 h 621"/>
              <a:gd name="T4" fmla="*/ 0 w 352"/>
              <a:gd name="T5" fmla="*/ 2147483646 h 621"/>
              <a:gd name="T6" fmla="*/ 2147483646 w 352"/>
              <a:gd name="T7" fmla="*/ 0 h 621"/>
              <a:gd name="T8" fmla="*/ 0 60000 65536"/>
              <a:gd name="T9" fmla="*/ 0 60000 65536"/>
              <a:gd name="T10" fmla="*/ 0 60000 65536"/>
              <a:gd name="T11" fmla="*/ 0 60000 65536"/>
              <a:gd name="T12" fmla="*/ 0 w 352"/>
              <a:gd name="T13" fmla="*/ 0 h 621"/>
              <a:gd name="T14" fmla="*/ 352 w 352"/>
              <a:gd name="T15" fmla="*/ 621 h 6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2" h="621">
                <a:moveTo>
                  <a:pt x="217" y="0"/>
                </a:moveTo>
                <a:lnTo>
                  <a:pt x="352" y="65"/>
                </a:lnTo>
                <a:lnTo>
                  <a:pt x="0" y="621"/>
                </a:lnTo>
                <a:lnTo>
                  <a:pt x="21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77" name="Freeform 179">
            <a:extLst>
              <a:ext uri="{FF2B5EF4-FFF2-40B4-BE49-F238E27FC236}">
                <a16:creationId xmlns:a16="http://schemas.microsoft.com/office/drawing/2014/main" id="{7C683205-DA73-1988-B7D9-DE72EAA794BC}"/>
              </a:ext>
            </a:extLst>
          </p:cNvPr>
          <p:cNvSpPr>
            <a:spLocks/>
          </p:cNvSpPr>
          <p:nvPr/>
        </p:nvSpPr>
        <p:spPr bwMode="auto">
          <a:xfrm>
            <a:off x="3294063" y="4503739"/>
            <a:ext cx="95250" cy="161925"/>
          </a:xfrm>
          <a:custGeom>
            <a:avLst/>
            <a:gdLst>
              <a:gd name="T0" fmla="*/ 2147483646 w 352"/>
              <a:gd name="T1" fmla="*/ 0 h 589"/>
              <a:gd name="T2" fmla="*/ 0 w 352"/>
              <a:gd name="T3" fmla="*/ 2147483646 h 589"/>
              <a:gd name="T4" fmla="*/ 2147483646 w 352"/>
              <a:gd name="T5" fmla="*/ 2147483646 h 589"/>
              <a:gd name="T6" fmla="*/ 2147483646 w 352"/>
              <a:gd name="T7" fmla="*/ 0 h 589"/>
              <a:gd name="T8" fmla="*/ 0 60000 65536"/>
              <a:gd name="T9" fmla="*/ 0 60000 65536"/>
              <a:gd name="T10" fmla="*/ 0 60000 65536"/>
              <a:gd name="T11" fmla="*/ 0 60000 65536"/>
              <a:gd name="T12" fmla="*/ 0 w 352"/>
              <a:gd name="T13" fmla="*/ 0 h 589"/>
              <a:gd name="T14" fmla="*/ 352 w 352"/>
              <a:gd name="T15" fmla="*/ 589 h 5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2" h="589">
                <a:moveTo>
                  <a:pt x="352" y="0"/>
                </a:moveTo>
                <a:lnTo>
                  <a:pt x="0" y="556"/>
                </a:lnTo>
                <a:lnTo>
                  <a:pt x="146" y="589"/>
                </a:lnTo>
                <a:lnTo>
                  <a:pt x="3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78" name="Freeform 180">
            <a:extLst>
              <a:ext uri="{FF2B5EF4-FFF2-40B4-BE49-F238E27FC236}">
                <a16:creationId xmlns:a16="http://schemas.microsoft.com/office/drawing/2014/main" id="{DD4885D0-ECB1-3943-52B8-AB9DD04950F8}"/>
              </a:ext>
            </a:extLst>
          </p:cNvPr>
          <p:cNvSpPr>
            <a:spLocks/>
          </p:cNvSpPr>
          <p:nvPr/>
        </p:nvSpPr>
        <p:spPr bwMode="auto">
          <a:xfrm>
            <a:off x="3294063" y="4484689"/>
            <a:ext cx="95250" cy="180975"/>
          </a:xfrm>
          <a:custGeom>
            <a:avLst/>
            <a:gdLst>
              <a:gd name="T0" fmla="*/ 2147483646 w 352"/>
              <a:gd name="T1" fmla="*/ 0 h 654"/>
              <a:gd name="T2" fmla="*/ 2147483646 w 352"/>
              <a:gd name="T3" fmla="*/ 1377337633 h 654"/>
              <a:gd name="T4" fmla="*/ 2147483646 w 352"/>
              <a:gd name="T5" fmla="*/ 2147483646 h 654"/>
              <a:gd name="T6" fmla="*/ 0 w 352"/>
              <a:gd name="T7" fmla="*/ 2147483646 h 654"/>
              <a:gd name="T8" fmla="*/ 2147483646 w 352"/>
              <a:gd name="T9" fmla="*/ 0 h 6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2"/>
              <a:gd name="T16" fmla="*/ 0 h 654"/>
              <a:gd name="T17" fmla="*/ 352 w 352"/>
              <a:gd name="T18" fmla="*/ 654 h 6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2" h="654">
                <a:moveTo>
                  <a:pt x="217" y="0"/>
                </a:moveTo>
                <a:lnTo>
                  <a:pt x="352" y="65"/>
                </a:lnTo>
                <a:lnTo>
                  <a:pt x="146" y="654"/>
                </a:lnTo>
                <a:lnTo>
                  <a:pt x="0" y="621"/>
                </a:lnTo>
                <a:lnTo>
                  <a:pt x="217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79" name="Freeform 181">
            <a:extLst>
              <a:ext uri="{FF2B5EF4-FFF2-40B4-BE49-F238E27FC236}">
                <a16:creationId xmlns:a16="http://schemas.microsoft.com/office/drawing/2014/main" id="{2A27E3DD-DC89-0E58-5967-96246869DEFA}"/>
              </a:ext>
            </a:extLst>
          </p:cNvPr>
          <p:cNvSpPr>
            <a:spLocks/>
          </p:cNvSpPr>
          <p:nvPr/>
        </p:nvSpPr>
        <p:spPr bwMode="auto">
          <a:xfrm>
            <a:off x="3271838" y="4656138"/>
            <a:ext cx="61912" cy="182562"/>
          </a:xfrm>
          <a:custGeom>
            <a:avLst/>
            <a:gdLst>
              <a:gd name="T0" fmla="*/ 1649331722 w 219"/>
              <a:gd name="T1" fmla="*/ 0 h 652"/>
              <a:gd name="T2" fmla="*/ 2147483646 w 219"/>
              <a:gd name="T3" fmla="*/ 724431776 h 652"/>
              <a:gd name="T4" fmla="*/ 0 w 219"/>
              <a:gd name="T5" fmla="*/ 2147483646 h 652"/>
              <a:gd name="T6" fmla="*/ 1649331722 w 219"/>
              <a:gd name="T7" fmla="*/ 0 h 652"/>
              <a:gd name="T8" fmla="*/ 0 60000 65536"/>
              <a:gd name="T9" fmla="*/ 0 60000 65536"/>
              <a:gd name="T10" fmla="*/ 0 60000 65536"/>
              <a:gd name="T11" fmla="*/ 0 60000 65536"/>
              <a:gd name="T12" fmla="*/ 0 w 219"/>
              <a:gd name="T13" fmla="*/ 0 h 652"/>
              <a:gd name="T14" fmla="*/ 219 w 219"/>
              <a:gd name="T15" fmla="*/ 652 h 6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" h="652">
                <a:moveTo>
                  <a:pt x="73" y="0"/>
                </a:moveTo>
                <a:lnTo>
                  <a:pt x="219" y="33"/>
                </a:lnTo>
                <a:lnTo>
                  <a:pt x="0" y="652"/>
                </a:lnTo>
                <a:lnTo>
                  <a:pt x="7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80" name="Freeform 182">
            <a:extLst>
              <a:ext uri="{FF2B5EF4-FFF2-40B4-BE49-F238E27FC236}">
                <a16:creationId xmlns:a16="http://schemas.microsoft.com/office/drawing/2014/main" id="{426E0BAE-4753-A084-831B-5DAB784888E0}"/>
              </a:ext>
            </a:extLst>
          </p:cNvPr>
          <p:cNvSpPr>
            <a:spLocks/>
          </p:cNvSpPr>
          <p:nvPr/>
        </p:nvSpPr>
        <p:spPr bwMode="auto">
          <a:xfrm>
            <a:off x="3271838" y="4665664"/>
            <a:ext cx="61912" cy="173037"/>
          </a:xfrm>
          <a:custGeom>
            <a:avLst/>
            <a:gdLst>
              <a:gd name="T0" fmla="*/ 2147483646 w 219"/>
              <a:gd name="T1" fmla="*/ 0 h 619"/>
              <a:gd name="T2" fmla="*/ 0 w 219"/>
              <a:gd name="T3" fmla="*/ 2147483646 h 619"/>
              <a:gd name="T4" fmla="*/ 2147483646 w 219"/>
              <a:gd name="T5" fmla="*/ 2147483646 h 619"/>
              <a:gd name="T6" fmla="*/ 2147483646 w 219"/>
              <a:gd name="T7" fmla="*/ 0 h 619"/>
              <a:gd name="T8" fmla="*/ 0 60000 65536"/>
              <a:gd name="T9" fmla="*/ 0 60000 65536"/>
              <a:gd name="T10" fmla="*/ 0 60000 65536"/>
              <a:gd name="T11" fmla="*/ 0 60000 65536"/>
              <a:gd name="T12" fmla="*/ 0 w 219"/>
              <a:gd name="T13" fmla="*/ 0 h 619"/>
              <a:gd name="T14" fmla="*/ 219 w 219"/>
              <a:gd name="T15" fmla="*/ 619 h 6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" h="619">
                <a:moveTo>
                  <a:pt x="219" y="0"/>
                </a:moveTo>
                <a:lnTo>
                  <a:pt x="0" y="619"/>
                </a:lnTo>
                <a:lnTo>
                  <a:pt x="149" y="619"/>
                </a:lnTo>
                <a:lnTo>
                  <a:pt x="2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81" name="Freeform 183">
            <a:extLst>
              <a:ext uri="{FF2B5EF4-FFF2-40B4-BE49-F238E27FC236}">
                <a16:creationId xmlns:a16="http://schemas.microsoft.com/office/drawing/2014/main" id="{2DBC0FC5-BCA6-EDFE-2014-892B5BCB4803}"/>
              </a:ext>
            </a:extLst>
          </p:cNvPr>
          <p:cNvSpPr>
            <a:spLocks/>
          </p:cNvSpPr>
          <p:nvPr/>
        </p:nvSpPr>
        <p:spPr bwMode="auto">
          <a:xfrm>
            <a:off x="3271838" y="4656138"/>
            <a:ext cx="61912" cy="182562"/>
          </a:xfrm>
          <a:custGeom>
            <a:avLst/>
            <a:gdLst>
              <a:gd name="T0" fmla="*/ 1649331722 w 219"/>
              <a:gd name="T1" fmla="*/ 0 h 652"/>
              <a:gd name="T2" fmla="*/ 2147483646 w 219"/>
              <a:gd name="T3" fmla="*/ 724431776 h 652"/>
              <a:gd name="T4" fmla="*/ 2147483646 w 219"/>
              <a:gd name="T5" fmla="*/ 2147483646 h 652"/>
              <a:gd name="T6" fmla="*/ 0 w 219"/>
              <a:gd name="T7" fmla="*/ 2147483646 h 652"/>
              <a:gd name="T8" fmla="*/ 1649331722 w 219"/>
              <a:gd name="T9" fmla="*/ 0 h 6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9"/>
              <a:gd name="T16" fmla="*/ 0 h 652"/>
              <a:gd name="T17" fmla="*/ 219 w 219"/>
              <a:gd name="T18" fmla="*/ 652 h 6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9" h="652">
                <a:moveTo>
                  <a:pt x="73" y="0"/>
                </a:moveTo>
                <a:lnTo>
                  <a:pt x="219" y="33"/>
                </a:lnTo>
                <a:lnTo>
                  <a:pt x="149" y="652"/>
                </a:lnTo>
                <a:lnTo>
                  <a:pt x="0" y="652"/>
                </a:lnTo>
                <a:lnTo>
                  <a:pt x="7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82" name="Freeform 184">
            <a:extLst>
              <a:ext uri="{FF2B5EF4-FFF2-40B4-BE49-F238E27FC236}">
                <a16:creationId xmlns:a16="http://schemas.microsoft.com/office/drawing/2014/main" id="{0A6AA456-7152-7804-EDB2-831FE2B8A81B}"/>
              </a:ext>
            </a:extLst>
          </p:cNvPr>
          <p:cNvSpPr>
            <a:spLocks/>
          </p:cNvSpPr>
          <p:nvPr/>
        </p:nvSpPr>
        <p:spPr bwMode="auto">
          <a:xfrm>
            <a:off x="3271839" y="4838701"/>
            <a:ext cx="41275" cy="180975"/>
          </a:xfrm>
          <a:custGeom>
            <a:avLst/>
            <a:gdLst>
              <a:gd name="T0" fmla="*/ 0 w 149"/>
              <a:gd name="T1" fmla="*/ 0 h 653"/>
              <a:gd name="T2" fmla="*/ 2147483646 w 149"/>
              <a:gd name="T3" fmla="*/ 0 h 653"/>
              <a:gd name="T4" fmla="*/ 1551764096 w 149"/>
              <a:gd name="T5" fmla="*/ 2147483646 h 653"/>
              <a:gd name="T6" fmla="*/ 0 w 149"/>
              <a:gd name="T7" fmla="*/ 0 h 653"/>
              <a:gd name="T8" fmla="*/ 0 60000 65536"/>
              <a:gd name="T9" fmla="*/ 0 60000 65536"/>
              <a:gd name="T10" fmla="*/ 0 60000 65536"/>
              <a:gd name="T11" fmla="*/ 0 60000 65536"/>
              <a:gd name="T12" fmla="*/ 0 w 149"/>
              <a:gd name="T13" fmla="*/ 0 h 653"/>
              <a:gd name="T14" fmla="*/ 149 w 149"/>
              <a:gd name="T15" fmla="*/ 653 h 6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" h="653">
                <a:moveTo>
                  <a:pt x="0" y="0"/>
                </a:moveTo>
                <a:lnTo>
                  <a:pt x="149" y="0"/>
                </a:lnTo>
                <a:lnTo>
                  <a:pt x="73" y="6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83" name="Freeform 185">
            <a:extLst>
              <a:ext uri="{FF2B5EF4-FFF2-40B4-BE49-F238E27FC236}">
                <a16:creationId xmlns:a16="http://schemas.microsoft.com/office/drawing/2014/main" id="{ACFA5A0D-D91C-F54C-E7D8-67632AFCF335}"/>
              </a:ext>
            </a:extLst>
          </p:cNvPr>
          <p:cNvSpPr>
            <a:spLocks/>
          </p:cNvSpPr>
          <p:nvPr/>
        </p:nvSpPr>
        <p:spPr bwMode="auto">
          <a:xfrm>
            <a:off x="3294064" y="4838701"/>
            <a:ext cx="39687" cy="180975"/>
          </a:xfrm>
          <a:custGeom>
            <a:avLst/>
            <a:gdLst>
              <a:gd name="T0" fmla="*/ 1526511526 w 146"/>
              <a:gd name="T1" fmla="*/ 0 h 653"/>
              <a:gd name="T2" fmla="*/ 0 w 146"/>
              <a:gd name="T3" fmla="*/ 2147483646 h 653"/>
              <a:gd name="T4" fmla="*/ 2147483646 w 146"/>
              <a:gd name="T5" fmla="*/ 2147483646 h 653"/>
              <a:gd name="T6" fmla="*/ 1526511526 w 146"/>
              <a:gd name="T7" fmla="*/ 0 h 653"/>
              <a:gd name="T8" fmla="*/ 0 60000 65536"/>
              <a:gd name="T9" fmla="*/ 0 60000 65536"/>
              <a:gd name="T10" fmla="*/ 0 60000 65536"/>
              <a:gd name="T11" fmla="*/ 0 60000 65536"/>
              <a:gd name="T12" fmla="*/ 0 w 146"/>
              <a:gd name="T13" fmla="*/ 0 h 653"/>
              <a:gd name="T14" fmla="*/ 146 w 146"/>
              <a:gd name="T15" fmla="*/ 653 h 6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" h="653">
                <a:moveTo>
                  <a:pt x="76" y="0"/>
                </a:moveTo>
                <a:lnTo>
                  <a:pt x="0" y="653"/>
                </a:lnTo>
                <a:lnTo>
                  <a:pt x="146" y="619"/>
                </a:lnTo>
                <a:lnTo>
                  <a:pt x="7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84" name="Freeform 186">
            <a:extLst>
              <a:ext uri="{FF2B5EF4-FFF2-40B4-BE49-F238E27FC236}">
                <a16:creationId xmlns:a16="http://schemas.microsoft.com/office/drawing/2014/main" id="{6ABEF571-2489-1A5B-70D1-F52F03511A80}"/>
              </a:ext>
            </a:extLst>
          </p:cNvPr>
          <p:cNvSpPr>
            <a:spLocks/>
          </p:cNvSpPr>
          <p:nvPr/>
        </p:nvSpPr>
        <p:spPr bwMode="auto">
          <a:xfrm>
            <a:off x="3271838" y="4838701"/>
            <a:ext cx="61912" cy="180975"/>
          </a:xfrm>
          <a:custGeom>
            <a:avLst/>
            <a:gdLst>
              <a:gd name="T0" fmla="*/ 0 w 219"/>
              <a:gd name="T1" fmla="*/ 0 h 653"/>
              <a:gd name="T2" fmla="*/ 2147483646 w 219"/>
              <a:gd name="T3" fmla="*/ 0 h 653"/>
              <a:gd name="T4" fmla="*/ 2147483646 w 219"/>
              <a:gd name="T5" fmla="*/ 2147483646 h 653"/>
              <a:gd name="T6" fmla="*/ 1649331722 w 219"/>
              <a:gd name="T7" fmla="*/ 2147483646 h 653"/>
              <a:gd name="T8" fmla="*/ 0 w 219"/>
              <a:gd name="T9" fmla="*/ 0 h 6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9"/>
              <a:gd name="T16" fmla="*/ 0 h 653"/>
              <a:gd name="T17" fmla="*/ 219 w 219"/>
              <a:gd name="T18" fmla="*/ 653 h 6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9" h="653">
                <a:moveTo>
                  <a:pt x="0" y="0"/>
                </a:moveTo>
                <a:lnTo>
                  <a:pt x="149" y="0"/>
                </a:lnTo>
                <a:lnTo>
                  <a:pt x="219" y="619"/>
                </a:lnTo>
                <a:lnTo>
                  <a:pt x="73" y="653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85" name="Freeform 187">
            <a:extLst>
              <a:ext uri="{FF2B5EF4-FFF2-40B4-BE49-F238E27FC236}">
                <a16:creationId xmlns:a16="http://schemas.microsoft.com/office/drawing/2014/main" id="{6937AEB1-A587-0A59-DDB5-5C10281839CA}"/>
              </a:ext>
            </a:extLst>
          </p:cNvPr>
          <p:cNvSpPr>
            <a:spLocks/>
          </p:cNvSpPr>
          <p:nvPr/>
        </p:nvSpPr>
        <p:spPr bwMode="auto">
          <a:xfrm>
            <a:off x="3294064" y="5010151"/>
            <a:ext cx="58737" cy="180975"/>
          </a:xfrm>
          <a:custGeom>
            <a:avLst/>
            <a:gdLst>
              <a:gd name="T0" fmla="*/ 0 w 217"/>
              <a:gd name="T1" fmla="*/ 723769188 h 653"/>
              <a:gd name="T2" fmla="*/ 2147483646 w 217"/>
              <a:gd name="T3" fmla="*/ 0 h 653"/>
              <a:gd name="T4" fmla="*/ 2147483646 w 217"/>
              <a:gd name="T5" fmla="*/ 2147483646 h 653"/>
              <a:gd name="T6" fmla="*/ 0 w 217"/>
              <a:gd name="T7" fmla="*/ 723769188 h 653"/>
              <a:gd name="T8" fmla="*/ 0 60000 65536"/>
              <a:gd name="T9" fmla="*/ 0 60000 65536"/>
              <a:gd name="T10" fmla="*/ 0 60000 65536"/>
              <a:gd name="T11" fmla="*/ 0 60000 65536"/>
              <a:gd name="T12" fmla="*/ 0 w 217"/>
              <a:gd name="T13" fmla="*/ 0 h 653"/>
              <a:gd name="T14" fmla="*/ 217 w 217"/>
              <a:gd name="T15" fmla="*/ 653 h 6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7" h="653">
                <a:moveTo>
                  <a:pt x="0" y="34"/>
                </a:moveTo>
                <a:lnTo>
                  <a:pt x="146" y="0"/>
                </a:lnTo>
                <a:lnTo>
                  <a:pt x="217" y="653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86" name="Freeform 188">
            <a:extLst>
              <a:ext uri="{FF2B5EF4-FFF2-40B4-BE49-F238E27FC236}">
                <a16:creationId xmlns:a16="http://schemas.microsoft.com/office/drawing/2014/main" id="{D84DF0DF-AB0A-E3D1-5DB5-CE64A02D0A71}"/>
              </a:ext>
            </a:extLst>
          </p:cNvPr>
          <p:cNvSpPr>
            <a:spLocks/>
          </p:cNvSpPr>
          <p:nvPr/>
        </p:nvSpPr>
        <p:spPr bwMode="auto">
          <a:xfrm>
            <a:off x="3333751" y="5010151"/>
            <a:ext cx="55563" cy="180975"/>
          </a:xfrm>
          <a:custGeom>
            <a:avLst/>
            <a:gdLst>
              <a:gd name="T0" fmla="*/ 0 w 206"/>
              <a:gd name="T1" fmla="*/ 0 h 653"/>
              <a:gd name="T2" fmla="*/ 1393175334 w 206"/>
              <a:gd name="T3" fmla="*/ 2147483646 h 653"/>
              <a:gd name="T4" fmla="*/ 2147483646 w 206"/>
              <a:gd name="T5" fmla="*/ 2147483646 h 653"/>
              <a:gd name="T6" fmla="*/ 0 w 206"/>
              <a:gd name="T7" fmla="*/ 0 h 653"/>
              <a:gd name="T8" fmla="*/ 0 60000 65536"/>
              <a:gd name="T9" fmla="*/ 0 60000 65536"/>
              <a:gd name="T10" fmla="*/ 0 60000 65536"/>
              <a:gd name="T11" fmla="*/ 0 60000 65536"/>
              <a:gd name="T12" fmla="*/ 0 w 206"/>
              <a:gd name="T13" fmla="*/ 0 h 653"/>
              <a:gd name="T14" fmla="*/ 206 w 206"/>
              <a:gd name="T15" fmla="*/ 653 h 6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" h="653">
                <a:moveTo>
                  <a:pt x="0" y="0"/>
                </a:moveTo>
                <a:lnTo>
                  <a:pt x="71" y="653"/>
                </a:lnTo>
                <a:lnTo>
                  <a:pt x="206" y="5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87" name="Freeform 189">
            <a:extLst>
              <a:ext uri="{FF2B5EF4-FFF2-40B4-BE49-F238E27FC236}">
                <a16:creationId xmlns:a16="http://schemas.microsoft.com/office/drawing/2014/main" id="{5A75F1D9-514C-D5CB-806E-BBDC6EF6423C}"/>
              </a:ext>
            </a:extLst>
          </p:cNvPr>
          <p:cNvSpPr>
            <a:spLocks/>
          </p:cNvSpPr>
          <p:nvPr/>
        </p:nvSpPr>
        <p:spPr bwMode="auto">
          <a:xfrm>
            <a:off x="3294063" y="5010151"/>
            <a:ext cx="95250" cy="180975"/>
          </a:xfrm>
          <a:custGeom>
            <a:avLst/>
            <a:gdLst>
              <a:gd name="T0" fmla="*/ 0 w 352"/>
              <a:gd name="T1" fmla="*/ 723769188 h 653"/>
              <a:gd name="T2" fmla="*/ 2147483646 w 352"/>
              <a:gd name="T3" fmla="*/ 0 h 653"/>
              <a:gd name="T4" fmla="*/ 2147483646 w 352"/>
              <a:gd name="T5" fmla="*/ 2147483646 h 653"/>
              <a:gd name="T6" fmla="*/ 2147483646 w 352"/>
              <a:gd name="T7" fmla="*/ 2147483646 h 653"/>
              <a:gd name="T8" fmla="*/ 0 w 352"/>
              <a:gd name="T9" fmla="*/ 723769188 h 6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2"/>
              <a:gd name="T16" fmla="*/ 0 h 653"/>
              <a:gd name="T17" fmla="*/ 352 w 352"/>
              <a:gd name="T18" fmla="*/ 653 h 6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2" h="653">
                <a:moveTo>
                  <a:pt x="0" y="34"/>
                </a:moveTo>
                <a:lnTo>
                  <a:pt x="146" y="0"/>
                </a:lnTo>
                <a:lnTo>
                  <a:pt x="352" y="588"/>
                </a:lnTo>
                <a:lnTo>
                  <a:pt x="217" y="653"/>
                </a:lnTo>
                <a:lnTo>
                  <a:pt x="0" y="3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88" name="Freeform 190">
            <a:extLst>
              <a:ext uri="{FF2B5EF4-FFF2-40B4-BE49-F238E27FC236}">
                <a16:creationId xmlns:a16="http://schemas.microsoft.com/office/drawing/2014/main" id="{9977A6EE-F63D-3FFD-7077-D50D11C00F5A}"/>
              </a:ext>
            </a:extLst>
          </p:cNvPr>
          <p:cNvSpPr>
            <a:spLocks/>
          </p:cNvSpPr>
          <p:nvPr/>
        </p:nvSpPr>
        <p:spPr bwMode="auto">
          <a:xfrm>
            <a:off x="3352800" y="5173664"/>
            <a:ext cx="96838" cy="173037"/>
          </a:xfrm>
          <a:custGeom>
            <a:avLst/>
            <a:gdLst>
              <a:gd name="T0" fmla="*/ 0 w 349"/>
              <a:gd name="T1" fmla="*/ 1399483196 h 622"/>
              <a:gd name="T2" fmla="*/ 2147483646 w 349"/>
              <a:gd name="T3" fmla="*/ 0 h 622"/>
              <a:gd name="T4" fmla="*/ 2147483646 w 349"/>
              <a:gd name="T5" fmla="*/ 2147483646 h 622"/>
              <a:gd name="T6" fmla="*/ 0 w 349"/>
              <a:gd name="T7" fmla="*/ 1399483196 h 622"/>
              <a:gd name="T8" fmla="*/ 0 60000 65536"/>
              <a:gd name="T9" fmla="*/ 0 60000 65536"/>
              <a:gd name="T10" fmla="*/ 0 60000 65536"/>
              <a:gd name="T11" fmla="*/ 0 60000 65536"/>
              <a:gd name="T12" fmla="*/ 0 w 349"/>
              <a:gd name="T13" fmla="*/ 0 h 622"/>
              <a:gd name="T14" fmla="*/ 349 w 349"/>
              <a:gd name="T15" fmla="*/ 622 h 6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9" h="622">
                <a:moveTo>
                  <a:pt x="0" y="65"/>
                </a:moveTo>
                <a:lnTo>
                  <a:pt x="135" y="0"/>
                </a:lnTo>
                <a:lnTo>
                  <a:pt x="349" y="622"/>
                </a:lnTo>
                <a:lnTo>
                  <a:pt x="0" y="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89" name="Freeform 191">
            <a:extLst>
              <a:ext uri="{FF2B5EF4-FFF2-40B4-BE49-F238E27FC236}">
                <a16:creationId xmlns:a16="http://schemas.microsoft.com/office/drawing/2014/main" id="{295354A9-A7D9-FF31-199B-E42C7E41130E}"/>
              </a:ext>
            </a:extLst>
          </p:cNvPr>
          <p:cNvSpPr>
            <a:spLocks/>
          </p:cNvSpPr>
          <p:nvPr/>
        </p:nvSpPr>
        <p:spPr bwMode="auto">
          <a:xfrm>
            <a:off x="3389314" y="5173664"/>
            <a:ext cx="92075" cy="173037"/>
          </a:xfrm>
          <a:custGeom>
            <a:avLst/>
            <a:gdLst>
              <a:gd name="T0" fmla="*/ 0 w 331"/>
              <a:gd name="T1" fmla="*/ 0 h 622"/>
              <a:gd name="T2" fmla="*/ 2147483646 w 331"/>
              <a:gd name="T3" fmla="*/ 2147483646 h 622"/>
              <a:gd name="T4" fmla="*/ 2147483646 w 331"/>
              <a:gd name="T5" fmla="*/ 2147483646 h 622"/>
              <a:gd name="T6" fmla="*/ 0 w 331"/>
              <a:gd name="T7" fmla="*/ 0 h 622"/>
              <a:gd name="T8" fmla="*/ 0 60000 65536"/>
              <a:gd name="T9" fmla="*/ 0 60000 65536"/>
              <a:gd name="T10" fmla="*/ 0 60000 65536"/>
              <a:gd name="T11" fmla="*/ 0 60000 65536"/>
              <a:gd name="T12" fmla="*/ 0 w 331"/>
              <a:gd name="T13" fmla="*/ 0 h 622"/>
              <a:gd name="T14" fmla="*/ 331 w 331"/>
              <a:gd name="T15" fmla="*/ 622 h 6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1" h="622">
                <a:moveTo>
                  <a:pt x="0" y="0"/>
                </a:moveTo>
                <a:lnTo>
                  <a:pt x="214" y="622"/>
                </a:lnTo>
                <a:lnTo>
                  <a:pt x="331" y="5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90" name="Freeform 192">
            <a:extLst>
              <a:ext uri="{FF2B5EF4-FFF2-40B4-BE49-F238E27FC236}">
                <a16:creationId xmlns:a16="http://schemas.microsoft.com/office/drawing/2014/main" id="{7B41F625-D285-6C08-56DC-45B748E1E000}"/>
              </a:ext>
            </a:extLst>
          </p:cNvPr>
          <p:cNvSpPr>
            <a:spLocks/>
          </p:cNvSpPr>
          <p:nvPr/>
        </p:nvSpPr>
        <p:spPr bwMode="auto">
          <a:xfrm>
            <a:off x="3352800" y="5173664"/>
            <a:ext cx="128588" cy="173037"/>
          </a:xfrm>
          <a:custGeom>
            <a:avLst/>
            <a:gdLst>
              <a:gd name="T0" fmla="*/ 0 w 466"/>
              <a:gd name="T1" fmla="*/ 1399483196 h 622"/>
              <a:gd name="T2" fmla="*/ 2147483646 w 466"/>
              <a:gd name="T3" fmla="*/ 0 h 622"/>
              <a:gd name="T4" fmla="*/ 2147483646 w 466"/>
              <a:gd name="T5" fmla="*/ 2147483646 h 622"/>
              <a:gd name="T6" fmla="*/ 2147483646 w 466"/>
              <a:gd name="T7" fmla="*/ 2147483646 h 622"/>
              <a:gd name="T8" fmla="*/ 0 w 466"/>
              <a:gd name="T9" fmla="*/ 1399483196 h 6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6"/>
              <a:gd name="T16" fmla="*/ 0 h 622"/>
              <a:gd name="T17" fmla="*/ 466 w 466"/>
              <a:gd name="T18" fmla="*/ 622 h 6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6" h="622">
                <a:moveTo>
                  <a:pt x="0" y="65"/>
                </a:moveTo>
                <a:lnTo>
                  <a:pt x="135" y="0"/>
                </a:lnTo>
                <a:lnTo>
                  <a:pt x="466" y="528"/>
                </a:lnTo>
                <a:lnTo>
                  <a:pt x="349" y="622"/>
                </a:lnTo>
                <a:lnTo>
                  <a:pt x="0" y="6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91" name="Freeform 193">
            <a:extLst>
              <a:ext uri="{FF2B5EF4-FFF2-40B4-BE49-F238E27FC236}">
                <a16:creationId xmlns:a16="http://schemas.microsoft.com/office/drawing/2014/main" id="{65A2FEDC-0829-C920-B226-727B73C13984}"/>
              </a:ext>
            </a:extLst>
          </p:cNvPr>
          <p:cNvSpPr>
            <a:spLocks/>
          </p:cNvSpPr>
          <p:nvPr/>
        </p:nvSpPr>
        <p:spPr bwMode="auto">
          <a:xfrm>
            <a:off x="3449638" y="5319714"/>
            <a:ext cx="127000" cy="155575"/>
          </a:xfrm>
          <a:custGeom>
            <a:avLst/>
            <a:gdLst>
              <a:gd name="T0" fmla="*/ 0 w 464"/>
              <a:gd name="T1" fmla="*/ 2026330421 h 559"/>
              <a:gd name="T2" fmla="*/ 2147483646 w 464"/>
              <a:gd name="T3" fmla="*/ 0 h 559"/>
              <a:gd name="T4" fmla="*/ 2147483646 w 464"/>
              <a:gd name="T5" fmla="*/ 2147483646 h 559"/>
              <a:gd name="T6" fmla="*/ 0 w 464"/>
              <a:gd name="T7" fmla="*/ 2026330421 h 559"/>
              <a:gd name="T8" fmla="*/ 0 60000 65536"/>
              <a:gd name="T9" fmla="*/ 0 60000 65536"/>
              <a:gd name="T10" fmla="*/ 0 60000 65536"/>
              <a:gd name="T11" fmla="*/ 0 60000 65536"/>
              <a:gd name="T12" fmla="*/ 0 w 464"/>
              <a:gd name="T13" fmla="*/ 0 h 559"/>
              <a:gd name="T14" fmla="*/ 464 w 464"/>
              <a:gd name="T15" fmla="*/ 559 h 5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4" h="559">
                <a:moveTo>
                  <a:pt x="0" y="94"/>
                </a:moveTo>
                <a:lnTo>
                  <a:pt x="117" y="0"/>
                </a:lnTo>
                <a:lnTo>
                  <a:pt x="464" y="559"/>
                </a:lnTo>
                <a:lnTo>
                  <a:pt x="0" y="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92" name="Freeform 194">
            <a:extLst>
              <a:ext uri="{FF2B5EF4-FFF2-40B4-BE49-F238E27FC236}">
                <a16:creationId xmlns:a16="http://schemas.microsoft.com/office/drawing/2014/main" id="{251FA12C-416B-A83E-A119-3BD41A45DCC0}"/>
              </a:ext>
            </a:extLst>
          </p:cNvPr>
          <p:cNvSpPr>
            <a:spLocks/>
          </p:cNvSpPr>
          <p:nvPr/>
        </p:nvSpPr>
        <p:spPr bwMode="auto">
          <a:xfrm>
            <a:off x="3481389" y="5319714"/>
            <a:ext cx="122237" cy="155575"/>
          </a:xfrm>
          <a:custGeom>
            <a:avLst/>
            <a:gdLst>
              <a:gd name="T0" fmla="*/ 0 w 440"/>
              <a:gd name="T1" fmla="*/ 0 h 559"/>
              <a:gd name="T2" fmla="*/ 2147483646 w 440"/>
              <a:gd name="T3" fmla="*/ 2147483646 h 559"/>
              <a:gd name="T4" fmla="*/ 2147483646 w 440"/>
              <a:gd name="T5" fmla="*/ 2147483646 h 559"/>
              <a:gd name="T6" fmla="*/ 0 w 440"/>
              <a:gd name="T7" fmla="*/ 0 h 559"/>
              <a:gd name="T8" fmla="*/ 0 60000 65536"/>
              <a:gd name="T9" fmla="*/ 0 60000 65536"/>
              <a:gd name="T10" fmla="*/ 0 60000 65536"/>
              <a:gd name="T11" fmla="*/ 0 60000 65536"/>
              <a:gd name="T12" fmla="*/ 0 w 440"/>
              <a:gd name="T13" fmla="*/ 0 h 559"/>
              <a:gd name="T14" fmla="*/ 440 w 440"/>
              <a:gd name="T15" fmla="*/ 559 h 5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0" h="559">
                <a:moveTo>
                  <a:pt x="0" y="0"/>
                </a:moveTo>
                <a:lnTo>
                  <a:pt x="347" y="559"/>
                </a:lnTo>
                <a:lnTo>
                  <a:pt x="440" y="4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93" name="Freeform 195">
            <a:extLst>
              <a:ext uri="{FF2B5EF4-FFF2-40B4-BE49-F238E27FC236}">
                <a16:creationId xmlns:a16="http://schemas.microsoft.com/office/drawing/2014/main" id="{77184BC8-01C9-9064-093C-289C9E41733F}"/>
              </a:ext>
            </a:extLst>
          </p:cNvPr>
          <p:cNvSpPr>
            <a:spLocks/>
          </p:cNvSpPr>
          <p:nvPr/>
        </p:nvSpPr>
        <p:spPr bwMode="auto">
          <a:xfrm>
            <a:off x="3449639" y="5319714"/>
            <a:ext cx="153987" cy="155575"/>
          </a:xfrm>
          <a:custGeom>
            <a:avLst/>
            <a:gdLst>
              <a:gd name="T0" fmla="*/ 0 w 557"/>
              <a:gd name="T1" fmla="*/ 2026330421 h 559"/>
              <a:gd name="T2" fmla="*/ 2147483646 w 557"/>
              <a:gd name="T3" fmla="*/ 0 h 559"/>
              <a:gd name="T4" fmla="*/ 2147483646 w 557"/>
              <a:gd name="T5" fmla="*/ 2147483646 h 559"/>
              <a:gd name="T6" fmla="*/ 2147483646 w 557"/>
              <a:gd name="T7" fmla="*/ 2147483646 h 559"/>
              <a:gd name="T8" fmla="*/ 0 w 557"/>
              <a:gd name="T9" fmla="*/ 2026330421 h 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7"/>
              <a:gd name="T16" fmla="*/ 0 h 559"/>
              <a:gd name="T17" fmla="*/ 557 w 557"/>
              <a:gd name="T18" fmla="*/ 559 h 5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7" h="559">
                <a:moveTo>
                  <a:pt x="0" y="94"/>
                </a:moveTo>
                <a:lnTo>
                  <a:pt x="117" y="0"/>
                </a:lnTo>
                <a:lnTo>
                  <a:pt x="557" y="441"/>
                </a:lnTo>
                <a:lnTo>
                  <a:pt x="464" y="559"/>
                </a:lnTo>
                <a:lnTo>
                  <a:pt x="0" y="9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94" name="Freeform 196">
            <a:extLst>
              <a:ext uri="{FF2B5EF4-FFF2-40B4-BE49-F238E27FC236}">
                <a16:creationId xmlns:a16="http://schemas.microsoft.com/office/drawing/2014/main" id="{A74C0583-D560-3F3D-302F-9646FB2ABBD8}"/>
              </a:ext>
            </a:extLst>
          </p:cNvPr>
          <p:cNvSpPr>
            <a:spLocks/>
          </p:cNvSpPr>
          <p:nvPr/>
        </p:nvSpPr>
        <p:spPr bwMode="auto">
          <a:xfrm>
            <a:off x="3576639" y="5443539"/>
            <a:ext cx="153987" cy="128587"/>
          </a:xfrm>
          <a:custGeom>
            <a:avLst/>
            <a:gdLst>
              <a:gd name="T0" fmla="*/ 0 w 555"/>
              <a:gd name="T1" fmla="*/ 2147483646 h 466"/>
              <a:gd name="T2" fmla="*/ 1986334081 w 555"/>
              <a:gd name="T3" fmla="*/ 0 h 466"/>
              <a:gd name="T4" fmla="*/ 2147483646 w 555"/>
              <a:gd name="T5" fmla="*/ 2147483646 h 466"/>
              <a:gd name="T6" fmla="*/ 0 w 555"/>
              <a:gd name="T7" fmla="*/ 2147483646 h 466"/>
              <a:gd name="T8" fmla="*/ 0 60000 65536"/>
              <a:gd name="T9" fmla="*/ 0 60000 65536"/>
              <a:gd name="T10" fmla="*/ 0 60000 65536"/>
              <a:gd name="T11" fmla="*/ 0 60000 65536"/>
              <a:gd name="T12" fmla="*/ 0 w 555"/>
              <a:gd name="T13" fmla="*/ 0 h 466"/>
              <a:gd name="T14" fmla="*/ 555 w 555"/>
              <a:gd name="T15" fmla="*/ 466 h 4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5" h="466">
                <a:moveTo>
                  <a:pt x="0" y="118"/>
                </a:moveTo>
                <a:lnTo>
                  <a:pt x="93" y="0"/>
                </a:lnTo>
                <a:lnTo>
                  <a:pt x="555" y="466"/>
                </a:lnTo>
                <a:lnTo>
                  <a:pt x="0" y="1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95" name="Freeform 197">
            <a:extLst>
              <a:ext uri="{FF2B5EF4-FFF2-40B4-BE49-F238E27FC236}">
                <a16:creationId xmlns:a16="http://schemas.microsoft.com/office/drawing/2014/main" id="{54713181-EA3B-0304-C087-AF5EAF8FBF1F}"/>
              </a:ext>
            </a:extLst>
          </p:cNvPr>
          <p:cNvSpPr>
            <a:spLocks/>
          </p:cNvSpPr>
          <p:nvPr/>
        </p:nvSpPr>
        <p:spPr bwMode="auto">
          <a:xfrm>
            <a:off x="3603625" y="5443539"/>
            <a:ext cx="146050" cy="128587"/>
          </a:xfrm>
          <a:custGeom>
            <a:avLst/>
            <a:gdLst>
              <a:gd name="T0" fmla="*/ 0 w 528"/>
              <a:gd name="T1" fmla="*/ 0 h 466"/>
              <a:gd name="T2" fmla="*/ 2147483646 w 528"/>
              <a:gd name="T3" fmla="*/ 2147483646 h 466"/>
              <a:gd name="T4" fmla="*/ 2147483646 w 528"/>
              <a:gd name="T5" fmla="*/ 2147483646 h 466"/>
              <a:gd name="T6" fmla="*/ 0 w 528"/>
              <a:gd name="T7" fmla="*/ 0 h 466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466"/>
              <a:gd name="T14" fmla="*/ 528 w 528"/>
              <a:gd name="T15" fmla="*/ 466 h 4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466">
                <a:moveTo>
                  <a:pt x="0" y="0"/>
                </a:moveTo>
                <a:lnTo>
                  <a:pt x="462" y="466"/>
                </a:lnTo>
                <a:lnTo>
                  <a:pt x="528" y="3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96" name="Freeform 198">
            <a:extLst>
              <a:ext uri="{FF2B5EF4-FFF2-40B4-BE49-F238E27FC236}">
                <a16:creationId xmlns:a16="http://schemas.microsoft.com/office/drawing/2014/main" id="{BC59708D-C22B-CF5C-F8A2-8A6CD10C9EC0}"/>
              </a:ext>
            </a:extLst>
          </p:cNvPr>
          <p:cNvSpPr>
            <a:spLocks/>
          </p:cNvSpPr>
          <p:nvPr/>
        </p:nvSpPr>
        <p:spPr bwMode="auto">
          <a:xfrm>
            <a:off x="3576639" y="5443539"/>
            <a:ext cx="173037" cy="128587"/>
          </a:xfrm>
          <a:custGeom>
            <a:avLst/>
            <a:gdLst>
              <a:gd name="T0" fmla="*/ 0 w 621"/>
              <a:gd name="T1" fmla="*/ 2147483646 h 466"/>
              <a:gd name="T2" fmla="*/ 2012005411 w 621"/>
              <a:gd name="T3" fmla="*/ 0 h 466"/>
              <a:gd name="T4" fmla="*/ 2147483646 w 621"/>
              <a:gd name="T5" fmla="*/ 2147483646 h 466"/>
              <a:gd name="T6" fmla="*/ 2147483646 w 621"/>
              <a:gd name="T7" fmla="*/ 2147483646 h 466"/>
              <a:gd name="T8" fmla="*/ 0 w 621"/>
              <a:gd name="T9" fmla="*/ 2147483646 h 4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1"/>
              <a:gd name="T16" fmla="*/ 0 h 466"/>
              <a:gd name="T17" fmla="*/ 621 w 621"/>
              <a:gd name="T18" fmla="*/ 466 h 4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1" h="466">
                <a:moveTo>
                  <a:pt x="0" y="118"/>
                </a:moveTo>
                <a:lnTo>
                  <a:pt x="93" y="0"/>
                </a:lnTo>
                <a:lnTo>
                  <a:pt x="621" y="331"/>
                </a:lnTo>
                <a:lnTo>
                  <a:pt x="555" y="466"/>
                </a:lnTo>
                <a:lnTo>
                  <a:pt x="0" y="118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97" name="Freeform 199">
            <a:extLst>
              <a:ext uri="{FF2B5EF4-FFF2-40B4-BE49-F238E27FC236}">
                <a16:creationId xmlns:a16="http://schemas.microsoft.com/office/drawing/2014/main" id="{F123D66E-C540-9B54-F728-3CC7ED43A3FC}"/>
              </a:ext>
            </a:extLst>
          </p:cNvPr>
          <p:cNvSpPr>
            <a:spLocks/>
          </p:cNvSpPr>
          <p:nvPr/>
        </p:nvSpPr>
        <p:spPr bwMode="auto">
          <a:xfrm>
            <a:off x="3730625" y="5534025"/>
            <a:ext cx="171450" cy="96838"/>
          </a:xfrm>
          <a:custGeom>
            <a:avLst/>
            <a:gdLst>
              <a:gd name="T0" fmla="*/ 0 w 620"/>
              <a:gd name="T1" fmla="*/ 2147483646 h 352"/>
              <a:gd name="T2" fmla="*/ 1395655541 w 620"/>
              <a:gd name="T3" fmla="*/ 0 h 352"/>
              <a:gd name="T4" fmla="*/ 2147483646 w 620"/>
              <a:gd name="T5" fmla="*/ 2147483646 h 352"/>
              <a:gd name="T6" fmla="*/ 0 w 620"/>
              <a:gd name="T7" fmla="*/ 2147483646 h 352"/>
              <a:gd name="T8" fmla="*/ 0 60000 65536"/>
              <a:gd name="T9" fmla="*/ 0 60000 65536"/>
              <a:gd name="T10" fmla="*/ 0 60000 65536"/>
              <a:gd name="T11" fmla="*/ 0 60000 65536"/>
              <a:gd name="T12" fmla="*/ 0 w 620"/>
              <a:gd name="T13" fmla="*/ 0 h 352"/>
              <a:gd name="T14" fmla="*/ 620 w 620"/>
              <a:gd name="T15" fmla="*/ 352 h 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0" h="352">
                <a:moveTo>
                  <a:pt x="0" y="135"/>
                </a:moveTo>
                <a:lnTo>
                  <a:pt x="66" y="0"/>
                </a:lnTo>
                <a:lnTo>
                  <a:pt x="620" y="352"/>
                </a:lnTo>
                <a:lnTo>
                  <a:pt x="0" y="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98" name="Freeform 200">
            <a:extLst>
              <a:ext uri="{FF2B5EF4-FFF2-40B4-BE49-F238E27FC236}">
                <a16:creationId xmlns:a16="http://schemas.microsoft.com/office/drawing/2014/main" id="{B7AE54EA-7C45-C2CB-D2CE-8B07D200816F}"/>
              </a:ext>
            </a:extLst>
          </p:cNvPr>
          <p:cNvSpPr>
            <a:spLocks/>
          </p:cNvSpPr>
          <p:nvPr/>
        </p:nvSpPr>
        <p:spPr bwMode="auto">
          <a:xfrm>
            <a:off x="3749676" y="5534025"/>
            <a:ext cx="161925" cy="96838"/>
          </a:xfrm>
          <a:custGeom>
            <a:avLst/>
            <a:gdLst>
              <a:gd name="T0" fmla="*/ 0 w 587"/>
              <a:gd name="T1" fmla="*/ 0 h 352"/>
              <a:gd name="T2" fmla="*/ 2147483646 w 587"/>
              <a:gd name="T3" fmla="*/ 2147483646 h 352"/>
              <a:gd name="T4" fmla="*/ 2147483646 w 587"/>
              <a:gd name="T5" fmla="*/ 2147483646 h 352"/>
              <a:gd name="T6" fmla="*/ 0 w 587"/>
              <a:gd name="T7" fmla="*/ 0 h 352"/>
              <a:gd name="T8" fmla="*/ 0 60000 65536"/>
              <a:gd name="T9" fmla="*/ 0 60000 65536"/>
              <a:gd name="T10" fmla="*/ 0 60000 65536"/>
              <a:gd name="T11" fmla="*/ 0 60000 65536"/>
              <a:gd name="T12" fmla="*/ 0 w 587"/>
              <a:gd name="T13" fmla="*/ 0 h 352"/>
              <a:gd name="T14" fmla="*/ 587 w 587"/>
              <a:gd name="T15" fmla="*/ 352 h 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7" h="352">
                <a:moveTo>
                  <a:pt x="0" y="0"/>
                </a:moveTo>
                <a:lnTo>
                  <a:pt x="554" y="352"/>
                </a:lnTo>
                <a:lnTo>
                  <a:pt x="587" y="2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99" name="Freeform 201">
            <a:extLst>
              <a:ext uri="{FF2B5EF4-FFF2-40B4-BE49-F238E27FC236}">
                <a16:creationId xmlns:a16="http://schemas.microsoft.com/office/drawing/2014/main" id="{DAAFEADC-4479-51A4-DF5D-39638B3C2FDF}"/>
              </a:ext>
            </a:extLst>
          </p:cNvPr>
          <p:cNvSpPr>
            <a:spLocks/>
          </p:cNvSpPr>
          <p:nvPr/>
        </p:nvSpPr>
        <p:spPr bwMode="auto">
          <a:xfrm>
            <a:off x="3730626" y="5534025"/>
            <a:ext cx="180975" cy="96838"/>
          </a:xfrm>
          <a:custGeom>
            <a:avLst/>
            <a:gdLst>
              <a:gd name="T0" fmla="*/ 0 w 653"/>
              <a:gd name="T1" fmla="*/ 2147483646 h 352"/>
              <a:gd name="T2" fmla="*/ 1404985971 w 653"/>
              <a:gd name="T3" fmla="*/ 0 h 352"/>
              <a:gd name="T4" fmla="*/ 2147483646 w 653"/>
              <a:gd name="T5" fmla="*/ 2147483646 h 352"/>
              <a:gd name="T6" fmla="*/ 2147483646 w 653"/>
              <a:gd name="T7" fmla="*/ 2147483646 h 352"/>
              <a:gd name="T8" fmla="*/ 0 w 653"/>
              <a:gd name="T9" fmla="*/ 2147483646 h 3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3"/>
              <a:gd name="T16" fmla="*/ 0 h 352"/>
              <a:gd name="T17" fmla="*/ 653 w 653"/>
              <a:gd name="T18" fmla="*/ 352 h 3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3" h="352">
                <a:moveTo>
                  <a:pt x="0" y="135"/>
                </a:moveTo>
                <a:lnTo>
                  <a:pt x="66" y="0"/>
                </a:lnTo>
                <a:lnTo>
                  <a:pt x="653" y="206"/>
                </a:lnTo>
                <a:lnTo>
                  <a:pt x="620" y="352"/>
                </a:lnTo>
                <a:lnTo>
                  <a:pt x="0" y="13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00" name="Freeform 202">
            <a:extLst>
              <a:ext uri="{FF2B5EF4-FFF2-40B4-BE49-F238E27FC236}">
                <a16:creationId xmlns:a16="http://schemas.microsoft.com/office/drawing/2014/main" id="{687EEA8A-ED9E-1104-FE4E-28C1B5D7A9E1}"/>
              </a:ext>
            </a:extLst>
          </p:cNvPr>
          <p:cNvSpPr>
            <a:spLocks/>
          </p:cNvSpPr>
          <p:nvPr/>
        </p:nvSpPr>
        <p:spPr bwMode="auto">
          <a:xfrm>
            <a:off x="3902076" y="5591176"/>
            <a:ext cx="180975" cy="61913"/>
          </a:xfrm>
          <a:custGeom>
            <a:avLst/>
            <a:gdLst>
              <a:gd name="T0" fmla="*/ 0 w 652"/>
              <a:gd name="T1" fmla="*/ 2147483646 h 220"/>
              <a:gd name="T2" fmla="*/ 705728112 w 652"/>
              <a:gd name="T3" fmla="*/ 0 h 220"/>
              <a:gd name="T4" fmla="*/ 2147483646 w 652"/>
              <a:gd name="T5" fmla="*/ 2147483646 h 220"/>
              <a:gd name="T6" fmla="*/ 0 w 652"/>
              <a:gd name="T7" fmla="*/ 2147483646 h 220"/>
              <a:gd name="T8" fmla="*/ 0 60000 65536"/>
              <a:gd name="T9" fmla="*/ 0 60000 65536"/>
              <a:gd name="T10" fmla="*/ 0 60000 65536"/>
              <a:gd name="T11" fmla="*/ 0 60000 65536"/>
              <a:gd name="T12" fmla="*/ 0 w 652"/>
              <a:gd name="T13" fmla="*/ 0 h 220"/>
              <a:gd name="T14" fmla="*/ 652 w 652"/>
              <a:gd name="T15" fmla="*/ 220 h 2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2" h="220">
                <a:moveTo>
                  <a:pt x="0" y="146"/>
                </a:moveTo>
                <a:lnTo>
                  <a:pt x="33" y="0"/>
                </a:lnTo>
                <a:lnTo>
                  <a:pt x="652" y="220"/>
                </a:lnTo>
                <a:lnTo>
                  <a:pt x="0" y="1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01" name="Freeform 203">
            <a:extLst>
              <a:ext uri="{FF2B5EF4-FFF2-40B4-BE49-F238E27FC236}">
                <a16:creationId xmlns:a16="http://schemas.microsoft.com/office/drawing/2014/main" id="{64F88698-D632-E8E0-BCD8-41E392A1D174}"/>
              </a:ext>
            </a:extLst>
          </p:cNvPr>
          <p:cNvSpPr>
            <a:spLocks/>
          </p:cNvSpPr>
          <p:nvPr/>
        </p:nvSpPr>
        <p:spPr bwMode="auto">
          <a:xfrm>
            <a:off x="3911600" y="5591176"/>
            <a:ext cx="171450" cy="61913"/>
          </a:xfrm>
          <a:custGeom>
            <a:avLst/>
            <a:gdLst>
              <a:gd name="T0" fmla="*/ 0 w 619"/>
              <a:gd name="T1" fmla="*/ 0 h 220"/>
              <a:gd name="T2" fmla="*/ 2147483646 w 619"/>
              <a:gd name="T3" fmla="*/ 2147483646 h 220"/>
              <a:gd name="T4" fmla="*/ 2147483646 w 619"/>
              <a:gd name="T5" fmla="*/ 1560215480 h 220"/>
              <a:gd name="T6" fmla="*/ 0 w 619"/>
              <a:gd name="T7" fmla="*/ 0 h 220"/>
              <a:gd name="T8" fmla="*/ 0 60000 65536"/>
              <a:gd name="T9" fmla="*/ 0 60000 65536"/>
              <a:gd name="T10" fmla="*/ 0 60000 65536"/>
              <a:gd name="T11" fmla="*/ 0 60000 65536"/>
              <a:gd name="T12" fmla="*/ 0 w 619"/>
              <a:gd name="T13" fmla="*/ 0 h 220"/>
              <a:gd name="T14" fmla="*/ 619 w 619"/>
              <a:gd name="T15" fmla="*/ 220 h 2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9" h="220">
                <a:moveTo>
                  <a:pt x="0" y="0"/>
                </a:moveTo>
                <a:lnTo>
                  <a:pt x="619" y="220"/>
                </a:lnTo>
                <a:lnTo>
                  <a:pt x="619" y="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02" name="Freeform 204">
            <a:extLst>
              <a:ext uri="{FF2B5EF4-FFF2-40B4-BE49-F238E27FC236}">
                <a16:creationId xmlns:a16="http://schemas.microsoft.com/office/drawing/2014/main" id="{05654626-0A97-1A31-2E9B-96288A42EECC}"/>
              </a:ext>
            </a:extLst>
          </p:cNvPr>
          <p:cNvSpPr>
            <a:spLocks/>
          </p:cNvSpPr>
          <p:nvPr/>
        </p:nvSpPr>
        <p:spPr bwMode="auto">
          <a:xfrm>
            <a:off x="3902076" y="5591176"/>
            <a:ext cx="180975" cy="61913"/>
          </a:xfrm>
          <a:custGeom>
            <a:avLst/>
            <a:gdLst>
              <a:gd name="T0" fmla="*/ 0 w 652"/>
              <a:gd name="T1" fmla="*/ 2147483646 h 220"/>
              <a:gd name="T2" fmla="*/ 705728112 w 652"/>
              <a:gd name="T3" fmla="*/ 0 h 220"/>
              <a:gd name="T4" fmla="*/ 2147483646 w 652"/>
              <a:gd name="T5" fmla="*/ 1560215480 h 220"/>
              <a:gd name="T6" fmla="*/ 2147483646 w 652"/>
              <a:gd name="T7" fmla="*/ 2147483646 h 220"/>
              <a:gd name="T8" fmla="*/ 0 w 652"/>
              <a:gd name="T9" fmla="*/ 2147483646 h 2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2"/>
              <a:gd name="T16" fmla="*/ 0 h 220"/>
              <a:gd name="T17" fmla="*/ 652 w 652"/>
              <a:gd name="T18" fmla="*/ 220 h 2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2" h="220">
                <a:moveTo>
                  <a:pt x="0" y="146"/>
                </a:moveTo>
                <a:lnTo>
                  <a:pt x="33" y="0"/>
                </a:lnTo>
                <a:lnTo>
                  <a:pt x="652" y="70"/>
                </a:lnTo>
                <a:lnTo>
                  <a:pt x="652" y="220"/>
                </a:lnTo>
                <a:lnTo>
                  <a:pt x="0" y="14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03" name="Freeform 205">
            <a:extLst>
              <a:ext uri="{FF2B5EF4-FFF2-40B4-BE49-F238E27FC236}">
                <a16:creationId xmlns:a16="http://schemas.microsoft.com/office/drawing/2014/main" id="{A5C7F229-60DE-59BF-55CA-52498FF741D4}"/>
              </a:ext>
            </a:extLst>
          </p:cNvPr>
          <p:cNvSpPr>
            <a:spLocks/>
          </p:cNvSpPr>
          <p:nvPr/>
        </p:nvSpPr>
        <p:spPr bwMode="auto">
          <a:xfrm>
            <a:off x="4083050" y="5611814"/>
            <a:ext cx="179388" cy="41275"/>
          </a:xfrm>
          <a:custGeom>
            <a:avLst/>
            <a:gdLst>
              <a:gd name="T0" fmla="*/ 0 w 652"/>
              <a:gd name="T1" fmla="*/ 2147483646 h 150"/>
              <a:gd name="T2" fmla="*/ 0 w 652"/>
              <a:gd name="T3" fmla="*/ 0 h 150"/>
              <a:gd name="T4" fmla="*/ 2147483646 w 652"/>
              <a:gd name="T5" fmla="*/ 1583463093 h 150"/>
              <a:gd name="T6" fmla="*/ 0 w 652"/>
              <a:gd name="T7" fmla="*/ 2147483646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652"/>
              <a:gd name="T13" fmla="*/ 0 h 150"/>
              <a:gd name="T14" fmla="*/ 652 w 652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2" h="150">
                <a:moveTo>
                  <a:pt x="0" y="150"/>
                </a:moveTo>
                <a:lnTo>
                  <a:pt x="0" y="0"/>
                </a:lnTo>
                <a:lnTo>
                  <a:pt x="652" y="76"/>
                </a:lnTo>
                <a:lnTo>
                  <a:pt x="0" y="1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04" name="Freeform 206">
            <a:extLst>
              <a:ext uri="{FF2B5EF4-FFF2-40B4-BE49-F238E27FC236}">
                <a16:creationId xmlns:a16="http://schemas.microsoft.com/office/drawing/2014/main" id="{E39B8872-759E-E8BF-EB7D-43ADD9C88689}"/>
              </a:ext>
            </a:extLst>
          </p:cNvPr>
          <p:cNvSpPr>
            <a:spLocks/>
          </p:cNvSpPr>
          <p:nvPr/>
        </p:nvSpPr>
        <p:spPr bwMode="auto">
          <a:xfrm>
            <a:off x="4083050" y="5591175"/>
            <a:ext cx="179388" cy="39688"/>
          </a:xfrm>
          <a:custGeom>
            <a:avLst/>
            <a:gdLst>
              <a:gd name="T0" fmla="*/ 0 w 652"/>
              <a:gd name="T1" fmla="*/ 1406066464 h 146"/>
              <a:gd name="T2" fmla="*/ 2147483646 w 652"/>
              <a:gd name="T3" fmla="*/ 2147483646 h 146"/>
              <a:gd name="T4" fmla="*/ 2147483646 w 652"/>
              <a:gd name="T5" fmla="*/ 0 h 146"/>
              <a:gd name="T6" fmla="*/ 0 w 652"/>
              <a:gd name="T7" fmla="*/ 1406066464 h 146"/>
              <a:gd name="T8" fmla="*/ 0 60000 65536"/>
              <a:gd name="T9" fmla="*/ 0 60000 65536"/>
              <a:gd name="T10" fmla="*/ 0 60000 65536"/>
              <a:gd name="T11" fmla="*/ 0 60000 65536"/>
              <a:gd name="T12" fmla="*/ 0 w 652"/>
              <a:gd name="T13" fmla="*/ 0 h 146"/>
              <a:gd name="T14" fmla="*/ 652 w 652"/>
              <a:gd name="T15" fmla="*/ 146 h 1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2" h="146">
                <a:moveTo>
                  <a:pt x="0" y="70"/>
                </a:moveTo>
                <a:lnTo>
                  <a:pt x="652" y="146"/>
                </a:lnTo>
                <a:lnTo>
                  <a:pt x="619" y="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05" name="Freeform 207">
            <a:extLst>
              <a:ext uri="{FF2B5EF4-FFF2-40B4-BE49-F238E27FC236}">
                <a16:creationId xmlns:a16="http://schemas.microsoft.com/office/drawing/2014/main" id="{995A85B6-C60C-D8C9-A713-57981216DD11}"/>
              </a:ext>
            </a:extLst>
          </p:cNvPr>
          <p:cNvSpPr>
            <a:spLocks/>
          </p:cNvSpPr>
          <p:nvPr/>
        </p:nvSpPr>
        <p:spPr bwMode="auto">
          <a:xfrm>
            <a:off x="4083050" y="5591176"/>
            <a:ext cx="179388" cy="61913"/>
          </a:xfrm>
          <a:custGeom>
            <a:avLst/>
            <a:gdLst>
              <a:gd name="T0" fmla="*/ 0 w 652"/>
              <a:gd name="T1" fmla="*/ 2147483646 h 220"/>
              <a:gd name="T2" fmla="*/ 0 w 652"/>
              <a:gd name="T3" fmla="*/ 1560215480 h 220"/>
              <a:gd name="T4" fmla="*/ 2147483646 w 652"/>
              <a:gd name="T5" fmla="*/ 0 h 220"/>
              <a:gd name="T6" fmla="*/ 2147483646 w 652"/>
              <a:gd name="T7" fmla="*/ 2147483646 h 220"/>
              <a:gd name="T8" fmla="*/ 0 w 652"/>
              <a:gd name="T9" fmla="*/ 2147483646 h 2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2"/>
              <a:gd name="T16" fmla="*/ 0 h 220"/>
              <a:gd name="T17" fmla="*/ 652 w 652"/>
              <a:gd name="T18" fmla="*/ 220 h 2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2" h="220">
                <a:moveTo>
                  <a:pt x="0" y="220"/>
                </a:moveTo>
                <a:lnTo>
                  <a:pt x="0" y="70"/>
                </a:lnTo>
                <a:lnTo>
                  <a:pt x="619" y="0"/>
                </a:lnTo>
                <a:lnTo>
                  <a:pt x="652" y="146"/>
                </a:lnTo>
                <a:lnTo>
                  <a:pt x="0" y="22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06" name="Freeform 208">
            <a:extLst>
              <a:ext uri="{FF2B5EF4-FFF2-40B4-BE49-F238E27FC236}">
                <a16:creationId xmlns:a16="http://schemas.microsoft.com/office/drawing/2014/main" id="{488640CB-CFB1-3D0D-780A-0EBF356B13FF}"/>
              </a:ext>
            </a:extLst>
          </p:cNvPr>
          <p:cNvSpPr>
            <a:spLocks/>
          </p:cNvSpPr>
          <p:nvPr/>
        </p:nvSpPr>
        <p:spPr bwMode="auto">
          <a:xfrm>
            <a:off x="4252914" y="5572125"/>
            <a:ext cx="180975" cy="58738"/>
          </a:xfrm>
          <a:custGeom>
            <a:avLst/>
            <a:gdLst>
              <a:gd name="T0" fmla="*/ 702493124 w 653"/>
              <a:gd name="T1" fmla="*/ 2147483646 h 217"/>
              <a:gd name="T2" fmla="*/ 0 w 653"/>
              <a:gd name="T3" fmla="*/ 1408079246 h 217"/>
              <a:gd name="T4" fmla="*/ 2147483646 w 653"/>
              <a:gd name="T5" fmla="*/ 0 h 217"/>
              <a:gd name="T6" fmla="*/ 702493124 w 653"/>
              <a:gd name="T7" fmla="*/ 2147483646 h 217"/>
              <a:gd name="T8" fmla="*/ 0 60000 65536"/>
              <a:gd name="T9" fmla="*/ 0 60000 65536"/>
              <a:gd name="T10" fmla="*/ 0 60000 65536"/>
              <a:gd name="T11" fmla="*/ 0 60000 65536"/>
              <a:gd name="T12" fmla="*/ 0 w 653"/>
              <a:gd name="T13" fmla="*/ 0 h 217"/>
              <a:gd name="T14" fmla="*/ 653 w 653"/>
              <a:gd name="T15" fmla="*/ 217 h 2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3" h="217">
                <a:moveTo>
                  <a:pt x="33" y="217"/>
                </a:moveTo>
                <a:lnTo>
                  <a:pt x="0" y="71"/>
                </a:lnTo>
                <a:lnTo>
                  <a:pt x="653" y="0"/>
                </a:lnTo>
                <a:lnTo>
                  <a:pt x="33" y="2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07" name="Freeform 209">
            <a:extLst>
              <a:ext uri="{FF2B5EF4-FFF2-40B4-BE49-F238E27FC236}">
                <a16:creationId xmlns:a16="http://schemas.microsoft.com/office/drawing/2014/main" id="{0E0543FA-A832-18C1-5CA6-30E957BAB1C5}"/>
              </a:ext>
            </a:extLst>
          </p:cNvPr>
          <p:cNvSpPr>
            <a:spLocks/>
          </p:cNvSpPr>
          <p:nvPr/>
        </p:nvSpPr>
        <p:spPr bwMode="auto">
          <a:xfrm>
            <a:off x="4252914" y="5534025"/>
            <a:ext cx="180975" cy="57150"/>
          </a:xfrm>
          <a:custGeom>
            <a:avLst/>
            <a:gdLst>
              <a:gd name="T0" fmla="*/ 0 w 653"/>
              <a:gd name="T1" fmla="*/ 2147483646 h 206"/>
              <a:gd name="T2" fmla="*/ 2147483646 w 653"/>
              <a:gd name="T3" fmla="*/ 2147483646 h 206"/>
              <a:gd name="T4" fmla="*/ 2147483646 w 653"/>
              <a:gd name="T5" fmla="*/ 0 h 206"/>
              <a:gd name="T6" fmla="*/ 0 w 653"/>
              <a:gd name="T7" fmla="*/ 2147483646 h 206"/>
              <a:gd name="T8" fmla="*/ 0 60000 65536"/>
              <a:gd name="T9" fmla="*/ 0 60000 65536"/>
              <a:gd name="T10" fmla="*/ 0 60000 65536"/>
              <a:gd name="T11" fmla="*/ 0 60000 65536"/>
              <a:gd name="T12" fmla="*/ 0 w 653"/>
              <a:gd name="T13" fmla="*/ 0 h 206"/>
              <a:gd name="T14" fmla="*/ 653 w 653"/>
              <a:gd name="T15" fmla="*/ 206 h 2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3" h="206">
                <a:moveTo>
                  <a:pt x="0" y="206"/>
                </a:moveTo>
                <a:lnTo>
                  <a:pt x="653" y="135"/>
                </a:lnTo>
                <a:lnTo>
                  <a:pt x="587" y="0"/>
                </a:lnTo>
                <a:lnTo>
                  <a:pt x="0" y="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08" name="Freeform 210">
            <a:extLst>
              <a:ext uri="{FF2B5EF4-FFF2-40B4-BE49-F238E27FC236}">
                <a16:creationId xmlns:a16="http://schemas.microsoft.com/office/drawing/2014/main" id="{AAE177DF-F327-05B7-F1E9-1AA9D57B26D0}"/>
              </a:ext>
            </a:extLst>
          </p:cNvPr>
          <p:cNvSpPr>
            <a:spLocks/>
          </p:cNvSpPr>
          <p:nvPr/>
        </p:nvSpPr>
        <p:spPr bwMode="auto">
          <a:xfrm>
            <a:off x="4252914" y="5534025"/>
            <a:ext cx="180975" cy="96838"/>
          </a:xfrm>
          <a:custGeom>
            <a:avLst/>
            <a:gdLst>
              <a:gd name="T0" fmla="*/ 702493124 w 653"/>
              <a:gd name="T1" fmla="*/ 2147483646 h 352"/>
              <a:gd name="T2" fmla="*/ 0 w 653"/>
              <a:gd name="T3" fmla="*/ 2147483646 h 352"/>
              <a:gd name="T4" fmla="*/ 2147483646 w 653"/>
              <a:gd name="T5" fmla="*/ 0 h 352"/>
              <a:gd name="T6" fmla="*/ 2147483646 w 653"/>
              <a:gd name="T7" fmla="*/ 2147483646 h 352"/>
              <a:gd name="T8" fmla="*/ 702493124 w 653"/>
              <a:gd name="T9" fmla="*/ 2147483646 h 3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3"/>
              <a:gd name="T16" fmla="*/ 0 h 352"/>
              <a:gd name="T17" fmla="*/ 653 w 653"/>
              <a:gd name="T18" fmla="*/ 352 h 3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3" h="352">
                <a:moveTo>
                  <a:pt x="33" y="352"/>
                </a:moveTo>
                <a:lnTo>
                  <a:pt x="0" y="206"/>
                </a:lnTo>
                <a:lnTo>
                  <a:pt x="587" y="0"/>
                </a:lnTo>
                <a:lnTo>
                  <a:pt x="653" y="135"/>
                </a:lnTo>
                <a:lnTo>
                  <a:pt x="33" y="35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09" name="Freeform 211">
            <a:extLst>
              <a:ext uri="{FF2B5EF4-FFF2-40B4-BE49-F238E27FC236}">
                <a16:creationId xmlns:a16="http://schemas.microsoft.com/office/drawing/2014/main" id="{0186F24E-7642-8EB4-F44A-3D5B12AE9452}"/>
              </a:ext>
            </a:extLst>
          </p:cNvPr>
          <p:cNvSpPr>
            <a:spLocks/>
          </p:cNvSpPr>
          <p:nvPr/>
        </p:nvSpPr>
        <p:spPr bwMode="auto">
          <a:xfrm>
            <a:off x="4416426" y="5475289"/>
            <a:ext cx="169863" cy="96837"/>
          </a:xfrm>
          <a:custGeom>
            <a:avLst/>
            <a:gdLst>
              <a:gd name="T0" fmla="*/ 1350715290 w 621"/>
              <a:gd name="T1" fmla="*/ 2147483646 h 348"/>
              <a:gd name="T2" fmla="*/ 0 w 621"/>
              <a:gd name="T3" fmla="*/ 2147483646 h 348"/>
              <a:gd name="T4" fmla="*/ 2147483646 w 621"/>
              <a:gd name="T5" fmla="*/ 0 h 348"/>
              <a:gd name="T6" fmla="*/ 1350715290 w 621"/>
              <a:gd name="T7" fmla="*/ 2147483646 h 348"/>
              <a:gd name="T8" fmla="*/ 0 60000 65536"/>
              <a:gd name="T9" fmla="*/ 0 60000 65536"/>
              <a:gd name="T10" fmla="*/ 0 60000 65536"/>
              <a:gd name="T11" fmla="*/ 0 60000 65536"/>
              <a:gd name="T12" fmla="*/ 0 w 621"/>
              <a:gd name="T13" fmla="*/ 0 h 348"/>
              <a:gd name="T14" fmla="*/ 621 w 621"/>
              <a:gd name="T15" fmla="*/ 348 h 3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1" h="348">
                <a:moveTo>
                  <a:pt x="66" y="348"/>
                </a:moveTo>
                <a:lnTo>
                  <a:pt x="0" y="213"/>
                </a:lnTo>
                <a:lnTo>
                  <a:pt x="621" y="0"/>
                </a:lnTo>
                <a:lnTo>
                  <a:pt x="66" y="3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10" name="Freeform 212">
            <a:extLst>
              <a:ext uri="{FF2B5EF4-FFF2-40B4-BE49-F238E27FC236}">
                <a16:creationId xmlns:a16="http://schemas.microsoft.com/office/drawing/2014/main" id="{A292CE24-279B-0C08-9DEE-1A018B81EA12}"/>
              </a:ext>
            </a:extLst>
          </p:cNvPr>
          <p:cNvSpPr>
            <a:spLocks/>
          </p:cNvSpPr>
          <p:nvPr/>
        </p:nvSpPr>
        <p:spPr bwMode="auto">
          <a:xfrm>
            <a:off x="4416426" y="5443539"/>
            <a:ext cx="169863" cy="90487"/>
          </a:xfrm>
          <a:custGeom>
            <a:avLst/>
            <a:gdLst>
              <a:gd name="T0" fmla="*/ 0 w 621"/>
              <a:gd name="T1" fmla="*/ 2147483646 h 331"/>
              <a:gd name="T2" fmla="*/ 2147483646 w 621"/>
              <a:gd name="T3" fmla="*/ 2147483646 h 331"/>
              <a:gd name="T4" fmla="*/ 2147483646 w 621"/>
              <a:gd name="T5" fmla="*/ 0 h 331"/>
              <a:gd name="T6" fmla="*/ 0 w 621"/>
              <a:gd name="T7" fmla="*/ 2147483646 h 331"/>
              <a:gd name="T8" fmla="*/ 0 60000 65536"/>
              <a:gd name="T9" fmla="*/ 0 60000 65536"/>
              <a:gd name="T10" fmla="*/ 0 60000 65536"/>
              <a:gd name="T11" fmla="*/ 0 60000 65536"/>
              <a:gd name="T12" fmla="*/ 0 w 621"/>
              <a:gd name="T13" fmla="*/ 0 h 331"/>
              <a:gd name="T14" fmla="*/ 621 w 621"/>
              <a:gd name="T15" fmla="*/ 331 h 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1" h="331">
                <a:moveTo>
                  <a:pt x="0" y="331"/>
                </a:moveTo>
                <a:lnTo>
                  <a:pt x="621" y="118"/>
                </a:lnTo>
                <a:lnTo>
                  <a:pt x="528" y="0"/>
                </a:lnTo>
                <a:lnTo>
                  <a:pt x="0" y="3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11" name="Freeform 213">
            <a:extLst>
              <a:ext uri="{FF2B5EF4-FFF2-40B4-BE49-F238E27FC236}">
                <a16:creationId xmlns:a16="http://schemas.microsoft.com/office/drawing/2014/main" id="{A7998162-7DFC-AAD7-B44E-DD0662A53C54}"/>
              </a:ext>
            </a:extLst>
          </p:cNvPr>
          <p:cNvSpPr>
            <a:spLocks/>
          </p:cNvSpPr>
          <p:nvPr/>
        </p:nvSpPr>
        <p:spPr bwMode="auto">
          <a:xfrm>
            <a:off x="4416426" y="5443539"/>
            <a:ext cx="169863" cy="128587"/>
          </a:xfrm>
          <a:custGeom>
            <a:avLst/>
            <a:gdLst>
              <a:gd name="T0" fmla="*/ 1350715290 w 621"/>
              <a:gd name="T1" fmla="*/ 2147483646 h 466"/>
              <a:gd name="T2" fmla="*/ 0 w 621"/>
              <a:gd name="T3" fmla="*/ 2147483646 h 466"/>
              <a:gd name="T4" fmla="*/ 2147483646 w 621"/>
              <a:gd name="T5" fmla="*/ 0 h 466"/>
              <a:gd name="T6" fmla="*/ 2147483646 w 621"/>
              <a:gd name="T7" fmla="*/ 2147483646 h 466"/>
              <a:gd name="T8" fmla="*/ 1350715290 w 621"/>
              <a:gd name="T9" fmla="*/ 2147483646 h 4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1"/>
              <a:gd name="T16" fmla="*/ 0 h 466"/>
              <a:gd name="T17" fmla="*/ 621 w 621"/>
              <a:gd name="T18" fmla="*/ 466 h 4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1" h="466">
                <a:moveTo>
                  <a:pt x="66" y="466"/>
                </a:moveTo>
                <a:lnTo>
                  <a:pt x="0" y="331"/>
                </a:lnTo>
                <a:lnTo>
                  <a:pt x="528" y="0"/>
                </a:lnTo>
                <a:lnTo>
                  <a:pt x="621" y="118"/>
                </a:lnTo>
                <a:lnTo>
                  <a:pt x="66" y="46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12" name="Freeform 214">
            <a:extLst>
              <a:ext uri="{FF2B5EF4-FFF2-40B4-BE49-F238E27FC236}">
                <a16:creationId xmlns:a16="http://schemas.microsoft.com/office/drawing/2014/main" id="{4F1F8C0B-8F4E-7A8A-14F9-7AFF1A03AC42}"/>
              </a:ext>
            </a:extLst>
          </p:cNvPr>
          <p:cNvSpPr>
            <a:spLocks/>
          </p:cNvSpPr>
          <p:nvPr/>
        </p:nvSpPr>
        <p:spPr bwMode="auto">
          <a:xfrm>
            <a:off x="4562475" y="5346700"/>
            <a:ext cx="153988" cy="128588"/>
          </a:xfrm>
          <a:custGeom>
            <a:avLst/>
            <a:gdLst>
              <a:gd name="T0" fmla="*/ 1965089248 w 557"/>
              <a:gd name="T1" fmla="*/ 2147483646 h 465"/>
              <a:gd name="T2" fmla="*/ 0 w 557"/>
              <a:gd name="T3" fmla="*/ 2147483646 h 465"/>
              <a:gd name="T4" fmla="*/ 2147483646 w 557"/>
              <a:gd name="T5" fmla="*/ 0 h 465"/>
              <a:gd name="T6" fmla="*/ 1965089248 w 557"/>
              <a:gd name="T7" fmla="*/ 2147483646 h 465"/>
              <a:gd name="T8" fmla="*/ 0 60000 65536"/>
              <a:gd name="T9" fmla="*/ 0 60000 65536"/>
              <a:gd name="T10" fmla="*/ 0 60000 65536"/>
              <a:gd name="T11" fmla="*/ 0 60000 65536"/>
              <a:gd name="T12" fmla="*/ 0 w 557"/>
              <a:gd name="T13" fmla="*/ 0 h 465"/>
              <a:gd name="T14" fmla="*/ 557 w 557"/>
              <a:gd name="T15" fmla="*/ 465 h 4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7" h="465">
                <a:moveTo>
                  <a:pt x="93" y="465"/>
                </a:moveTo>
                <a:lnTo>
                  <a:pt x="0" y="347"/>
                </a:lnTo>
                <a:lnTo>
                  <a:pt x="557" y="0"/>
                </a:lnTo>
                <a:lnTo>
                  <a:pt x="93" y="4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13" name="Freeform 215">
            <a:extLst>
              <a:ext uri="{FF2B5EF4-FFF2-40B4-BE49-F238E27FC236}">
                <a16:creationId xmlns:a16="http://schemas.microsoft.com/office/drawing/2014/main" id="{FB856A4B-DF32-021E-2293-5DE241735BEB}"/>
              </a:ext>
            </a:extLst>
          </p:cNvPr>
          <p:cNvSpPr>
            <a:spLocks/>
          </p:cNvSpPr>
          <p:nvPr/>
        </p:nvSpPr>
        <p:spPr bwMode="auto">
          <a:xfrm>
            <a:off x="4562475" y="5319714"/>
            <a:ext cx="153988" cy="123825"/>
          </a:xfrm>
          <a:custGeom>
            <a:avLst/>
            <a:gdLst>
              <a:gd name="T0" fmla="*/ 0 w 557"/>
              <a:gd name="T1" fmla="*/ 2147483646 h 441"/>
              <a:gd name="T2" fmla="*/ 2147483646 w 557"/>
              <a:gd name="T3" fmla="*/ 2080869017 h 441"/>
              <a:gd name="T4" fmla="*/ 2147483646 w 557"/>
              <a:gd name="T5" fmla="*/ 0 h 441"/>
              <a:gd name="T6" fmla="*/ 0 w 557"/>
              <a:gd name="T7" fmla="*/ 2147483646 h 441"/>
              <a:gd name="T8" fmla="*/ 0 60000 65536"/>
              <a:gd name="T9" fmla="*/ 0 60000 65536"/>
              <a:gd name="T10" fmla="*/ 0 60000 65536"/>
              <a:gd name="T11" fmla="*/ 0 60000 65536"/>
              <a:gd name="T12" fmla="*/ 0 w 557"/>
              <a:gd name="T13" fmla="*/ 0 h 441"/>
              <a:gd name="T14" fmla="*/ 557 w 557"/>
              <a:gd name="T15" fmla="*/ 441 h 4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7" h="441">
                <a:moveTo>
                  <a:pt x="0" y="441"/>
                </a:moveTo>
                <a:lnTo>
                  <a:pt x="557" y="94"/>
                </a:lnTo>
                <a:lnTo>
                  <a:pt x="440" y="0"/>
                </a:lnTo>
                <a:lnTo>
                  <a:pt x="0" y="4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14" name="Freeform 216">
            <a:extLst>
              <a:ext uri="{FF2B5EF4-FFF2-40B4-BE49-F238E27FC236}">
                <a16:creationId xmlns:a16="http://schemas.microsoft.com/office/drawing/2014/main" id="{C8315CB9-395A-0FC3-F420-E9F11E5EA179}"/>
              </a:ext>
            </a:extLst>
          </p:cNvPr>
          <p:cNvSpPr>
            <a:spLocks/>
          </p:cNvSpPr>
          <p:nvPr/>
        </p:nvSpPr>
        <p:spPr bwMode="auto">
          <a:xfrm>
            <a:off x="4562475" y="5319714"/>
            <a:ext cx="153988" cy="155575"/>
          </a:xfrm>
          <a:custGeom>
            <a:avLst/>
            <a:gdLst>
              <a:gd name="T0" fmla="*/ 1965089248 w 557"/>
              <a:gd name="T1" fmla="*/ 2147483646 h 559"/>
              <a:gd name="T2" fmla="*/ 0 w 557"/>
              <a:gd name="T3" fmla="*/ 2147483646 h 559"/>
              <a:gd name="T4" fmla="*/ 2147483646 w 557"/>
              <a:gd name="T5" fmla="*/ 0 h 559"/>
              <a:gd name="T6" fmla="*/ 2147483646 w 557"/>
              <a:gd name="T7" fmla="*/ 2026330421 h 559"/>
              <a:gd name="T8" fmla="*/ 1965089248 w 557"/>
              <a:gd name="T9" fmla="*/ 2147483646 h 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7"/>
              <a:gd name="T16" fmla="*/ 0 h 559"/>
              <a:gd name="T17" fmla="*/ 557 w 557"/>
              <a:gd name="T18" fmla="*/ 559 h 5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7" h="559">
                <a:moveTo>
                  <a:pt x="93" y="559"/>
                </a:moveTo>
                <a:lnTo>
                  <a:pt x="0" y="441"/>
                </a:lnTo>
                <a:lnTo>
                  <a:pt x="440" y="0"/>
                </a:lnTo>
                <a:lnTo>
                  <a:pt x="557" y="94"/>
                </a:lnTo>
                <a:lnTo>
                  <a:pt x="93" y="559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15" name="Freeform 217">
            <a:extLst>
              <a:ext uri="{FF2B5EF4-FFF2-40B4-BE49-F238E27FC236}">
                <a16:creationId xmlns:a16="http://schemas.microsoft.com/office/drawing/2014/main" id="{FA869752-044C-4D31-CF40-A09CDC31A158}"/>
              </a:ext>
            </a:extLst>
          </p:cNvPr>
          <p:cNvSpPr>
            <a:spLocks/>
          </p:cNvSpPr>
          <p:nvPr/>
        </p:nvSpPr>
        <p:spPr bwMode="auto">
          <a:xfrm>
            <a:off x="4683125" y="5191126"/>
            <a:ext cx="128588" cy="155575"/>
          </a:xfrm>
          <a:custGeom>
            <a:avLst/>
            <a:gdLst>
              <a:gd name="T0" fmla="*/ 2147483646 w 466"/>
              <a:gd name="T1" fmla="*/ 2147483646 h 557"/>
              <a:gd name="T2" fmla="*/ 0 w 466"/>
              <a:gd name="T3" fmla="*/ 2147483646 h 557"/>
              <a:gd name="T4" fmla="*/ 2147483646 w 466"/>
              <a:gd name="T5" fmla="*/ 0 h 557"/>
              <a:gd name="T6" fmla="*/ 2147483646 w 466"/>
              <a:gd name="T7" fmla="*/ 2147483646 h 557"/>
              <a:gd name="T8" fmla="*/ 0 60000 65536"/>
              <a:gd name="T9" fmla="*/ 0 60000 65536"/>
              <a:gd name="T10" fmla="*/ 0 60000 65536"/>
              <a:gd name="T11" fmla="*/ 0 60000 65536"/>
              <a:gd name="T12" fmla="*/ 0 w 466"/>
              <a:gd name="T13" fmla="*/ 0 h 557"/>
              <a:gd name="T14" fmla="*/ 466 w 466"/>
              <a:gd name="T15" fmla="*/ 557 h 5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6" h="557">
                <a:moveTo>
                  <a:pt x="117" y="557"/>
                </a:moveTo>
                <a:lnTo>
                  <a:pt x="0" y="463"/>
                </a:lnTo>
                <a:lnTo>
                  <a:pt x="466" y="0"/>
                </a:lnTo>
                <a:lnTo>
                  <a:pt x="117" y="5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16" name="Freeform 218">
            <a:extLst>
              <a:ext uri="{FF2B5EF4-FFF2-40B4-BE49-F238E27FC236}">
                <a16:creationId xmlns:a16="http://schemas.microsoft.com/office/drawing/2014/main" id="{A58C1152-3482-05E3-8C53-C7E12354ABB6}"/>
              </a:ext>
            </a:extLst>
          </p:cNvPr>
          <p:cNvSpPr>
            <a:spLocks/>
          </p:cNvSpPr>
          <p:nvPr/>
        </p:nvSpPr>
        <p:spPr bwMode="auto">
          <a:xfrm>
            <a:off x="4683125" y="5173663"/>
            <a:ext cx="128588" cy="146050"/>
          </a:xfrm>
          <a:custGeom>
            <a:avLst/>
            <a:gdLst>
              <a:gd name="T0" fmla="*/ 0 w 466"/>
              <a:gd name="T1" fmla="*/ 2147483646 h 528"/>
              <a:gd name="T2" fmla="*/ 2147483646 w 466"/>
              <a:gd name="T3" fmla="*/ 1375703868 h 528"/>
              <a:gd name="T4" fmla="*/ 2147483646 w 466"/>
              <a:gd name="T5" fmla="*/ 0 h 528"/>
              <a:gd name="T6" fmla="*/ 0 w 466"/>
              <a:gd name="T7" fmla="*/ 2147483646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66"/>
              <a:gd name="T13" fmla="*/ 0 h 528"/>
              <a:gd name="T14" fmla="*/ 466 w 466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6" h="528">
                <a:moveTo>
                  <a:pt x="0" y="528"/>
                </a:moveTo>
                <a:lnTo>
                  <a:pt x="466" y="65"/>
                </a:lnTo>
                <a:lnTo>
                  <a:pt x="331" y="0"/>
                </a:lnTo>
                <a:lnTo>
                  <a:pt x="0" y="5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17" name="Freeform 219">
            <a:extLst>
              <a:ext uri="{FF2B5EF4-FFF2-40B4-BE49-F238E27FC236}">
                <a16:creationId xmlns:a16="http://schemas.microsoft.com/office/drawing/2014/main" id="{D35AC974-C4C8-1AD4-2172-92B2F1B955CB}"/>
              </a:ext>
            </a:extLst>
          </p:cNvPr>
          <p:cNvSpPr>
            <a:spLocks/>
          </p:cNvSpPr>
          <p:nvPr/>
        </p:nvSpPr>
        <p:spPr bwMode="auto">
          <a:xfrm>
            <a:off x="4683125" y="5173664"/>
            <a:ext cx="128588" cy="173037"/>
          </a:xfrm>
          <a:custGeom>
            <a:avLst/>
            <a:gdLst>
              <a:gd name="T0" fmla="*/ 2147483646 w 466"/>
              <a:gd name="T1" fmla="*/ 2147483646 h 622"/>
              <a:gd name="T2" fmla="*/ 0 w 466"/>
              <a:gd name="T3" fmla="*/ 2147483646 h 622"/>
              <a:gd name="T4" fmla="*/ 2147483646 w 466"/>
              <a:gd name="T5" fmla="*/ 0 h 622"/>
              <a:gd name="T6" fmla="*/ 2147483646 w 466"/>
              <a:gd name="T7" fmla="*/ 1399483196 h 622"/>
              <a:gd name="T8" fmla="*/ 2147483646 w 466"/>
              <a:gd name="T9" fmla="*/ 2147483646 h 6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6"/>
              <a:gd name="T16" fmla="*/ 0 h 622"/>
              <a:gd name="T17" fmla="*/ 466 w 466"/>
              <a:gd name="T18" fmla="*/ 622 h 6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6" h="622">
                <a:moveTo>
                  <a:pt x="117" y="622"/>
                </a:moveTo>
                <a:lnTo>
                  <a:pt x="0" y="528"/>
                </a:lnTo>
                <a:lnTo>
                  <a:pt x="331" y="0"/>
                </a:lnTo>
                <a:lnTo>
                  <a:pt x="466" y="65"/>
                </a:lnTo>
                <a:lnTo>
                  <a:pt x="117" y="62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18" name="Freeform 220">
            <a:extLst>
              <a:ext uri="{FF2B5EF4-FFF2-40B4-BE49-F238E27FC236}">
                <a16:creationId xmlns:a16="http://schemas.microsoft.com/office/drawing/2014/main" id="{F6028188-303D-FE59-1FDA-67EDCFE9AE8B}"/>
              </a:ext>
            </a:extLst>
          </p:cNvPr>
          <p:cNvSpPr>
            <a:spLocks/>
          </p:cNvSpPr>
          <p:nvPr/>
        </p:nvSpPr>
        <p:spPr bwMode="auto">
          <a:xfrm>
            <a:off x="4773614" y="5019675"/>
            <a:ext cx="98425" cy="171450"/>
          </a:xfrm>
          <a:custGeom>
            <a:avLst/>
            <a:gdLst>
              <a:gd name="T0" fmla="*/ 2147483646 w 352"/>
              <a:gd name="T1" fmla="*/ 2147483646 h 619"/>
              <a:gd name="T2" fmla="*/ 0 w 352"/>
              <a:gd name="T3" fmla="*/ 2147483646 h 619"/>
              <a:gd name="T4" fmla="*/ 2147483646 w 352"/>
              <a:gd name="T5" fmla="*/ 0 h 619"/>
              <a:gd name="T6" fmla="*/ 2147483646 w 352"/>
              <a:gd name="T7" fmla="*/ 2147483646 h 619"/>
              <a:gd name="T8" fmla="*/ 0 60000 65536"/>
              <a:gd name="T9" fmla="*/ 0 60000 65536"/>
              <a:gd name="T10" fmla="*/ 0 60000 65536"/>
              <a:gd name="T11" fmla="*/ 0 60000 65536"/>
              <a:gd name="T12" fmla="*/ 0 w 352"/>
              <a:gd name="T13" fmla="*/ 0 h 619"/>
              <a:gd name="T14" fmla="*/ 352 w 352"/>
              <a:gd name="T15" fmla="*/ 619 h 6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2" h="619">
                <a:moveTo>
                  <a:pt x="135" y="619"/>
                </a:moveTo>
                <a:lnTo>
                  <a:pt x="0" y="554"/>
                </a:lnTo>
                <a:lnTo>
                  <a:pt x="352" y="0"/>
                </a:lnTo>
                <a:lnTo>
                  <a:pt x="135" y="6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19" name="Freeform 221">
            <a:extLst>
              <a:ext uri="{FF2B5EF4-FFF2-40B4-BE49-F238E27FC236}">
                <a16:creationId xmlns:a16="http://schemas.microsoft.com/office/drawing/2014/main" id="{38D6FC86-2E23-D6BD-7B48-143A62B5C24D}"/>
              </a:ext>
            </a:extLst>
          </p:cNvPr>
          <p:cNvSpPr>
            <a:spLocks/>
          </p:cNvSpPr>
          <p:nvPr/>
        </p:nvSpPr>
        <p:spPr bwMode="auto">
          <a:xfrm>
            <a:off x="4773614" y="5010151"/>
            <a:ext cx="98425" cy="163513"/>
          </a:xfrm>
          <a:custGeom>
            <a:avLst/>
            <a:gdLst>
              <a:gd name="T0" fmla="*/ 0 w 352"/>
              <a:gd name="T1" fmla="*/ 2147483646 h 588"/>
              <a:gd name="T2" fmla="*/ 2147483646 w 352"/>
              <a:gd name="T3" fmla="*/ 731158391 h 588"/>
              <a:gd name="T4" fmla="*/ 2147483646 w 352"/>
              <a:gd name="T5" fmla="*/ 0 h 588"/>
              <a:gd name="T6" fmla="*/ 0 w 352"/>
              <a:gd name="T7" fmla="*/ 2147483646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352"/>
              <a:gd name="T13" fmla="*/ 0 h 588"/>
              <a:gd name="T14" fmla="*/ 352 w 352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2" h="588">
                <a:moveTo>
                  <a:pt x="0" y="588"/>
                </a:moveTo>
                <a:lnTo>
                  <a:pt x="352" y="34"/>
                </a:lnTo>
                <a:lnTo>
                  <a:pt x="206" y="0"/>
                </a:lnTo>
                <a:lnTo>
                  <a:pt x="0" y="5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20" name="Freeform 222">
            <a:extLst>
              <a:ext uri="{FF2B5EF4-FFF2-40B4-BE49-F238E27FC236}">
                <a16:creationId xmlns:a16="http://schemas.microsoft.com/office/drawing/2014/main" id="{A917D7DB-8B91-602F-591C-BD38D1AFF405}"/>
              </a:ext>
            </a:extLst>
          </p:cNvPr>
          <p:cNvSpPr>
            <a:spLocks/>
          </p:cNvSpPr>
          <p:nvPr/>
        </p:nvSpPr>
        <p:spPr bwMode="auto">
          <a:xfrm>
            <a:off x="4773614" y="5010151"/>
            <a:ext cx="98425" cy="180975"/>
          </a:xfrm>
          <a:custGeom>
            <a:avLst/>
            <a:gdLst>
              <a:gd name="T0" fmla="*/ 2147483646 w 352"/>
              <a:gd name="T1" fmla="*/ 2147483646 h 653"/>
              <a:gd name="T2" fmla="*/ 0 w 352"/>
              <a:gd name="T3" fmla="*/ 2147483646 h 653"/>
              <a:gd name="T4" fmla="*/ 2147483646 w 352"/>
              <a:gd name="T5" fmla="*/ 0 h 653"/>
              <a:gd name="T6" fmla="*/ 2147483646 w 352"/>
              <a:gd name="T7" fmla="*/ 723769188 h 653"/>
              <a:gd name="T8" fmla="*/ 2147483646 w 352"/>
              <a:gd name="T9" fmla="*/ 2147483646 h 6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2"/>
              <a:gd name="T16" fmla="*/ 0 h 653"/>
              <a:gd name="T17" fmla="*/ 352 w 352"/>
              <a:gd name="T18" fmla="*/ 653 h 6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2" h="653">
                <a:moveTo>
                  <a:pt x="135" y="653"/>
                </a:moveTo>
                <a:lnTo>
                  <a:pt x="0" y="588"/>
                </a:lnTo>
                <a:lnTo>
                  <a:pt x="206" y="0"/>
                </a:lnTo>
                <a:lnTo>
                  <a:pt x="352" y="34"/>
                </a:lnTo>
                <a:lnTo>
                  <a:pt x="135" y="65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21" name="Freeform 223">
            <a:extLst>
              <a:ext uri="{FF2B5EF4-FFF2-40B4-BE49-F238E27FC236}">
                <a16:creationId xmlns:a16="http://schemas.microsoft.com/office/drawing/2014/main" id="{BB908589-7FE2-F24D-7AD0-162200F5F9BA}"/>
              </a:ext>
            </a:extLst>
          </p:cNvPr>
          <p:cNvSpPr>
            <a:spLocks/>
          </p:cNvSpPr>
          <p:nvPr/>
        </p:nvSpPr>
        <p:spPr bwMode="auto">
          <a:xfrm>
            <a:off x="4830764" y="4838701"/>
            <a:ext cx="60325" cy="180975"/>
          </a:xfrm>
          <a:custGeom>
            <a:avLst/>
            <a:gdLst>
              <a:gd name="T0" fmla="*/ 2147483646 w 219"/>
              <a:gd name="T1" fmla="*/ 2147483646 h 653"/>
              <a:gd name="T2" fmla="*/ 0 w 219"/>
              <a:gd name="T3" fmla="*/ 2147483646 h 653"/>
              <a:gd name="T4" fmla="*/ 2147483646 w 219"/>
              <a:gd name="T5" fmla="*/ 0 h 653"/>
              <a:gd name="T6" fmla="*/ 2147483646 w 219"/>
              <a:gd name="T7" fmla="*/ 2147483646 h 653"/>
              <a:gd name="T8" fmla="*/ 0 60000 65536"/>
              <a:gd name="T9" fmla="*/ 0 60000 65536"/>
              <a:gd name="T10" fmla="*/ 0 60000 65536"/>
              <a:gd name="T11" fmla="*/ 0 60000 65536"/>
              <a:gd name="T12" fmla="*/ 0 w 219"/>
              <a:gd name="T13" fmla="*/ 0 h 653"/>
              <a:gd name="T14" fmla="*/ 219 w 219"/>
              <a:gd name="T15" fmla="*/ 653 h 6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" h="653">
                <a:moveTo>
                  <a:pt x="146" y="653"/>
                </a:moveTo>
                <a:lnTo>
                  <a:pt x="0" y="619"/>
                </a:lnTo>
                <a:lnTo>
                  <a:pt x="219" y="0"/>
                </a:lnTo>
                <a:lnTo>
                  <a:pt x="146" y="6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22" name="Freeform 224">
            <a:extLst>
              <a:ext uri="{FF2B5EF4-FFF2-40B4-BE49-F238E27FC236}">
                <a16:creationId xmlns:a16="http://schemas.microsoft.com/office/drawing/2014/main" id="{6231E4E1-60C1-5713-64E2-32167A4F1055}"/>
              </a:ext>
            </a:extLst>
          </p:cNvPr>
          <p:cNvSpPr>
            <a:spLocks/>
          </p:cNvSpPr>
          <p:nvPr/>
        </p:nvSpPr>
        <p:spPr bwMode="auto">
          <a:xfrm>
            <a:off x="4830764" y="4838700"/>
            <a:ext cx="60325" cy="171450"/>
          </a:xfrm>
          <a:custGeom>
            <a:avLst/>
            <a:gdLst>
              <a:gd name="T0" fmla="*/ 0 w 219"/>
              <a:gd name="T1" fmla="*/ 2147483646 h 619"/>
              <a:gd name="T2" fmla="*/ 2147483646 w 219"/>
              <a:gd name="T3" fmla="*/ 0 h 619"/>
              <a:gd name="T4" fmla="*/ 1463047901 w 219"/>
              <a:gd name="T5" fmla="*/ 0 h 619"/>
              <a:gd name="T6" fmla="*/ 0 w 219"/>
              <a:gd name="T7" fmla="*/ 2147483646 h 619"/>
              <a:gd name="T8" fmla="*/ 0 60000 65536"/>
              <a:gd name="T9" fmla="*/ 0 60000 65536"/>
              <a:gd name="T10" fmla="*/ 0 60000 65536"/>
              <a:gd name="T11" fmla="*/ 0 60000 65536"/>
              <a:gd name="T12" fmla="*/ 0 w 219"/>
              <a:gd name="T13" fmla="*/ 0 h 619"/>
              <a:gd name="T14" fmla="*/ 219 w 219"/>
              <a:gd name="T15" fmla="*/ 619 h 6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" h="619">
                <a:moveTo>
                  <a:pt x="0" y="619"/>
                </a:moveTo>
                <a:lnTo>
                  <a:pt x="219" y="0"/>
                </a:lnTo>
                <a:lnTo>
                  <a:pt x="70" y="0"/>
                </a:lnTo>
                <a:lnTo>
                  <a:pt x="0" y="6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23" name="Freeform 225">
            <a:extLst>
              <a:ext uri="{FF2B5EF4-FFF2-40B4-BE49-F238E27FC236}">
                <a16:creationId xmlns:a16="http://schemas.microsoft.com/office/drawing/2014/main" id="{BFDD03F4-939A-78A1-9FE8-F231AD46D3DB}"/>
              </a:ext>
            </a:extLst>
          </p:cNvPr>
          <p:cNvSpPr>
            <a:spLocks/>
          </p:cNvSpPr>
          <p:nvPr/>
        </p:nvSpPr>
        <p:spPr bwMode="auto">
          <a:xfrm>
            <a:off x="4830764" y="4838701"/>
            <a:ext cx="60325" cy="180975"/>
          </a:xfrm>
          <a:custGeom>
            <a:avLst/>
            <a:gdLst>
              <a:gd name="T0" fmla="*/ 2147483646 w 219"/>
              <a:gd name="T1" fmla="*/ 2147483646 h 653"/>
              <a:gd name="T2" fmla="*/ 0 w 219"/>
              <a:gd name="T3" fmla="*/ 2147483646 h 653"/>
              <a:gd name="T4" fmla="*/ 1463047901 w 219"/>
              <a:gd name="T5" fmla="*/ 0 h 653"/>
              <a:gd name="T6" fmla="*/ 2147483646 w 219"/>
              <a:gd name="T7" fmla="*/ 0 h 653"/>
              <a:gd name="T8" fmla="*/ 2147483646 w 219"/>
              <a:gd name="T9" fmla="*/ 2147483646 h 6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9"/>
              <a:gd name="T16" fmla="*/ 0 h 653"/>
              <a:gd name="T17" fmla="*/ 219 w 219"/>
              <a:gd name="T18" fmla="*/ 653 h 6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9" h="653">
                <a:moveTo>
                  <a:pt x="146" y="653"/>
                </a:moveTo>
                <a:lnTo>
                  <a:pt x="0" y="619"/>
                </a:lnTo>
                <a:lnTo>
                  <a:pt x="70" y="0"/>
                </a:lnTo>
                <a:lnTo>
                  <a:pt x="219" y="0"/>
                </a:lnTo>
                <a:lnTo>
                  <a:pt x="146" y="65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24" name="Freeform 226">
            <a:extLst>
              <a:ext uri="{FF2B5EF4-FFF2-40B4-BE49-F238E27FC236}">
                <a16:creationId xmlns:a16="http://schemas.microsoft.com/office/drawing/2014/main" id="{DAB9163A-4A17-C59D-9262-2FD3C6910FD7}"/>
              </a:ext>
            </a:extLst>
          </p:cNvPr>
          <p:cNvSpPr>
            <a:spLocks/>
          </p:cNvSpPr>
          <p:nvPr/>
        </p:nvSpPr>
        <p:spPr bwMode="auto">
          <a:xfrm>
            <a:off x="3294064" y="3462338"/>
            <a:ext cx="1577975" cy="42862"/>
          </a:xfrm>
          <a:custGeom>
            <a:avLst/>
            <a:gdLst>
              <a:gd name="T0" fmla="*/ 0 w 5712"/>
              <a:gd name="T1" fmla="*/ 0 h 150"/>
              <a:gd name="T2" fmla="*/ 0 w 5712"/>
              <a:gd name="T3" fmla="*/ 2147483646 h 150"/>
              <a:gd name="T4" fmla="*/ 2147483646 w 5712"/>
              <a:gd name="T5" fmla="*/ 0 h 150"/>
              <a:gd name="T6" fmla="*/ 0 w 5712"/>
              <a:gd name="T7" fmla="*/ 0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5712"/>
              <a:gd name="T13" fmla="*/ 0 h 150"/>
              <a:gd name="T14" fmla="*/ 5712 w 5712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12" h="150">
                <a:moveTo>
                  <a:pt x="0" y="0"/>
                </a:moveTo>
                <a:lnTo>
                  <a:pt x="0" y="150"/>
                </a:lnTo>
                <a:lnTo>
                  <a:pt x="5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25" name="Freeform 227">
            <a:extLst>
              <a:ext uri="{FF2B5EF4-FFF2-40B4-BE49-F238E27FC236}">
                <a16:creationId xmlns:a16="http://schemas.microsoft.com/office/drawing/2014/main" id="{72FD0100-C978-8802-F785-D78D2427E894}"/>
              </a:ext>
            </a:extLst>
          </p:cNvPr>
          <p:cNvSpPr>
            <a:spLocks/>
          </p:cNvSpPr>
          <p:nvPr/>
        </p:nvSpPr>
        <p:spPr bwMode="auto">
          <a:xfrm>
            <a:off x="3294064" y="3462338"/>
            <a:ext cx="1577975" cy="42862"/>
          </a:xfrm>
          <a:custGeom>
            <a:avLst/>
            <a:gdLst>
              <a:gd name="T0" fmla="*/ 0 w 5712"/>
              <a:gd name="T1" fmla="*/ 2147483646 h 150"/>
              <a:gd name="T2" fmla="*/ 2147483646 w 5712"/>
              <a:gd name="T3" fmla="*/ 0 h 150"/>
              <a:gd name="T4" fmla="*/ 2147483646 w 5712"/>
              <a:gd name="T5" fmla="*/ 2147483646 h 150"/>
              <a:gd name="T6" fmla="*/ 0 w 5712"/>
              <a:gd name="T7" fmla="*/ 2147483646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5712"/>
              <a:gd name="T13" fmla="*/ 0 h 150"/>
              <a:gd name="T14" fmla="*/ 5712 w 5712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12" h="150">
                <a:moveTo>
                  <a:pt x="0" y="150"/>
                </a:moveTo>
                <a:lnTo>
                  <a:pt x="5712" y="0"/>
                </a:lnTo>
                <a:lnTo>
                  <a:pt x="5712" y="150"/>
                </a:lnTo>
                <a:lnTo>
                  <a:pt x="0" y="1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26" name="Rectangle 228">
            <a:extLst>
              <a:ext uri="{FF2B5EF4-FFF2-40B4-BE49-F238E27FC236}">
                <a16:creationId xmlns:a16="http://schemas.microsoft.com/office/drawing/2014/main" id="{C9741364-C6C1-1FB8-FF91-FC1865820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064" y="3462338"/>
            <a:ext cx="1577975" cy="42862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727" name="Freeform 229">
            <a:extLst>
              <a:ext uri="{FF2B5EF4-FFF2-40B4-BE49-F238E27FC236}">
                <a16:creationId xmlns:a16="http://schemas.microsoft.com/office/drawing/2014/main" id="{949F76E1-EB64-28B6-DC72-CC1700B9B236}"/>
              </a:ext>
            </a:extLst>
          </p:cNvPr>
          <p:cNvSpPr>
            <a:spLocks/>
          </p:cNvSpPr>
          <p:nvPr/>
        </p:nvSpPr>
        <p:spPr bwMode="auto">
          <a:xfrm>
            <a:off x="3273425" y="1714500"/>
            <a:ext cx="788988" cy="1778000"/>
          </a:xfrm>
          <a:custGeom>
            <a:avLst/>
            <a:gdLst>
              <a:gd name="T0" fmla="*/ 0 w 2856"/>
              <a:gd name="T1" fmla="*/ 2147483646 h 6398"/>
              <a:gd name="T2" fmla="*/ 2147483646 w 2856"/>
              <a:gd name="T3" fmla="*/ 2147483646 h 6398"/>
              <a:gd name="T4" fmla="*/ 2147483646 w 2856"/>
              <a:gd name="T5" fmla="*/ 0 h 6398"/>
              <a:gd name="T6" fmla="*/ 0 w 2856"/>
              <a:gd name="T7" fmla="*/ 2147483646 h 6398"/>
              <a:gd name="T8" fmla="*/ 0 60000 65536"/>
              <a:gd name="T9" fmla="*/ 0 60000 65536"/>
              <a:gd name="T10" fmla="*/ 0 60000 65536"/>
              <a:gd name="T11" fmla="*/ 0 60000 65536"/>
              <a:gd name="T12" fmla="*/ 0 w 2856"/>
              <a:gd name="T13" fmla="*/ 0 h 6398"/>
              <a:gd name="T14" fmla="*/ 2856 w 2856"/>
              <a:gd name="T15" fmla="*/ 6398 h 63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6" h="6398">
                <a:moveTo>
                  <a:pt x="0" y="6338"/>
                </a:moveTo>
                <a:lnTo>
                  <a:pt x="137" y="6398"/>
                </a:lnTo>
                <a:lnTo>
                  <a:pt x="2856" y="0"/>
                </a:lnTo>
                <a:lnTo>
                  <a:pt x="0" y="63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28" name="Freeform 230">
            <a:extLst>
              <a:ext uri="{FF2B5EF4-FFF2-40B4-BE49-F238E27FC236}">
                <a16:creationId xmlns:a16="http://schemas.microsoft.com/office/drawing/2014/main" id="{886BA3B6-6A6E-37F5-28B6-53E3ED893A3F}"/>
              </a:ext>
            </a:extLst>
          </p:cNvPr>
          <p:cNvSpPr>
            <a:spLocks/>
          </p:cNvSpPr>
          <p:nvPr/>
        </p:nvSpPr>
        <p:spPr bwMode="auto">
          <a:xfrm>
            <a:off x="3311525" y="1714500"/>
            <a:ext cx="788988" cy="1778000"/>
          </a:xfrm>
          <a:custGeom>
            <a:avLst/>
            <a:gdLst>
              <a:gd name="T0" fmla="*/ 0 w 2855"/>
              <a:gd name="T1" fmla="*/ 2147483646 h 6398"/>
              <a:gd name="T2" fmla="*/ 2147483646 w 2855"/>
              <a:gd name="T3" fmla="*/ 0 h 6398"/>
              <a:gd name="T4" fmla="*/ 2147483646 w 2855"/>
              <a:gd name="T5" fmla="*/ 1309169912 h 6398"/>
              <a:gd name="T6" fmla="*/ 0 w 2855"/>
              <a:gd name="T7" fmla="*/ 2147483646 h 6398"/>
              <a:gd name="T8" fmla="*/ 0 60000 65536"/>
              <a:gd name="T9" fmla="*/ 0 60000 65536"/>
              <a:gd name="T10" fmla="*/ 0 60000 65536"/>
              <a:gd name="T11" fmla="*/ 0 60000 65536"/>
              <a:gd name="T12" fmla="*/ 0 w 2855"/>
              <a:gd name="T13" fmla="*/ 0 h 6398"/>
              <a:gd name="T14" fmla="*/ 2855 w 2855"/>
              <a:gd name="T15" fmla="*/ 6398 h 63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5" h="6398">
                <a:moveTo>
                  <a:pt x="0" y="6398"/>
                </a:moveTo>
                <a:lnTo>
                  <a:pt x="2719" y="0"/>
                </a:lnTo>
                <a:lnTo>
                  <a:pt x="2855" y="61"/>
                </a:lnTo>
                <a:lnTo>
                  <a:pt x="0" y="63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29" name="Freeform 231">
            <a:extLst>
              <a:ext uri="{FF2B5EF4-FFF2-40B4-BE49-F238E27FC236}">
                <a16:creationId xmlns:a16="http://schemas.microsoft.com/office/drawing/2014/main" id="{E5E4C539-C5BD-8A8C-A42A-0B1C94894562}"/>
              </a:ext>
            </a:extLst>
          </p:cNvPr>
          <p:cNvSpPr>
            <a:spLocks/>
          </p:cNvSpPr>
          <p:nvPr/>
        </p:nvSpPr>
        <p:spPr bwMode="auto">
          <a:xfrm>
            <a:off x="3273425" y="1714500"/>
            <a:ext cx="827088" cy="1778000"/>
          </a:xfrm>
          <a:custGeom>
            <a:avLst/>
            <a:gdLst>
              <a:gd name="T0" fmla="*/ 0 w 2992"/>
              <a:gd name="T1" fmla="*/ 2147483646 h 6398"/>
              <a:gd name="T2" fmla="*/ 2147483646 w 2992"/>
              <a:gd name="T3" fmla="*/ 2147483646 h 6398"/>
              <a:gd name="T4" fmla="*/ 2147483646 w 2992"/>
              <a:gd name="T5" fmla="*/ 1309169912 h 6398"/>
              <a:gd name="T6" fmla="*/ 2147483646 w 2992"/>
              <a:gd name="T7" fmla="*/ 0 h 6398"/>
              <a:gd name="T8" fmla="*/ 0 w 2992"/>
              <a:gd name="T9" fmla="*/ 2147483646 h 6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92"/>
              <a:gd name="T16" fmla="*/ 0 h 6398"/>
              <a:gd name="T17" fmla="*/ 2992 w 2992"/>
              <a:gd name="T18" fmla="*/ 6398 h 6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92" h="6398">
                <a:moveTo>
                  <a:pt x="0" y="6338"/>
                </a:moveTo>
                <a:lnTo>
                  <a:pt x="137" y="6398"/>
                </a:lnTo>
                <a:lnTo>
                  <a:pt x="2992" y="61"/>
                </a:lnTo>
                <a:lnTo>
                  <a:pt x="2856" y="0"/>
                </a:lnTo>
                <a:lnTo>
                  <a:pt x="0" y="633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30" name="Freeform 232">
            <a:extLst>
              <a:ext uri="{FF2B5EF4-FFF2-40B4-BE49-F238E27FC236}">
                <a16:creationId xmlns:a16="http://schemas.microsoft.com/office/drawing/2014/main" id="{595DF07B-B0AE-48D7-2BA7-6B2809BEC6D4}"/>
              </a:ext>
            </a:extLst>
          </p:cNvPr>
          <p:cNvSpPr>
            <a:spLocks/>
          </p:cNvSpPr>
          <p:nvPr/>
        </p:nvSpPr>
        <p:spPr bwMode="auto">
          <a:xfrm>
            <a:off x="4062414" y="1714501"/>
            <a:ext cx="827087" cy="1762125"/>
          </a:xfrm>
          <a:custGeom>
            <a:avLst/>
            <a:gdLst>
              <a:gd name="T0" fmla="*/ 2147483646 w 2992"/>
              <a:gd name="T1" fmla="*/ 0 h 6338"/>
              <a:gd name="T2" fmla="*/ 0 w 2992"/>
              <a:gd name="T3" fmla="*/ 1310976516 h 6338"/>
              <a:gd name="T4" fmla="*/ 2147483646 w 2992"/>
              <a:gd name="T5" fmla="*/ 2147483646 h 6338"/>
              <a:gd name="T6" fmla="*/ 2147483646 w 2992"/>
              <a:gd name="T7" fmla="*/ 0 h 6338"/>
              <a:gd name="T8" fmla="*/ 0 60000 65536"/>
              <a:gd name="T9" fmla="*/ 0 60000 65536"/>
              <a:gd name="T10" fmla="*/ 0 60000 65536"/>
              <a:gd name="T11" fmla="*/ 0 60000 65536"/>
              <a:gd name="T12" fmla="*/ 0 w 2992"/>
              <a:gd name="T13" fmla="*/ 0 h 6338"/>
              <a:gd name="T14" fmla="*/ 2992 w 2992"/>
              <a:gd name="T15" fmla="*/ 6338 h 63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92" h="6338">
                <a:moveTo>
                  <a:pt x="136" y="0"/>
                </a:moveTo>
                <a:lnTo>
                  <a:pt x="0" y="61"/>
                </a:lnTo>
                <a:lnTo>
                  <a:pt x="2992" y="6338"/>
                </a:lnTo>
                <a:lnTo>
                  <a:pt x="1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31" name="Freeform 233">
            <a:extLst>
              <a:ext uri="{FF2B5EF4-FFF2-40B4-BE49-F238E27FC236}">
                <a16:creationId xmlns:a16="http://schemas.microsoft.com/office/drawing/2014/main" id="{A1A284A8-EA09-0C25-0533-04EC21D2EA1C}"/>
              </a:ext>
            </a:extLst>
          </p:cNvPr>
          <p:cNvSpPr>
            <a:spLocks/>
          </p:cNvSpPr>
          <p:nvPr/>
        </p:nvSpPr>
        <p:spPr bwMode="auto">
          <a:xfrm>
            <a:off x="4062414" y="1733550"/>
            <a:ext cx="827087" cy="1758950"/>
          </a:xfrm>
          <a:custGeom>
            <a:avLst/>
            <a:gdLst>
              <a:gd name="T0" fmla="*/ 0 w 2992"/>
              <a:gd name="T1" fmla="*/ 0 h 6337"/>
              <a:gd name="T2" fmla="*/ 2147483646 w 2992"/>
              <a:gd name="T3" fmla="*/ 2147483646 h 6337"/>
              <a:gd name="T4" fmla="*/ 2147483646 w 2992"/>
              <a:gd name="T5" fmla="*/ 2147483646 h 6337"/>
              <a:gd name="T6" fmla="*/ 0 w 2992"/>
              <a:gd name="T7" fmla="*/ 0 h 6337"/>
              <a:gd name="T8" fmla="*/ 0 60000 65536"/>
              <a:gd name="T9" fmla="*/ 0 60000 65536"/>
              <a:gd name="T10" fmla="*/ 0 60000 65536"/>
              <a:gd name="T11" fmla="*/ 0 60000 65536"/>
              <a:gd name="T12" fmla="*/ 0 w 2992"/>
              <a:gd name="T13" fmla="*/ 0 h 6337"/>
              <a:gd name="T14" fmla="*/ 2992 w 2992"/>
              <a:gd name="T15" fmla="*/ 6337 h 6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92" h="6337">
                <a:moveTo>
                  <a:pt x="0" y="0"/>
                </a:moveTo>
                <a:lnTo>
                  <a:pt x="2992" y="6277"/>
                </a:lnTo>
                <a:lnTo>
                  <a:pt x="2855" y="63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32" name="Freeform 234">
            <a:extLst>
              <a:ext uri="{FF2B5EF4-FFF2-40B4-BE49-F238E27FC236}">
                <a16:creationId xmlns:a16="http://schemas.microsoft.com/office/drawing/2014/main" id="{73446412-7B2F-9AED-284C-17C384C3F9F4}"/>
              </a:ext>
            </a:extLst>
          </p:cNvPr>
          <p:cNvSpPr>
            <a:spLocks/>
          </p:cNvSpPr>
          <p:nvPr/>
        </p:nvSpPr>
        <p:spPr bwMode="auto">
          <a:xfrm>
            <a:off x="4062414" y="1714500"/>
            <a:ext cx="827087" cy="1778000"/>
          </a:xfrm>
          <a:custGeom>
            <a:avLst/>
            <a:gdLst>
              <a:gd name="T0" fmla="*/ 2147483646 w 2992"/>
              <a:gd name="T1" fmla="*/ 0 h 6398"/>
              <a:gd name="T2" fmla="*/ 0 w 2992"/>
              <a:gd name="T3" fmla="*/ 1309169912 h 6398"/>
              <a:gd name="T4" fmla="*/ 2147483646 w 2992"/>
              <a:gd name="T5" fmla="*/ 2147483646 h 6398"/>
              <a:gd name="T6" fmla="*/ 2147483646 w 2992"/>
              <a:gd name="T7" fmla="*/ 2147483646 h 6398"/>
              <a:gd name="T8" fmla="*/ 2147483646 w 2992"/>
              <a:gd name="T9" fmla="*/ 0 h 6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92"/>
              <a:gd name="T16" fmla="*/ 0 h 6398"/>
              <a:gd name="T17" fmla="*/ 2992 w 2992"/>
              <a:gd name="T18" fmla="*/ 6398 h 6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92" h="6398">
                <a:moveTo>
                  <a:pt x="136" y="0"/>
                </a:moveTo>
                <a:lnTo>
                  <a:pt x="0" y="61"/>
                </a:lnTo>
                <a:lnTo>
                  <a:pt x="2855" y="6398"/>
                </a:lnTo>
                <a:lnTo>
                  <a:pt x="2992" y="6338"/>
                </a:lnTo>
                <a:lnTo>
                  <a:pt x="136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33" name="Line 235">
            <a:extLst>
              <a:ext uri="{FF2B5EF4-FFF2-40B4-BE49-F238E27FC236}">
                <a16:creationId xmlns:a16="http://schemas.microsoft.com/office/drawing/2014/main" id="{EEC70ADC-A409-EC93-7D52-C58C45C73F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3825" y="1563689"/>
            <a:ext cx="1588" cy="460375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34" name="Line 236">
            <a:extLst>
              <a:ext uri="{FF2B5EF4-FFF2-40B4-BE49-F238E27FC236}">
                <a16:creationId xmlns:a16="http://schemas.microsoft.com/office/drawing/2014/main" id="{96B60F15-8B39-6E32-2EA1-23FBCC4411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3825" y="2181226"/>
            <a:ext cx="1588" cy="1317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35" name="Line 237">
            <a:extLst>
              <a:ext uri="{FF2B5EF4-FFF2-40B4-BE49-F238E27FC236}">
                <a16:creationId xmlns:a16="http://schemas.microsoft.com/office/drawing/2014/main" id="{2D49A735-7B34-AF09-A58B-81EA21DDF1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3825" y="2420938"/>
            <a:ext cx="1588" cy="792162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36" name="Line 238">
            <a:extLst>
              <a:ext uri="{FF2B5EF4-FFF2-40B4-BE49-F238E27FC236}">
                <a16:creationId xmlns:a16="http://schemas.microsoft.com/office/drawing/2014/main" id="{A90ECE1A-8FE6-5759-6559-56D3C6D945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3825" y="3344863"/>
            <a:ext cx="1588" cy="13335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37" name="Line 239">
            <a:extLst>
              <a:ext uri="{FF2B5EF4-FFF2-40B4-BE49-F238E27FC236}">
                <a16:creationId xmlns:a16="http://schemas.microsoft.com/office/drawing/2014/main" id="{14A65894-6B0A-4037-5C36-61B7A48C56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3825" y="3609976"/>
            <a:ext cx="1588" cy="461963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38" name="Freeform 240">
            <a:extLst>
              <a:ext uri="{FF2B5EF4-FFF2-40B4-BE49-F238E27FC236}">
                <a16:creationId xmlns:a16="http://schemas.microsoft.com/office/drawing/2014/main" id="{E28B48CA-5C69-C7EB-DE14-A59B514E72D6}"/>
              </a:ext>
            </a:extLst>
          </p:cNvPr>
          <p:cNvSpPr>
            <a:spLocks/>
          </p:cNvSpPr>
          <p:nvPr/>
        </p:nvSpPr>
        <p:spPr bwMode="auto">
          <a:xfrm>
            <a:off x="5665789" y="1714500"/>
            <a:ext cx="788987" cy="1778000"/>
          </a:xfrm>
          <a:custGeom>
            <a:avLst/>
            <a:gdLst>
              <a:gd name="T0" fmla="*/ 0 w 2855"/>
              <a:gd name="T1" fmla="*/ 2147483646 h 6398"/>
              <a:gd name="T2" fmla="*/ 2147483646 w 2855"/>
              <a:gd name="T3" fmla="*/ 2147483646 h 6398"/>
              <a:gd name="T4" fmla="*/ 2147483646 w 2855"/>
              <a:gd name="T5" fmla="*/ 0 h 6398"/>
              <a:gd name="T6" fmla="*/ 0 w 2855"/>
              <a:gd name="T7" fmla="*/ 2147483646 h 6398"/>
              <a:gd name="T8" fmla="*/ 0 60000 65536"/>
              <a:gd name="T9" fmla="*/ 0 60000 65536"/>
              <a:gd name="T10" fmla="*/ 0 60000 65536"/>
              <a:gd name="T11" fmla="*/ 0 60000 65536"/>
              <a:gd name="T12" fmla="*/ 0 w 2855"/>
              <a:gd name="T13" fmla="*/ 0 h 6398"/>
              <a:gd name="T14" fmla="*/ 2855 w 2855"/>
              <a:gd name="T15" fmla="*/ 6398 h 63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5" h="6398">
                <a:moveTo>
                  <a:pt x="0" y="6338"/>
                </a:moveTo>
                <a:lnTo>
                  <a:pt x="136" y="6398"/>
                </a:lnTo>
                <a:lnTo>
                  <a:pt x="2855" y="0"/>
                </a:lnTo>
                <a:lnTo>
                  <a:pt x="0" y="63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39" name="Freeform 241">
            <a:extLst>
              <a:ext uri="{FF2B5EF4-FFF2-40B4-BE49-F238E27FC236}">
                <a16:creationId xmlns:a16="http://schemas.microsoft.com/office/drawing/2014/main" id="{8E0850E7-D1A2-1D89-996B-878CB24438F6}"/>
              </a:ext>
            </a:extLst>
          </p:cNvPr>
          <p:cNvSpPr>
            <a:spLocks/>
          </p:cNvSpPr>
          <p:nvPr/>
        </p:nvSpPr>
        <p:spPr bwMode="auto">
          <a:xfrm>
            <a:off x="5703889" y="1714500"/>
            <a:ext cx="788987" cy="1778000"/>
          </a:xfrm>
          <a:custGeom>
            <a:avLst/>
            <a:gdLst>
              <a:gd name="T0" fmla="*/ 0 w 2856"/>
              <a:gd name="T1" fmla="*/ 2147483646 h 6398"/>
              <a:gd name="T2" fmla="*/ 2147483646 w 2856"/>
              <a:gd name="T3" fmla="*/ 0 h 6398"/>
              <a:gd name="T4" fmla="*/ 2147483646 w 2856"/>
              <a:gd name="T5" fmla="*/ 1309169912 h 6398"/>
              <a:gd name="T6" fmla="*/ 0 w 2856"/>
              <a:gd name="T7" fmla="*/ 2147483646 h 6398"/>
              <a:gd name="T8" fmla="*/ 0 60000 65536"/>
              <a:gd name="T9" fmla="*/ 0 60000 65536"/>
              <a:gd name="T10" fmla="*/ 0 60000 65536"/>
              <a:gd name="T11" fmla="*/ 0 60000 65536"/>
              <a:gd name="T12" fmla="*/ 0 w 2856"/>
              <a:gd name="T13" fmla="*/ 0 h 6398"/>
              <a:gd name="T14" fmla="*/ 2856 w 2856"/>
              <a:gd name="T15" fmla="*/ 6398 h 63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6" h="6398">
                <a:moveTo>
                  <a:pt x="0" y="6398"/>
                </a:moveTo>
                <a:lnTo>
                  <a:pt x="2719" y="0"/>
                </a:lnTo>
                <a:lnTo>
                  <a:pt x="2856" y="61"/>
                </a:lnTo>
                <a:lnTo>
                  <a:pt x="0" y="63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40" name="Freeform 242">
            <a:extLst>
              <a:ext uri="{FF2B5EF4-FFF2-40B4-BE49-F238E27FC236}">
                <a16:creationId xmlns:a16="http://schemas.microsoft.com/office/drawing/2014/main" id="{DE6851C1-DD02-EF6F-845A-5179ED89DE4E}"/>
              </a:ext>
            </a:extLst>
          </p:cNvPr>
          <p:cNvSpPr>
            <a:spLocks/>
          </p:cNvSpPr>
          <p:nvPr/>
        </p:nvSpPr>
        <p:spPr bwMode="auto">
          <a:xfrm>
            <a:off x="5665789" y="1714500"/>
            <a:ext cx="827087" cy="1778000"/>
          </a:xfrm>
          <a:custGeom>
            <a:avLst/>
            <a:gdLst>
              <a:gd name="T0" fmla="*/ 0 w 2992"/>
              <a:gd name="T1" fmla="*/ 2147483646 h 6398"/>
              <a:gd name="T2" fmla="*/ 2147483646 w 2992"/>
              <a:gd name="T3" fmla="*/ 2147483646 h 6398"/>
              <a:gd name="T4" fmla="*/ 2147483646 w 2992"/>
              <a:gd name="T5" fmla="*/ 1309169912 h 6398"/>
              <a:gd name="T6" fmla="*/ 2147483646 w 2992"/>
              <a:gd name="T7" fmla="*/ 0 h 6398"/>
              <a:gd name="T8" fmla="*/ 0 w 2992"/>
              <a:gd name="T9" fmla="*/ 2147483646 h 6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92"/>
              <a:gd name="T16" fmla="*/ 0 h 6398"/>
              <a:gd name="T17" fmla="*/ 2992 w 2992"/>
              <a:gd name="T18" fmla="*/ 6398 h 6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92" h="6398">
                <a:moveTo>
                  <a:pt x="0" y="6338"/>
                </a:moveTo>
                <a:lnTo>
                  <a:pt x="136" y="6398"/>
                </a:lnTo>
                <a:lnTo>
                  <a:pt x="2992" y="61"/>
                </a:lnTo>
                <a:lnTo>
                  <a:pt x="2855" y="0"/>
                </a:lnTo>
                <a:lnTo>
                  <a:pt x="0" y="6338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41" name="Freeform 243">
            <a:extLst>
              <a:ext uri="{FF2B5EF4-FFF2-40B4-BE49-F238E27FC236}">
                <a16:creationId xmlns:a16="http://schemas.microsoft.com/office/drawing/2014/main" id="{4A97F23C-93D6-C96C-7064-0DB88AF716E2}"/>
              </a:ext>
            </a:extLst>
          </p:cNvPr>
          <p:cNvSpPr>
            <a:spLocks/>
          </p:cNvSpPr>
          <p:nvPr/>
        </p:nvSpPr>
        <p:spPr bwMode="auto">
          <a:xfrm>
            <a:off x="6454776" y="1714501"/>
            <a:ext cx="828675" cy="1762125"/>
          </a:xfrm>
          <a:custGeom>
            <a:avLst/>
            <a:gdLst>
              <a:gd name="T0" fmla="*/ 2147483646 w 2992"/>
              <a:gd name="T1" fmla="*/ 0 h 6338"/>
              <a:gd name="T2" fmla="*/ 0 w 2992"/>
              <a:gd name="T3" fmla="*/ 1310976516 h 6338"/>
              <a:gd name="T4" fmla="*/ 2147483646 w 2992"/>
              <a:gd name="T5" fmla="*/ 2147483646 h 6338"/>
              <a:gd name="T6" fmla="*/ 2147483646 w 2992"/>
              <a:gd name="T7" fmla="*/ 0 h 6338"/>
              <a:gd name="T8" fmla="*/ 0 60000 65536"/>
              <a:gd name="T9" fmla="*/ 0 60000 65536"/>
              <a:gd name="T10" fmla="*/ 0 60000 65536"/>
              <a:gd name="T11" fmla="*/ 0 60000 65536"/>
              <a:gd name="T12" fmla="*/ 0 w 2992"/>
              <a:gd name="T13" fmla="*/ 0 h 6338"/>
              <a:gd name="T14" fmla="*/ 2992 w 2992"/>
              <a:gd name="T15" fmla="*/ 6338 h 63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92" h="6338">
                <a:moveTo>
                  <a:pt x="137" y="0"/>
                </a:moveTo>
                <a:lnTo>
                  <a:pt x="0" y="61"/>
                </a:lnTo>
                <a:lnTo>
                  <a:pt x="2992" y="6338"/>
                </a:lnTo>
                <a:lnTo>
                  <a:pt x="13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42" name="Freeform 244">
            <a:extLst>
              <a:ext uri="{FF2B5EF4-FFF2-40B4-BE49-F238E27FC236}">
                <a16:creationId xmlns:a16="http://schemas.microsoft.com/office/drawing/2014/main" id="{1BE1B1A6-E742-5D3D-CEA7-AFDEE123FFC1}"/>
              </a:ext>
            </a:extLst>
          </p:cNvPr>
          <p:cNvSpPr>
            <a:spLocks/>
          </p:cNvSpPr>
          <p:nvPr/>
        </p:nvSpPr>
        <p:spPr bwMode="auto">
          <a:xfrm>
            <a:off x="6454776" y="1733550"/>
            <a:ext cx="828675" cy="1758950"/>
          </a:xfrm>
          <a:custGeom>
            <a:avLst/>
            <a:gdLst>
              <a:gd name="T0" fmla="*/ 0 w 2992"/>
              <a:gd name="T1" fmla="*/ 0 h 6337"/>
              <a:gd name="T2" fmla="*/ 2147483646 w 2992"/>
              <a:gd name="T3" fmla="*/ 2147483646 h 6337"/>
              <a:gd name="T4" fmla="*/ 2147483646 w 2992"/>
              <a:gd name="T5" fmla="*/ 2147483646 h 6337"/>
              <a:gd name="T6" fmla="*/ 0 w 2992"/>
              <a:gd name="T7" fmla="*/ 0 h 6337"/>
              <a:gd name="T8" fmla="*/ 0 60000 65536"/>
              <a:gd name="T9" fmla="*/ 0 60000 65536"/>
              <a:gd name="T10" fmla="*/ 0 60000 65536"/>
              <a:gd name="T11" fmla="*/ 0 60000 65536"/>
              <a:gd name="T12" fmla="*/ 0 w 2992"/>
              <a:gd name="T13" fmla="*/ 0 h 6337"/>
              <a:gd name="T14" fmla="*/ 2992 w 2992"/>
              <a:gd name="T15" fmla="*/ 6337 h 6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92" h="6337">
                <a:moveTo>
                  <a:pt x="0" y="0"/>
                </a:moveTo>
                <a:lnTo>
                  <a:pt x="2992" y="6277"/>
                </a:lnTo>
                <a:lnTo>
                  <a:pt x="2856" y="63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43" name="Freeform 245">
            <a:extLst>
              <a:ext uri="{FF2B5EF4-FFF2-40B4-BE49-F238E27FC236}">
                <a16:creationId xmlns:a16="http://schemas.microsoft.com/office/drawing/2014/main" id="{FF78E5A5-0D29-2420-478F-2E22D44DEC09}"/>
              </a:ext>
            </a:extLst>
          </p:cNvPr>
          <p:cNvSpPr>
            <a:spLocks/>
          </p:cNvSpPr>
          <p:nvPr/>
        </p:nvSpPr>
        <p:spPr bwMode="auto">
          <a:xfrm>
            <a:off x="6454776" y="1714500"/>
            <a:ext cx="828675" cy="1778000"/>
          </a:xfrm>
          <a:custGeom>
            <a:avLst/>
            <a:gdLst>
              <a:gd name="T0" fmla="*/ 2147483646 w 2992"/>
              <a:gd name="T1" fmla="*/ 0 h 6398"/>
              <a:gd name="T2" fmla="*/ 0 w 2992"/>
              <a:gd name="T3" fmla="*/ 1309169912 h 6398"/>
              <a:gd name="T4" fmla="*/ 2147483646 w 2992"/>
              <a:gd name="T5" fmla="*/ 2147483646 h 6398"/>
              <a:gd name="T6" fmla="*/ 2147483646 w 2992"/>
              <a:gd name="T7" fmla="*/ 2147483646 h 6398"/>
              <a:gd name="T8" fmla="*/ 2147483646 w 2992"/>
              <a:gd name="T9" fmla="*/ 0 h 6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92"/>
              <a:gd name="T16" fmla="*/ 0 h 6398"/>
              <a:gd name="T17" fmla="*/ 2992 w 2992"/>
              <a:gd name="T18" fmla="*/ 6398 h 6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92" h="6398">
                <a:moveTo>
                  <a:pt x="137" y="0"/>
                </a:moveTo>
                <a:lnTo>
                  <a:pt x="0" y="61"/>
                </a:lnTo>
                <a:lnTo>
                  <a:pt x="2856" y="6398"/>
                </a:lnTo>
                <a:lnTo>
                  <a:pt x="2992" y="6338"/>
                </a:lnTo>
                <a:lnTo>
                  <a:pt x="137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44" name="Freeform 246">
            <a:extLst>
              <a:ext uri="{FF2B5EF4-FFF2-40B4-BE49-F238E27FC236}">
                <a16:creationId xmlns:a16="http://schemas.microsoft.com/office/drawing/2014/main" id="{1404F7E1-564E-02A4-5F9D-543642B857F7}"/>
              </a:ext>
            </a:extLst>
          </p:cNvPr>
          <p:cNvSpPr>
            <a:spLocks/>
          </p:cNvSpPr>
          <p:nvPr/>
        </p:nvSpPr>
        <p:spPr bwMode="auto">
          <a:xfrm>
            <a:off x="5686425" y="3462338"/>
            <a:ext cx="1576388" cy="42862"/>
          </a:xfrm>
          <a:custGeom>
            <a:avLst/>
            <a:gdLst>
              <a:gd name="T0" fmla="*/ 0 w 5710"/>
              <a:gd name="T1" fmla="*/ 0 h 150"/>
              <a:gd name="T2" fmla="*/ 0 w 5710"/>
              <a:gd name="T3" fmla="*/ 2147483646 h 150"/>
              <a:gd name="T4" fmla="*/ 2147483646 w 5710"/>
              <a:gd name="T5" fmla="*/ 0 h 150"/>
              <a:gd name="T6" fmla="*/ 0 w 5710"/>
              <a:gd name="T7" fmla="*/ 0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5710"/>
              <a:gd name="T13" fmla="*/ 0 h 150"/>
              <a:gd name="T14" fmla="*/ 5710 w 5710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10" h="150">
                <a:moveTo>
                  <a:pt x="0" y="0"/>
                </a:moveTo>
                <a:lnTo>
                  <a:pt x="0" y="150"/>
                </a:lnTo>
                <a:lnTo>
                  <a:pt x="57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45" name="Freeform 247">
            <a:extLst>
              <a:ext uri="{FF2B5EF4-FFF2-40B4-BE49-F238E27FC236}">
                <a16:creationId xmlns:a16="http://schemas.microsoft.com/office/drawing/2014/main" id="{8696B43A-00ED-CF52-D7C5-7EF9642A42C7}"/>
              </a:ext>
            </a:extLst>
          </p:cNvPr>
          <p:cNvSpPr>
            <a:spLocks/>
          </p:cNvSpPr>
          <p:nvPr/>
        </p:nvSpPr>
        <p:spPr bwMode="auto">
          <a:xfrm>
            <a:off x="5686425" y="3462338"/>
            <a:ext cx="1576388" cy="42862"/>
          </a:xfrm>
          <a:custGeom>
            <a:avLst/>
            <a:gdLst>
              <a:gd name="T0" fmla="*/ 0 w 5710"/>
              <a:gd name="T1" fmla="*/ 2147483646 h 150"/>
              <a:gd name="T2" fmla="*/ 2147483646 w 5710"/>
              <a:gd name="T3" fmla="*/ 0 h 150"/>
              <a:gd name="T4" fmla="*/ 2147483646 w 5710"/>
              <a:gd name="T5" fmla="*/ 2147483646 h 150"/>
              <a:gd name="T6" fmla="*/ 0 w 5710"/>
              <a:gd name="T7" fmla="*/ 2147483646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5710"/>
              <a:gd name="T13" fmla="*/ 0 h 150"/>
              <a:gd name="T14" fmla="*/ 5710 w 5710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10" h="150">
                <a:moveTo>
                  <a:pt x="0" y="150"/>
                </a:moveTo>
                <a:lnTo>
                  <a:pt x="5710" y="0"/>
                </a:lnTo>
                <a:lnTo>
                  <a:pt x="5710" y="150"/>
                </a:lnTo>
                <a:lnTo>
                  <a:pt x="0" y="1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46" name="Rectangle 248">
            <a:extLst>
              <a:ext uri="{FF2B5EF4-FFF2-40B4-BE49-F238E27FC236}">
                <a16:creationId xmlns:a16="http://schemas.microsoft.com/office/drawing/2014/main" id="{E801C476-5791-04B8-B526-608718204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3462338"/>
            <a:ext cx="1576388" cy="42862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2747" name="Group 249">
            <a:extLst>
              <a:ext uri="{FF2B5EF4-FFF2-40B4-BE49-F238E27FC236}">
                <a16:creationId xmlns:a16="http://schemas.microsoft.com/office/drawing/2014/main" id="{FEFC5EF7-7DCA-D46C-2B30-14D84D325FBA}"/>
              </a:ext>
            </a:extLst>
          </p:cNvPr>
          <p:cNvGrpSpPr>
            <a:grpSpLocks/>
          </p:cNvGrpSpPr>
          <p:nvPr/>
        </p:nvGrpSpPr>
        <p:grpSpPr bwMode="auto">
          <a:xfrm>
            <a:off x="3859213" y="1552576"/>
            <a:ext cx="146050" cy="123825"/>
            <a:chOff x="1719" y="869"/>
            <a:chExt cx="88" cy="74"/>
          </a:xfrm>
        </p:grpSpPr>
        <p:sp>
          <p:nvSpPr>
            <p:cNvPr id="22867" name="Freeform 250">
              <a:extLst>
                <a:ext uri="{FF2B5EF4-FFF2-40B4-BE49-F238E27FC236}">
                  <a16:creationId xmlns:a16="http://schemas.microsoft.com/office/drawing/2014/main" id="{BC4009D4-DE09-EBED-AB2A-8C6CCB6DB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894"/>
              <a:ext cx="50" cy="49"/>
            </a:xfrm>
            <a:custGeom>
              <a:avLst/>
              <a:gdLst>
                <a:gd name="T0" fmla="*/ 0 w 299"/>
                <a:gd name="T1" fmla="*/ 1 h 300"/>
                <a:gd name="T2" fmla="*/ 1 w 299"/>
                <a:gd name="T3" fmla="*/ 1 h 300"/>
                <a:gd name="T4" fmla="*/ 1 w 299"/>
                <a:gd name="T5" fmla="*/ 1 h 300"/>
                <a:gd name="T6" fmla="*/ 1 w 299"/>
                <a:gd name="T7" fmla="*/ 1 h 300"/>
                <a:gd name="T8" fmla="*/ 0 w 299"/>
                <a:gd name="T9" fmla="*/ 1 h 300"/>
                <a:gd name="T10" fmla="*/ 0 w 299"/>
                <a:gd name="T11" fmla="*/ 0 h 300"/>
                <a:gd name="T12" fmla="*/ 0 w 299"/>
                <a:gd name="T13" fmla="*/ 0 h 300"/>
                <a:gd name="T14" fmla="*/ 1 w 299"/>
                <a:gd name="T15" fmla="*/ 0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9"/>
                <a:gd name="T25" fmla="*/ 0 h 300"/>
                <a:gd name="T26" fmla="*/ 299 w 299"/>
                <a:gd name="T27" fmla="*/ 300 h 3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9" h="300">
                  <a:moveTo>
                    <a:pt x="0" y="300"/>
                  </a:moveTo>
                  <a:lnTo>
                    <a:pt x="224" y="300"/>
                  </a:lnTo>
                  <a:lnTo>
                    <a:pt x="299" y="225"/>
                  </a:lnTo>
                  <a:lnTo>
                    <a:pt x="224" y="151"/>
                  </a:lnTo>
                  <a:lnTo>
                    <a:pt x="75" y="151"/>
                  </a:lnTo>
                  <a:lnTo>
                    <a:pt x="0" y="76"/>
                  </a:lnTo>
                  <a:lnTo>
                    <a:pt x="75" y="0"/>
                  </a:lnTo>
                  <a:lnTo>
                    <a:pt x="299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68" name="Line 251">
              <a:extLst>
                <a:ext uri="{FF2B5EF4-FFF2-40B4-BE49-F238E27FC236}">
                  <a16:creationId xmlns:a16="http://schemas.microsoft.com/office/drawing/2014/main" id="{BAFDACE0-85CF-C980-67ED-724648F264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4" y="869"/>
              <a:ext cx="13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748" name="Group 252">
            <a:extLst>
              <a:ext uri="{FF2B5EF4-FFF2-40B4-BE49-F238E27FC236}">
                <a16:creationId xmlns:a16="http://schemas.microsoft.com/office/drawing/2014/main" id="{7ED00186-491E-4723-DEBF-B898B1DD04BF}"/>
              </a:ext>
            </a:extLst>
          </p:cNvPr>
          <p:cNvGrpSpPr>
            <a:grpSpLocks/>
          </p:cNvGrpSpPr>
          <p:nvPr/>
        </p:nvGrpSpPr>
        <p:grpSpPr bwMode="auto">
          <a:xfrm>
            <a:off x="3071813" y="3473451"/>
            <a:ext cx="144462" cy="125413"/>
            <a:chOff x="1244" y="2021"/>
            <a:chExt cx="87" cy="75"/>
          </a:xfrm>
        </p:grpSpPr>
        <p:sp>
          <p:nvSpPr>
            <p:cNvPr id="22864" name="Freeform 253">
              <a:extLst>
                <a:ext uri="{FF2B5EF4-FFF2-40B4-BE49-F238E27FC236}">
                  <a16:creationId xmlns:a16="http://schemas.microsoft.com/office/drawing/2014/main" id="{52B43631-1D85-52EE-584E-F74D81067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046"/>
              <a:ext cx="37" cy="50"/>
            </a:xfrm>
            <a:custGeom>
              <a:avLst/>
              <a:gdLst>
                <a:gd name="T0" fmla="*/ 1 w 226"/>
                <a:gd name="T1" fmla="*/ 1 h 300"/>
                <a:gd name="T2" fmla="*/ 0 w 226"/>
                <a:gd name="T3" fmla="*/ 1 h 300"/>
                <a:gd name="T4" fmla="*/ 0 w 226"/>
                <a:gd name="T5" fmla="*/ 1 h 300"/>
                <a:gd name="T6" fmla="*/ 0 w 226"/>
                <a:gd name="T7" fmla="*/ 0 h 300"/>
                <a:gd name="T8" fmla="*/ 0 w 226"/>
                <a:gd name="T9" fmla="*/ 0 h 300"/>
                <a:gd name="T10" fmla="*/ 1 w 226"/>
                <a:gd name="T11" fmla="*/ 0 h 300"/>
                <a:gd name="T12" fmla="*/ 1 w 226"/>
                <a:gd name="T13" fmla="*/ 0 h 300"/>
                <a:gd name="T14" fmla="*/ 1 w 226"/>
                <a:gd name="T15" fmla="*/ 1 h 300"/>
                <a:gd name="T16" fmla="*/ 1 w 226"/>
                <a:gd name="T17" fmla="*/ 1 h 3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"/>
                <a:gd name="T28" fmla="*/ 0 h 300"/>
                <a:gd name="T29" fmla="*/ 226 w 226"/>
                <a:gd name="T30" fmla="*/ 300 h 3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" h="300">
                  <a:moveTo>
                    <a:pt x="150" y="300"/>
                  </a:moveTo>
                  <a:lnTo>
                    <a:pt x="75" y="300"/>
                  </a:lnTo>
                  <a:lnTo>
                    <a:pt x="0" y="225"/>
                  </a:lnTo>
                  <a:lnTo>
                    <a:pt x="0" y="75"/>
                  </a:lnTo>
                  <a:lnTo>
                    <a:pt x="75" y="0"/>
                  </a:lnTo>
                  <a:lnTo>
                    <a:pt x="150" y="0"/>
                  </a:lnTo>
                  <a:lnTo>
                    <a:pt x="226" y="75"/>
                  </a:lnTo>
                  <a:lnTo>
                    <a:pt x="226" y="225"/>
                  </a:lnTo>
                  <a:lnTo>
                    <a:pt x="150" y="300"/>
                  </a:lnTo>
                </a:path>
              </a:pathLst>
            </a:cu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65" name="Line 254">
              <a:extLst>
                <a:ext uri="{FF2B5EF4-FFF2-40B4-BE49-F238E27FC236}">
                  <a16:creationId xmlns:a16="http://schemas.microsoft.com/office/drawing/2014/main" id="{D35A39AD-B8C3-AB13-93FC-800D601AC3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1" y="2083"/>
              <a:ext cx="13" cy="13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66" name="Line 255">
              <a:extLst>
                <a:ext uri="{FF2B5EF4-FFF2-40B4-BE49-F238E27FC236}">
                  <a16:creationId xmlns:a16="http://schemas.microsoft.com/office/drawing/2014/main" id="{6871AB87-CB1F-F184-47CD-4B18EA7B45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9" y="2021"/>
              <a:ext cx="12" cy="25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749" name="Group 256">
            <a:extLst>
              <a:ext uri="{FF2B5EF4-FFF2-40B4-BE49-F238E27FC236}">
                <a16:creationId xmlns:a16="http://schemas.microsoft.com/office/drawing/2014/main" id="{4BE9AD34-0D16-857A-2952-9D0721219ADE}"/>
              </a:ext>
            </a:extLst>
          </p:cNvPr>
          <p:cNvGrpSpPr>
            <a:grpSpLocks/>
          </p:cNvGrpSpPr>
          <p:nvPr/>
        </p:nvGrpSpPr>
        <p:grpSpPr bwMode="auto">
          <a:xfrm>
            <a:off x="4916488" y="3490913"/>
            <a:ext cx="144462" cy="125412"/>
            <a:chOff x="2357" y="2032"/>
            <a:chExt cx="87" cy="75"/>
          </a:xfrm>
        </p:grpSpPr>
        <p:sp>
          <p:nvSpPr>
            <p:cNvPr id="22861" name="Line 257">
              <a:extLst>
                <a:ext uri="{FF2B5EF4-FFF2-40B4-BE49-F238E27FC236}">
                  <a16:creationId xmlns:a16="http://schemas.microsoft.com/office/drawing/2014/main" id="{E5F97A24-AF52-E101-599A-F1014A8879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7" y="2032"/>
              <a:ext cx="1" cy="75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62" name="Freeform 258">
              <a:extLst>
                <a:ext uri="{FF2B5EF4-FFF2-40B4-BE49-F238E27FC236}">
                  <a16:creationId xmlns:a16="http://schemas.microsoft.com/office/drawing/2014/main" id="{E4A0B47B-CD28-29A2-7F7C-43C540166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057"/>
              <a:ext cx="50" cy="50"/>
            </a:xfrm>
            <a:custGeom>
              <a:avLst/>
              <a:gdLst>
                <a:gd name="T0" fmla="*/ 0 w 299"/>
                <a:gd name="T1" fmla="*/ 1 h 300"/>
                <a:gd name="T2" fmla="*/ 1 w 299"/>
                <a:gd name="T3" fmla="*/ 0 h 300"/>
                <a:gd name="T4" fmla="*/ 1 w 299"/>
                <a:gd name="T5" fmla="*/ 0 h 300"/>
                <a:gd name="T6" fmla="*/ 1 w 299"/>
                <a:gd name="T7" fmla="*/ 0 h 300"/>
                <a:gd name="T8" fmla="*/ 1 w 299"/>
                <a:gd name="T9" fmla="*/ 1 h 300"/>
                <a:gd name="T10" fmla="*/ 1 w 299"/>
                <a:gd name="T11" fmla="*/ 1 h 300"/>
                <a:gd name="T12" fmla="*/ 1 w 299"/>
                <a:gd name="T13" fmla="*/ 1 h 300"/>
                <a:gd name="T14" fmla="*/ 0 w 299"/>
                <a:gd name="T15" fmla="*/ 1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9"/>
                <a:gd name="T25" fmla="*/ 0 h 300"/>
                <a:gd name="T26" fmla="*/ 299 w 299"/>
                <a:gd name="T27" fmla="*/ 300 h 3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9" h="300">
                  <a:moveTo>
                    <a:pt x="0" y="149"/>
                  </a:moveTo>
                  <a:lnTo>
                    <a:pt x="149" y="0"/>
                  </a:lnTo>
                  <a:lnTo>
                    <a:pt x="224" y="0"/>
                  </a:lnTo>
                  <a:lnTo>
                    <a:pt x="299" y="75"/>
                  </a:lnTo>
                  <a:lnTo>
                    <a:pt x="299" y="225"/>
                  </a:lnTo>
                  <a:lnTo>
                    <a:pt x="224" y="300"/>
                  </a:lnTo>
                  <a:lnTo>
                    <a:pt x="149" y="300"/>
                  </a:lnTo>
                  <a:lnTo>
                    <a:pt x="0" y="149"/>
                  </a:lnTo>
                </a:path>
              </a:pathLst>
            </a:cu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63" name="Line 259">
              <a:extLst>
                <a:ext uri="{FF2B5EF4-FFF2-40B4-BE49-F238E27FC236}">
                  <a16:creationId xmlns:a16="http://schemas.microsoft.com/office/drawing/2014/main" id="{26C9ED14-AEE6-C1AE-3E5F-40BA5953A1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2" y="2032"/>
              <a:ext cx="12" cy="25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750" name="Group 260">
            <a:extLst>
              <a:ext uri="{FF2B5EF4-FFF2-40B4-BE49-F238E27FC236}">
                <a16:creationId xmlns:a16="http://schemas.microsoft.com/office/drawing/2014/main" id="{9A58DC9B-F93F-3566-1E22-1FCEEC0902DD}"/>
              </a:ext>
            </a:extLst>
          </p:cNvPr>
          <p:cNvGrpSpPr>
            <a:grpSpLocks/>
          </p:cNvGrpSpPr>
          <p:nvPr/>
        </p:nvGrpSpPr>
        <p:grpSpPr bwMode="auto">
          <a:xfrm>
            <a:off x="3135314" y="4908550"/>
            <a:ext cx="84137" cy="82550"/>
            <a:chOff x="1283" y="2882"/>
            <a:chExt cx="50" cy="50"/>
          </a:xfrm>
        </p:grpSpPr>
        <p:sp>
          <p:nvSpPr>
            <p:cNvPr id="22859" name="Freeform 261">
              <a:extLst>
                <a:ext uri="{FF2B5EF4-FFF2-40B4-BE49-F238E27FC236}">
                  <a16:creationId xmlns:a16="http://schemas.microsoft.com/office/drawing/2014/main" id="{12983D6F-89B1-409E-3774-5DB499F67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2882"/>
              <a:ext cx="38" cy="50"/>
            </a:xfrm>
            <a:custGeom>
              <a:avLst/>
              <a:gdLst>
                <a:gd name="T0" fmla="*/ 1 w 224"/>
                <a:gd name="T1" fmla="*/ 1 h 299"/>
                <a:gd name="T2" fmla="*/ 0 w 224"/>
                <a:gd name="T3" fmla="*/ 1 h 299"/>
                <a:gd name="T4" fmla="*/ 0 w 224"/>
                <a:gd name="T5" fmla="*/ 1 h 299"/>
                <a:gd name="T6" fmla="*/ 0 w 224"/>
                <a:gd name="T7" fmla="*/ 0 h 299"/>
                <a:gd name="T8" fmla="*/ 0 w 224"/>
                <a:gd name="T9" fmla="*/ 0 h 299"/>
                <a:gd name="T10" fmla="*/ 1 w 224"/>
                <a:gd name="T11" fmla="*/ 0 h 299"/>
                <a:gd name="T12" fmla="*/ 1 w 224"/>
                <a:gd name="T13" fmla="*/ 0 h 299"/>
                <a:gd name="T14" fmla="*/ 1 w 224"/>
                <a:gd name="T15" fmla="*/ 1 h 299"/>
                <a:gd name="T16" fmla="*/ 1 w 224"/>
                <a:gd name="T17" fmla="*/ 1 h 2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4"/>
                <a:gd name="T28" fmla="*/ 0 h 299"/>
                <a:gd name="T29" fmla="*/ 224 w 224"/>
                <a:gd name="T30" fmla="*/ 299 h 2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4" h="299">
                  <a:moveTo>
                    <a:pt x="149" y="299"/>
                  </a:moveTo>
                  <a:lnTo>
                    <a:pt x="75" y="299"/>
                  </a:lnTo>
                  <a:lnTo>
                    <a:pt x="0" y="225"/>
                  </a:lnTo>
                  <a:lnTo>
                    <a:pt x="0" y="75"/>
                  </a:lnTo>
                  <a:lnTo>
                    <a:pt x="75" y="0"/>
                  </a:lnTo>
                  <a:lnTo>
                    <a:pt x="149" y="0"/>
                  </a:lnTo>
                  <a:lnTo>
                    <a:pt x="224" y="75"/>
                  </a:lnTo>
                  <a:lnTo>
                    <a:pt x="224" y="225"/>
                  </a:lnTo>
                  <a:lnTo>
                    <a:pt x="149" y="299"/>
                  </a:lnTo>
                </a:path>
              </a:pathLst>
            </a:cu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60" name="Line 262">
              <a:extLst>
                <a:ext uri="{FF2B5EF4-FFF2-40B4-BE49-F238E27FC236}">
                  <a16:creationId xmlns:a16="http://schemas.microsoft.com/office/drawing/2014/main" id="{6F7B82CB-2D53-728C-44BC-95A070EDF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920"/>
              <a:ext cx="12" cy="12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751" name="Freeform 263">
            <a:extLst>
              <a:ext uri="{FF2B5EF4-FFF2-40B4-BE49-F238E27FC236}">
                <a16:creationId xmlns:a16="http://schemas.microsoft.com/office/drawing/2014/main" id="{F07619A9-D320-C9A9-3DD9-21CF89119312}"/>
              </a:ext>
            </a:extLst>
          </p:cNvPr>
          <p:cNvSpPr>
            <a:spLocks/>
          </p:cNvSpPr>
          <p:nvPr/>
        </p:nvSpPr>
        <p:spPr bwMode="auto">
          <a:xfrm>
            <a:off x="3914775" y="4881563"/>
            <a:ext cx="84138" cy="82550"/>
          </a:xfrm>
          <a:custGeom>
            <a:avLst/>
            <a:gdLst>
              <a:gd name="T0" fmla="*/ 0 w 299"/>
              <a:gd name="T1" fmla="*/ 2147483646 h 300"/>
              <a:gd name="T2" fmla="*/ 2147483646 w 299"/>
              <a:gd name="T3" fmla="*/ 2147483646 h 300"/>
              <a:gd name="T4" fmla="*/ 2147483646 w 299"/>
              <a:gd name="T5" fmla="*/ 2147483646 h 300"/>
              <a:gd name="T6" fmla="*/ 2147483646 w 299"/>
              <a:gd name="T7" fmla="*/ 2147483646 h 300"/>
              <a:gd name="T8" fmla="*/ 1671195668 w 299"/>
              <a:gd name="T9" fmla="*/ 2147483646 h 300"/>
              <a:gd name="T10" fmla="*/ 0 w 299"/>
              <a:gd name="T11" fmla="*/ 1562641232 h 300"/>
              <a:gd name="T12" fmla="*/ 1671195668 w 299"/>
              <a:gd name="T13" fmla="*/ 0 h 300"/>
              <a:gd name="T14" fmla="*/ 2147483646 w 299"/>
              <a:gd name="T15" fmla="*/ 0 h 3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9"/>
              <a:gd name="T25" fmla="*/ 0 h 300"/>
              <a:gd name="T26" fmla="*/ 299 w 299"/>
              <a:gd name="T27" fmla="*/ 300 h 3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9" h="300">
                <a:moveTo>
                  <a:pt x="0" y="300"/>
                </a:moveTo>
                <a:lnTo>
                  <a:pt x="224" y="300"/>
                </a:lnTo>
                <a:lnTo>
                  <a:pt x="299" y="225"/>
                </a:lnTo>
                <a:lnTo>
                  <a:pt x="224" y="150"/>
                </a:lnTo>
                <a:lnTo>
                  <a:pt x="75" y="150"/>
                </a:lnTo>
                <a:lnTo>
                  <a:pt x="0" y="75"/>
                </a:lnTo>
                <a:lnTo>
                  <a:pt x="75" y="0"/>
                </a:lnTo>
                <a:lnTo>
                  <a:pt x="299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752" name="Group 264">
            <a:extLst>
              <a:ext uri="{FF2B5EF4-FFF2-40B4-BE49-F238E27FC236}">
                <a16:creationId xmlns:a16="http://schemas.microsoft.com/office/drawing/2014/main" id="{BEBB2064-0A3C-05C5-E98A-5CBBB17DBFBE}"/>
              </a:ext>
            </a:extLst>
          </p:cNvPr>
          <p:cNvGrpSpPr>
            <a:grpSpLocks/>
          </p:cNvGrpSpPr>
          <p:nvPr/>
        </p:nvGrpSpPr>
        <p:grpSpPr bwMode="auto">
          <a:xfrm>
            <a:off x="4954588" y="4848226"/>
            <a:ext cx="82550" cy="125413"/>
            <a:chOff x="2351" y="2846"/>
            <a:chExt cx="50" cy="75"/>
          </a:xfrm>
        </p:grpSpPr>
        <p:sp>
          <p:nvSpPr>
            <p:cNvPr id="22857" name="Line 265">
              <a:extLst>
                <a:ext uri="{FF2B5EF4-FFF2-40B4-BE49-F238E27FC236}">
                  <a16:creationId xmlns:a16="http://schemas.microsoft.com/office/drawing/2014/main" id="{A8DC43CA-2D75-6797-89DC-D3F0A1403D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1" y="2846"/>
              <a:ext cx="1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58" name="Freeform 266">
              <a:extLst>
                <a:ext uri="{FF2B5EF4-FFF2-40B4-BE49-F238E27FC236}">
                  <a16:creationId xmlns:a16="http://schemas.microsoft.com/office/drawing/2014/main" id="{E3498D03-752A-F3D7-A92F-26A3B6579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2871"/>
              <a:ext cx="50" cy="50"/>
            </a:xfrm>
            <a:custGeom>
              <a:avLst/>
              <a:gdLst>
                <a:gd name="T0" fmla="*/ 0 w 299"/>
                <a:gd name="T1" fmla="*/ 1 h 299"/>
                <a:gd name="T2" fmla="*/ 1 w 299"/>
                <a:gd name="T3" fmla="*/ 0 h 299"/>
                <a:gd name="T4" fmla="*/ 1 w 299"/>
                <a:gd name="T5" fmla="*/ 0 h 299"/>
                <a:gd name="T6" fmla="*/ 1 w 299"/>
                <a:gd name="T7" fmla="*/ 0 h 299"/>
                <a:gd name="T8" fmla="*/ 1 w 299"/>
                <a:gd name="T9" fmla="*/ 1 h 299"/>
                <a:gd name="T10" fmla="*/ 1 w 299"/>
                <a:gd name="T11" fmla="*/ 1 h 299"/>
                <a:gd name="T12" fmla="*/ 1 w 299"/>
                <a:gd name="T13" fmla="*/ 1 h 299"/>
                <a:gd name="T14" fmla="*/ 0 w 299"/>
                <a:gd name="T15" fmla="*/ 1 h 2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9"/>
                <a:gd name="T25" fmla="*/ 0 h 299"/>
                <a:gd name="T26" fmla="*/ 299 w 299"/>
                <a:gd name="T27" fmla="*/ 299 h 2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9" h="299">
                  <a:moveTo>
                    <a:pt x="0" y="150"/>
                  </a:moveTo>
                  <a:lnTo>
                    <a:pt x="150" y="0"/>
                  </a:lnTo>
                  <a:lnTo>
                    <a:pt x="225" y="0"/>
                  </a:lnTo>
                  <a:lnTo>
                    <a:pt x="299" y="75"/>
                  </a:lnTo>
                  <a:lnTo>
                    <a:pt x="299" y="224"/>
                  </a:lnTo>
                  <a:lnTo>
                    <a:pt x="225" y="299"/>
                  </a:lnTo>
                  <a:lnTo>
                    <a:pt x="150" y="299"/>
                  </a:lnTo>
                  <a:lnTo>
                    <a:pt x="0" y="150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753" name="Freeform 267">
            <a:extLst>
              <a:ext uri="{FF2B5EF4-FFF2-40B4-BE49-F238E27FC236}">
                <a16:creationId xmlns:a16="http://schemas.microsoft.com/office/drawing/2014/main" id="{FE418A9E-C6B2-E49D-C8CC-CACD642EAE54}"/>
              </a:ext>
            </a:extLst>
          </p:cNvPr>
          <p:cNvSpPr>
            <a:spLocks/>
          </p:cNvSpPr>
          <p:nvPr/>
        </p:nvSpPr>
        <p:spPr bwMode="auto">
          <a:xfrm>
            <a:off x="3919539" y="5707063"/>
            <a:ext cx="84137" cy="82550"/>
          </a:xfrm>
          <a:custGeom>
            <a:avLst/>
            <a:gdLst>
              <a:gd name="T0" fmla="*/ 2147483646 w 300"/>
              <a:gd name="T1" fmla="*/ 0 h 300"/>
              <a:gd name="T2" fmla="*/ 1654448934 w 300"/>
              <a:gd name="T3" fmla="*/ 0 h 300"/>
              <a:gd name="T4" fmla="*/ 0 w 300"/>
              <a:gd name="T5" fmla="*/ 1562641232 h 300"/>
              <a:gd name="T6" fmla="*/ 0 w 300"/>
              <a:gd name="T7" fmla="*/ 2147483646 h 300"/>
              <a:gd name="T8" fmla="*/ 1654448934 w 300"/>
              <a:gd name="T9" fmla="*/ 2147483646 h 300"/>
              <a:gd name="T10" fmla="*/ 2147483646 w 300"/>
              <a:gd name="T11" fmla="*/ 2147483646 h 3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0"/>
              <a:gd name="T19" fmla="*/ 0 h 300"/>
              <a:gd name="T20" fmla="*/ 300 w 300"/>
              <a:gd name="T21" fmla="*/ 300 h 3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0" h="300">
                <a:moveTo>
                  <a:pt x="300" y="0"/>
                </a:moveTo>
                <a:lnTo>
                  <a:pt x="75" y="0"/>
                </a:lnTo>
                <a:lnTo>
                  <a:pt x="0" y="75"/>
                </a:lnTo>
                <a:lnTo>
                  <a:pt x="0" y="225"/>
                </a:lnTo>
                <a:lnTo>
                  <a:pt x="75" y="300"/>
                </a:lnTo>
                <a:lnTo>
                  <a:pt x="300" y="30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754" name="Group 268">
            <a:extLst>
              <a:ext uri="{FF2B5EF4-FFF2-40B4-BE49-F238E27FC236}">
                <a16:creationId xmlns:a16="http://schemas.microsoft.com/office/drawing/2014/main" id="{9AE81FF1-CE4D-015C-520E-D765707B3DA5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3822701"/>
            <a:ext cx="84138" cy="125413"/>
            <a:chOff x="1775" y="2231"/>
            <a:chExt cx="51" cy="75"/>
          </a:xfrm>
        </p:grpSpPr>
        <p:sp>
          <p:nvSpPr>
            <p:cNvPr id="22855" name="Freeform 269">
              <a:extLst>
                <a:ext uri="{FF2B5EF4-FFF2-40B4-BE49-F238E27FC236}">
                  <a16:creationId xmlns:a16="http://schemas.microsoft.com/office/drawing/2014/main" id="{FEDBECDD-3F2B-2B16-6607-0EEC4FA76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" y="2256"/>
              <a:ext cx="50" cy="50"/>
            </a:xfrm>
            <a:custGeom>
              <a:avLst/>
              <a:gdLst>
                <a:gd name="T0" fmla="*/ 1 w 299"/>
                <a:gd name="T1" fmla="*/ 1 h 300"/>
                <a:gd name="T2" fmla="*/ 1 w 299"/>
                <a:gd name="T3" fmla="*/ 1 h 300"/>
                <a:gd name="T4" fmla="*/ 0 w 299"/>
                <a:gd name="T5" fmla="*/ 1 h 300"/>
                <a:gd name="T6" fmla="*/ 0 w 299"/>
                <a:gd name="T7" fmla="*/ 1 h 300"/>
                <a:gd name="T8" fmla="*/ 0 w 299"/>
                <a:gd name="T9" fmla="*/ 0 h 300"/>
                <a:gd name="T10" fmla="*/ 0 w 299"/>
                <a:gd name="T11" fmla="*/ 0 h 300"/>
                <a:gd name="T12" fmla="*/ 1 w 299"/>
                <a:gd name="T13" fmla="*/ 0 h 300"/>
                <a:gd name="T14" fmla="*/ 1 w 299"/>
                <a:gd name="T15" fmla="*/ 1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9"/>
                <a:gd name="T25" fmla="*/ 0 h 300"/>
                <a:gd name="T26" fmla="*/ 299 w 299"/>
                <a:gd name="T27" fmla="*/ 300 h 3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9" h="300">
                  <a:moveTo>
                    <a:pt x="299" y="150"/>
                  </a:moveTo>
                  <a:lnTo>
                    <a:pt x="150" y="300"/>
                  </a:lnTo>
                  <a:lnTo>
                    <a:pt x="75" y="300"/>
                  </a:lnTo>
                  <a:lnTo>
                    <a:pt x="0" y="225"/>
                  </a:lnTo>
                  <a:lnTo>
                    <a:pt x="0" y="75"/>
                  </a:lnTo>
                  <a:lnTo>
                    <a:pt x="75" y="0"/>
                  </a:lnTo>
                  <a:lnTo>
                    <a:pt x="150" y="0"/>
                  </a:lnTo>
                  <a:lnTo>
                    <a:pt x="299" y="150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56" name="Line 270">
              <a:extLst>
                <a:ext uri="{FF2B5EF4-FFF2-40B4-BE49-F238E27FC236}">
                  <a16:creationId xmlns:a16="http://schemas.microsoft.com/office/drawing/2014/main" id="{5A6EDFF7-58DD-AF07-8A39-C4EC206CC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5" y="2231"/>
              <a:ext cx="1" cy="7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755" name="Group 271">
            <a:extLst>
              <a:ext uri="{FF2B5EF4-FFF2-40B4-BE49-F238E27FC236}">
                <a16:creationId xmlns:a16="http://schemas.microsoft.com/office/drawing/2014/main" id="{5369B9E5-A67E-B6E1-F7BA-86F3A53207D5}"/>
              </a:ext>
            </a:extLst>
          </p:cNvPr>
          <p:cNvGrpSpPr>
            <a:grpSpLocks/>
          </p:cNvGrpSpPr>
          <p:nvPr/>
        </p:nvGrpSpPr>
        <p:grpSpPr bwMode="auto">
          <a:xfrm>
            <a:off x="6269038" y="1543051"/>
            <a:ext cx="207962" cy="125413"/>
            <a:chOff x="3173" y="863"/>
            <a:chExt cx="125" cy="75"/>
          </a:xfrm>
        </p:grpSpPr>
        <p:sp>
          <p:nvSpPr>
            <p:cNvPr id="22852" name="Freeform 272">
              <a:extLst>
                <a:ext uri="{FF2B5EF4-FFF2-40B4-BE49-F238E27FC236}">
                  <a16:creationId xmlns:a16="http://schemas.microsoft.com/office/drawing/2014/main" id="{298BCA4D-2167-0F00-18C1-02EEACD96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" y="888"/>
              <a:ext cx="50" cy="50"/>
            </a:xfrm>
            <a:custGeom>
              <a:avLst/>
              <a:gdLst>
                <a:gd name="T0" fmla="*/ 0 w 299"/>
                <a:gd name="T1" fmla="*/ 1 h 301"/>
                <a:gd name="T2" fmla="*/ 1 w 299"/>
                <a:gd name="T3" fmla="*/ 1 h 301"/>
                <a:gd name="T4" fmla="*/ 1 w 299"/>
                <a:gd name="T5" fmla="*/ 1 h 301"/>
                <a:gd name="T6" fmla="*/ 1 w 299"/>
                <a:gd name="T7" fmla="*/ 1 h 301"/>
                <a:gd name="T8" fmla="*/ 0 w 299"/>
                <a:gd name="T9" fmla="*/ 1 h 301"/>
                <a:gd name="T10" fmla="*/ 0 w 299"/>
                <a:gd name="T11" fmla="*/ 0 h 301"/>
                <a:gd name="T12" fmla="*/ 0 w 299"/>
                <a:gd name="T13" fmla="*/ 0 h 301"/>
                <a:gd name="T14" fmla="*/ 1 w 299"/>
                <a:gd name="T15" fmla="*/ 0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9"/>
                <a:gd name="T25" fmla="*/ 0 h 301"/>
                <a:gd name="T26" fmla="*/ 299 w 29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9" h="301">
                  <a:moveTo>
                    <a:pt x="0" y="301"/>
                  </a:moveTo>
                  <a:lnTo>
                    <a:pt x="224" y="301"/>
                  </a:lnTo>
                  <a:lnTo>
                    <a:pt x="299" y="226"/>
                  </a:lnTo>
                  <a:lnTo>
                    <a:pt x="224" y="151"/>
                  </a:lnTo>
                  <a:lnTo>
                    <a:pt x="74" y="151"/>
                  </a:lnTo>
                  <a:lnTo>
                    <a:pt x="0" y="76"/>
                  </a:lnTo>
                  <a:lnTo>
                    <a:pt x="74" y="0"/>
                  </a:lnTo>
                  <a:lnTo>
                    <a:pt x="299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53" name="Line 273">
              <a:extLst>
                <a:ext uri="{FF2B5EF4-FFF2-40B4-BE49-F238E27FC236}">
                  <a16:creationId xmlns:a16="http://schemas.microsoft.com/office/drawing/2014/main" id="{1BAD00ED-3450-35CB-C4AE-534148C30F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8" y="863"/>
              <a:ext cx="13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54" name="Line 274">
              <a:extLst>
                <a:ext uri="{FF2B5EF4-FFF2-40B4-BE49-F238E27FC236}">
                  <a16:creationId xmlns:a16="http://schemas.microsoft.com/office/drawing/2014/main" id="{59CDBBB3-2A7D-AE36-435E-C0FAD5EDD8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5" y="863"/>
              <a:ext cx="13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756" name="Group 275">
            <a:extLst>
              <a:ext uri="{FF2B5EF4-FFF2-40B4-BE49-F238E27FC236}">
                <a16:creationId xmlns:a16="http://schemas.microsoft.com/office/drawing/2014/main" id="{5743532F-E8BE-4E3E-DD6D-CB3985738DC5}"/>
              </a:ext>
            </a:extLst>
          </p:cNvPr>
          <p:cNvGrpSpPr>
            <a:grpSpLocks/>
          </p:cNvGrpSpPr>
          <p:nvPr/>
        </p:nvGrpSpPr>
        <p:grpSpPr bwMode="auto">
          <a:xfrm>
            <a:off x="5454651" y="3509963"/>
            <a:ext cx="206375" cy="125412"/>
            <a:chOff x="2681" y="2043"/>
            <a:chExt cx="125" cy="75"/>
          </a:xfrm>
        </p:grpSpPr>
        <p:sp>
          <p:nvSpPr>
            <p:cNvPr id="22848" name="Freeform 276">
              <a:extLst>
                <a:ext uri="{FF2B5EF4-FFF2-40B4-BE49-F238E27FC236}">
                  <a16:creationId xmlns:a16="http://schemas.microsoft.com/office/drawing/2014/main" id="{1193CD61-87FA-5B5F-F82F-5C40789B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068"/>
              <a:ext cx="50" cy="50"/>
            </a:xfrm>
            <a:custGeom>
              <a:avLst/>
              <a:gdLst>
                <a:gd name="T0" fmla="*/ 1 w 299"/>
                <a:gd name="T1" fmla="*/ 1 h 299"/>
                <a:gd name="T2" fmla="*/ 1 w 299"/>
                <a:gd name="T3" fmla="*/ 1 h 299"/>
                <a:gd name="T4" fmla="*/ 0 w 299"/>
                <a:gd name="T5" fmla="*/ 1 h 299"/>
                <a:gd name="T6" fmla="*/ 0 w 299"/>
                <a:gd name="T7" fmla="*/ 1 h 299"/>
                <a:gd name="T8" fmla="*/ 0 w 299"/>
                <a:gd name="T9" fmla="*/ 0 h 299"/>
                <a:gd name="T10" fmla="*/ 0 w 299"/>
                <a:gd name="T11" fmla="*/ 0 h 299"/>
                <a:gd name="T12" fmla="*/ 1 w 299"/>
                <a:gd name="T13" fmla="*/ 0 h 299"/>
                <a:gd name="T14" fmla="*/ 1 w 299"/>
                <a:gd name="T15" fmla="*/ 1 h 2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9"/>
                <a:gd name="T25" fmla="*/ 0 h 299"/>
                <a:gd name="T26" fmla="*/ 299 w 299"/>
                <a:gd name="T27" fmla="*/ 299 h 2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9" h="299">
                  <a:moveTo>
                    <a:pt x="299" y="150"/>
                  </a:moveTo>
                  <a:lnTo>
                    <a:pt x="149" y="299"/>
                  </a:lnTo>
                  <a:lnTo>
                    <a:pt x="75" y="299"/>
                  </a:lnTo>
                  <a:lnTo>
                    <a:pt x="0" y="225"/>
                  </a:lnTo>
                  <a:lnTo>
                    <a:pt x="0" y="75"/>
                  </a:lnTo>
                  <a:lnTo>
                    <a:pt x="75" y="0"/>
                  </a:lnTo>
                  <a:lnTo>
                    <a:pt x="149" y="0"/>
                  </a:lnTo>
                  <a:lnTo>
                    <a:pt x="299" y="150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49" name="Line 277">
              <a:extLst>
                <a:ext uri="{FF2B5EF4-FFF2-40B4-BE49-F238E27FC236}">
                  <a16:creationId xmlns:a16="http://schemas.microsoft.com/office/drawing/2014/main" id="{3E3A35B0-2CBB-9990-F6A5-34E3AEC7C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1" y="2043"/>
              <a:ext cx="1" cy="7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50" name="Line 278">
              <a:extLst>
                <a:ext uri="{FF2B5EF4-FFF2-40B4-BE49-F238E27FC236}">
                  <a16:creationId xmlns:a16="http://schemas.microsoft.com/office/drawing/2014/main" id="{B0B98C41-98AC-286E-D60F-86557D06D2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" y="2043"/>
              <a:ext cx="12" cy="2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51" name="Line 279">
              <a:extLst>
                <a:ext uri="{FF2B5EF4-FFF2-40B4-BE49-F238E27FC236}">
                  <a16:creationId xmlns:a16="http://schemas.microsoft.com/office/drawing/2014/main" id="{131F22E9-2CCC-0CEA-1F98-CD771DF6B0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3" y="2043"/>
              <a:ext cx="13" cy="2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757" name="Group 280">
            <a:extLst>
              <a:ext uri="{FF2B5EF4-FFF2-40B4-BE49-F238E27FC236}">
                <a16:creationId xmlns:a16="http://schemas.microsoft.com/office/drawing/2014/main" id="{D9CA8157-EC00-7156-0A14-D4EEFA3F5DFA}"/>
              </a:ext>
            </a:extLst>
          </p:cNvPr>
          <p:cNvGrpSpPr>
            <a:grpSpLocks/>
          </p:cNvGrpSpPr>
          <p:nvPr/>
        </p:nvGrpSpPr>
        <p:grpSpPr bwMode="auto">
          <a:xfrm>
            <a:off x="7299326" y="3481388"/>
            <a:ext cx="207963" cy="125412"/>
            <a:chOff x="3794" y="2026"/>
            <a:chExt cx="125" cy="75"/>
          </a:xfrm>
        </p:grpSpPr>
        <p:sp>
          <p:nvSpPr>
            <p:cNvPr id="22845" name="Freeform 281">
              <a:extLst>
                <a:ext uri="{FF2B5EF4-FFF2-40B4-BE49-F238E27FC236}">
                  <a16:creationId xmlns:a16="http://schemas.microsoft.com/office/drawing/2014/main" id="{6B3810CF-8F25-BB75-1FAF-32BAA5095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2051"/>
              <a:ext cx="50" cy="50"/>
            </a:xfrm>
            <a:custGeom>
              <a:avLst/>
              <a:gdLst>
                <a:gd name="T0" fmla="*/ 1 w 300"/>
                <a:gd name="T1" fmla="*/ 0 h 300"/>
                <a:gd name="T2" fmla="*/ 0 w 300"/>
                <a:gd name="T3" fmla="*/ 0 h 300"/>
                <a:gd name="T4" fmla="*/ 0 w 300"/>
                <a:gd name="T5" fmla="*/ 0 h 300"/>
                <a:gd name="T6" fmla="*/ 0 w 300"/>
                <a:gd name="T7" fmla="*/ 1 h 300"/>
                <a:gd name="T8" fmla="*/ 0 w 300"/>
                <a:gd name="T9" fmla="*/ 1 h 300"/>
                <a:gd name="T10" fmla="*/ 1 w 300"/>
                <a:gd name="T11" fmla="*/ 1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0"/>
                <a:gd name="T19" fmla="*/ 0 h 300"/>
                <a:gd name="T20" fmla="*/ 300 w 300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0" h="300">
                  <a:moveTo>
                    <a:pt x="300" y="0"/>
                  </a:moveTo>
                  <a:lnTo>
                    <a:pt x="74" y="0"/>
                  </a:lnTo>
                  <a:lnTo>
                    <a:pt x="0" y="75"/>
                  </a:lnTo>
                  <a:lnTo>
                    <a:pt x="0" y="226"/>
                  </a:lnTo>
                  <a:lnTo>
                    <a:pt x="74" y="300"/>
                  </a:lnTo>
                  <a:lnTo>
                    <a:pt x="300" y="300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46" name="Line 282">
              <a:extLst>
                <a:ext uri="{FF2B5EF4-FFF2-40B4-BE49-F238E27FC236}">
                  <a16:creationId xmlns:a16="http://schemas.microsoft.com/office/drawing/2014/main" id="{B5A59C44-C111-0908-E511-08D5B25622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9" y="2026"/>
              <a:ext cx="12" cy="2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47" name="Line 283">
              <a:extLst>
                <a:ext uri="{FF2B5EF4-FFF2-40B4-BE49-F238E27FC236}">
                  <a16:creationId xmlns:a16="http://schemas.microsoft.com/office/drawing/2014/main" id="{69A9ED98-7FEF-CC60-5761-D031D0E384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6" y="2026"/>
              <a:ext cx="13" cy="2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758" name="Group 284">
            <a:extLst>
              <a:ext uri="{FF2B5EF4-FFF2-40B4-BE49-F238E27FC236}">
                <a16:creationId xmlns:a16="http://schemas.microsoft.com/office/drawing/2014/main" id="{42C6879B-A38C-82FF-1462-97C5ED10CA02}"/>
              </a:ext>
            </a:extLst>
          </p:cNvPr>
          <p:cNvGrpSpPr>
            <a:grpSpLocks/>
          </p:cNvGrpSpPr>
          <p:nvPr/>
        </p:nvGrpSpPr>
        <p:grpSpPr bwMode="auto">
          <a:xfrm>
            <a:off x="6243639" y="3527426"/>
            <a:ext cx="617537" cy="125413"/>
            <a:chOff x="3157" y="2054"/>
            <a:chExt cx="373" cy="75"/>
          </a:xfrm>
        </p:grpSpPr>
        <p:sp>
          <p:nvSpPr>
            <p:cNvPr id="22835" name="Freeform 285">
              <a:extLst>
                <a:ext uri="{FF2B5EF4-FFF2-40B4-BE49-F238E27FC236}">
                  <a16:creationId xmlns:a16="http://schemas.microsoft.com/office/drawing/2014/main" id="{9004179A-E08F-EEF0-82F7-6FE94D739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2079"/>
              <a:ext cx="37" cy="50"/>
            </a:xfrm>
            <a:custGeom>
              <a:avLst/>
              <a:gdLst>
                <a:gd name="T0" fmla="*/ 1 w 224"/>
                <a:gd name="T1" fmla="*/ 1 h 300"/>
                <a:gd name="T2" fmla="*/ 0 w 224"/>
                <a:gd name="T3" fmla="*/ 1 h 300"/>
                <a:gd name="T4" fmla="*/ 0 w 224"/>
                <a:gd name="T5" fmla="*/ 1 h 300"/>
                <a:gd name="T6" fmla="*/ 0 w 224"/>
                <a:gd name="T7" fmla="*/ 0 h 300"/>
                <a:gd name="T8" fmla="*/ 0 w 224"/>
                <a:gd name="T9" fmla="*/ 0 h 300"/>
                <a:gd name="T10" fmla="*/ 1 w 224"/>
                <a:gd name="T11" fmla="*/ 0 h 300"/>
                <a:gd name="T12" fmla="*/ 1 w 224"/>
                <a:gd name="T13" fmla="*/ 0 h 300"/>
                <a:gd name="T14" fmla="*/ 1 w 224"/>
                <a:gd name="T15" fmla="*/ 1 h 300"/>
                <a:gd name="T16" fmla="*/ 1 w 224"/>
                <a:gd name="T17" fmla="*/ 1 h 3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4"/>
                <a:gd name="T28" fmla="*/ 0 h 300"/>
                <a:gd name="T29" fmla="*/ 224 w 224"/>
                <a:gd name="T30" fmla="*/ 300 h 3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4" h="300">
                  <a:moveTo>
                    <a:pt x="149" y="300"/>
                  </a:moveTo>
                  <a:lnTo>
                    <a:pt x="75" y="300"/>
                  </a:lnTo>
                  <a:lnTo>
                    <a:pt x="0" y="225"/>
                  </a:lnTo>
                  <a:lnTo>
                    <a:pt x="0" y="75"/>
                  </a:lnTo>
                  <a:lnTo>
                    <a:pt x="75" y="0"/>
                  </a:lnTo>
                  <a:lnTo>
                    <a:pt x="149" y="0"/>
                  </a:lnTo>
                  <a:lnTo>
                    <a:pt x="224" y="75"/>
                  </a:lnTo>
                  <a:lnTo>
                    <a:pt x="224" y="225"/>
                  </a:lnTo>
                  <a:lnTo>
                    <a:pt x="149" y="300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36" name="Line 286">
              <a:extLst>
                <a:ext uri="{FF2B5EF4-FFF2-40B4-BE49-F238E27FC236}">
                  <a16:creationId xmlns:a16="http://schemas.microsoft.com/office/drawing/2014/main" id="{CBC080FF-C963-6CDE-76C8-0F0B5DD88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4" y="2117"/>
              <a:ext cx="12" cy="1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37" name="Line 287">
              <a:extLst>
                <a:ext uri="{FF2B5EF4-FFF2-40B4-BE49-F238E27FC236}">
                  <a16:creationId xmlns:a16="http://schemas.microsoft.com/office/drawing/2014/main" id="{29A964BF-A7B5-8A4D-899B-1DC65C9849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1" y="2054"/>
              <a:ext cx="13" cy="2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38" name="Line 288">
              <a:extLst>
                <a:ext uri="{FF2B5EF4-FFF2-40B4-BE49-F238E27FC236}">
                  <a16:creationId xmlns:a16="http://schemas.microsoft.com/office/drawing/2014/main" id="{2F43E8FF-7151-03BB-9524-45015B0ECD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9" y="2054"/>
              <a:ext cx="12" cy="2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39" name="Freeform 289">
              <a:extLst>
                <a:ext uri="{FF2B5EF4-FFF2-40B4-BE49-F238E27FC236}">
                  <a16:creationId xmlns:a16="http://schemas.microsoft.com/office/drawing/2014/main" id="{18170739-8011-A136-CBD6-4495E7CB4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" y="2054"/>
              <a:ext cx="25" cy="75"/>
            </a:xfrm>
            <a:custGeom>
              <a:avLst/>
              <a:gdLst>
                <a:gd name="T0" fmla="*/ 1 w 150"/>
                <a:gd name="T1" fmla="*/ 0 h 449"/>
                <a:gd name="T2" fmla="*/ 0 w 150"/>
                <a:gd name="T3" fmla="*/ 1 h 449"/>
                <a:gd name="T4" fmla="*/ 0 w 150"/>
                <a:gd name="T5" fmla="*/ 1 h 449"/>
                <a:gd name="T6" fmla="*/ 1 w 150"/>
                <a:gd name="T7" fmla="*/ 2 h 4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449"/>
                <a:gd name="T14" fmla="*/ 150 w 150"/>
                <a:gd name="T15" fmla="*/ 449 h 4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449">
                  <a:moveTo>
                    <a:pt x="150" y="0"/>
                  </a:moveTo>
                  <a:lnTo>
                    <a:pt x="0" y="149"/>
                  </a:lnTo>
                  <a:lnTo>
                    <a:pt x="0" y="299"/>
                  </a:lnTo>
                  <a:lnTo>
                    <a:pt x="150" y="449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40" name="Line 290">
              <a:extLst>
                <a:ext uri="{FF2B5EF4-FFF2-40B4-BE49-F238E27FC236}">
                  <a16:creationId xmlns:a16="http://schemas.microsoft.com/office/drawing/2014/main" id="{E116CB6C-77FC-2B26-0471-EBA1FF7E92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6" y="2054"/>
              <a:ext cx="1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41" name="Freeform 291">
              <a:extLst>
                <a:ext uri="{FF2B5EF4-FFF2-40B4-BE49-F238E27FC236}">
                  <a16:creationId xmlns:a16="http://schemas.microsoft.com/office/drawing/2014/main" id="{AA4B3F27-73CF-B509-4A3B-A7A64BD2E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079"/>
              <a:ext cx="50" cy="50"/>
            </a:xfrm>
            <a:custGeom>
              <a:avLst/>
              <a:gdLst>
                <a:gd name="T0" fmla="*/ 0 w 300"/>
                <a:gd name="T1" fmla="*/ 1 h 300"/>
                <a:gd name="T2" fmla="*/ 1 w 300"/>
                <a:gd name="T3" fmla="*/ 0 h 300"/>
                <a:gd name="T4" fmla="*/ 1 w 300"/>
                <a:gd name="T5" fmla="*/ 0 h 300"/>
                <a:gd name="T6" fmla="*/ 1 w 300"/>
                <a:gd name="T7" fmla="*/ 0 h 300"/>
                <a:gd name="T8" fmla="*/ 1 w 300"/>
                <a:gd name="T9" fmla="*/ 1 h 300"/>
                <a:gd name="T10" fmla="*/ 1 w 300"/>
                <a:gd name="T11" fmla="*/ 1 h 300"/>
                <a:gd name="T12" fmla="*/ 1 w 300"/>
                <a:gd name="T13" fmla="*/ 1 h 300"/>
                <a:gd name="T14" fmla="*/ 0 w 300"/>
                <a:gd name="T15" fmla="*/ 1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0"/>
                <a:gd name="T25" fmla="*/ 0 h 300"/>
                <a:gd name="T26" fmla="*/ 300 w 300"/>
                <a:gd name="T27" fmla="*/ 300 h 3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0" h="300">
                  <a:moveTo>
                    <a:pt x="0" y="150"/>
                  </a:moveTo>
                  <a:lnTo>
                    <a:pt x="150" y="0"/>
                  </a:lnTo>
                  <a:lnTo>
                    <a:pt x="226" y="0"/>
                  </a:lnTo>
                  <a:lnTo>
                    <a:pt x="300" y="75"/>
                  </a:lnTo>
                  <a:lnTo>
                    <a:pt x="300" y="225"/>
                  </a:lnTo>
                  <a:lnTo>
                    <a:pt x="226" y="300"/>
                  </a:lnTo>
                  <a:lnTo>
                    <a:pt x="150" y="300"/>
                  </a:lnTo>
                  <a:lnTo>
                    <a:pt x="0" y="150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42" name="Line 292">
              <a:extLst>
                <a:ext uri="{FF2B5EF4-FFF2-40B4-BE49-F238E27FC236}">
                  <a16:creationId xmlns:a16="http://schemas.microsoft.com/office/drawing/2014/main" id="{DF97EE63-2BD6-891C-9C90-8629D1BD5A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1" y="2054"/>
              <a:ext cx="12" cy="2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43" name="Line 293">
              <a:extLst>
                <a:ext uri="{FF2B5EF4-FFF2-40B4-BE49-F238E27FC236}">
                  <a16:creationId xmlns:a16="http://schemas.microsoft.com/office/drawing/2014/main" id="{5093DD9B-FCB0-A2CC-5D11-CFC4917373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8" y="2054"/>
              <a:ext cx="13" cy="2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44" name="Freeform 294">
              <a:extLst>
                <a:ext uri="{FF2B5EF4-FFF2-40B4-BE49-F238E27FC236}">
                  <a16:creationId xmlns:a16="http://schemas.microsoft.com/office/drawing/2014/main" id="{D8FD6603-E190-65E4-1A59-1A069DD9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2054"/>
              <a:ext cx="24" cy="75"/>
            </a:xfrm>
            <a:custGeom>
              <a:avLst/>
              <a:gdLst>
                <a:gd name="T0" fmla="*/ 0 w 149"/>
                <a:gd name="T1" fmla="*/ 0 h 449"/>
                <a:gd name="T2" fmla="*/ 1 w 149"/>
                <a:gd name="T3" fmla="*/ 1 h 449"/>
                <a:gd name="T4" fmla="*/ 1 w 149"/>
                <a:gd name="T5" fmla="*/ 1 h 449"/>
                <a:gd name="T6" fmla="*/ 0 w 149"/>
                <a:gd name="T7" fmla="*/ 2 h 4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9"/>
                <a:gd name="T13" fmla="*/ 0 h 449"/>
                <a:gd name="T14" fmla="*/ 149 w 149"/>
                <a:gd name="T15" fmla="*/ 449 h 4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9" h="449">
                  <a:moveTo>
                    <a:pt x="0" y="0"/>
                  </a:moveTo>
                  <a:lnTo>
                    <a:pt x="149" y="149"/>
                  </a:lnTo>
                  <a:lnTo>
                    <a:pt x="149" y="299"/>
                  </a:lnTo>
                  <a:lnTo>
                    <a:pt x="0" y="449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759" name="Group 295">
            <a:extLst>
              <a:ext uri="{FF2B5EF4-FFF2-40B4-BE49-F238E27FC236}">
                <a16:creationId xmlns:a16="http://schemas.microsoft.com/office/drawing/2014/main" id="{F39035B0-A9DD-3DBE-0E0F-E92B8FC238E4}"/>
              </a:ext>
            </a:extLst>
          </p:cNvPr>
          <p:cNvGrpSpPr>
            <a:grpSpLocks/>
          </p:cNvGrpSpPr>
          <p:nvPr/>
        </p:nvGrpSpPr>
        <p:grpSpPr bwMode="auto">
          <a:xfrm>
            <a:off x="3748088" y="3538539"/>
            <a:ext cx="495300" cy="123825"/>
            <a:chOff x="1652" y="2060"/>
            <a:chExt cx="299" cy="75"/>
          </a:xfrm>
        </p:grpSpPr>
        <p:sp>
          <p:nvSpPr>
            <p:cNvPr id="22828" name="Freeform 296">
              <a:extLst>
                <a:ext uri="{FF2B5EF4-FFF2-40B4-BE49-F238E27FC236}">
                  <a16:creationId xmlns:a16="http://schemas.microsoft.com/office/drawing/2014/main" id="{5E02850B-63D3-6CEC-9E78-45B2D04E3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" y="2085"/>
              <a:ext cx="50" cy="50"/>
            </a:xfrm>
            <a:custGeom>
              <a:avLst/>
              <a:gdLst>
                <a:gd name="T0" fmla="*/ 1 w 300"/>
                <a:gd name="T1" fmla="*/ 0 h 299"/>
                <a:gd name="T2" fmla="*/ 0 w 300"/>
                <a:gd name="T3" fmla="*/ 0 h 299"/>
                <a:gd name="T4" fmla="*/ 0 w 300"/>
                <a:gd name="T5" fmla="*/ 0 h 299"/>
                <a:gd name="T6" fmla="*/ 0 w 300"/>
                <a:gd name="T7" fmla="*/ 1 h 299"/>
                <a:gd name="T8" fmla="*/ 0 w 300"/>
                <a:gd name="T9" fmla="*/ 1 h 299"/>
                <a:gd name="T10" fmla="*/ 1 w 300"/>
                <a:gd name="T11" fmla="*/ 1 h 2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0"/>
                <a:gd name="T19" fmla="*/ 0 h 299"/>
                <a:gd name="T20" fmla="*/ 300 w 300"/>
                <a:gd name="T21" fmla="*/ 299 h 2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0" h="299">
                  <a:moveTo>
                    <a:pt x="300" y="0"/>
                  </a:moveTo>
                  <a:lnTo>
                    <a:pt x="75" y="0"/>
                  </a:lnTo>
                  <a:lnTo>
                    <a:pt x="0" y="75"/>
                  </a:lnTo>
                  <a:lnTo>
                    <a:pt x="0" y="224"/>
                  </a:lnTo>
                  <a:lnTo>
                    <a:pt x="75" y="299"/>
                  </a:lnTo>
                  <a:lnTo>
                    <a:pt x="300" y="299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29" name="Line 297">
              <a:extLst>
                <a:ext uri="{FF2B5EF4-FFF2-40B4-BE49-F238E27FC236}">
                  <a16:creationId xmlns:a16="http://schemas.microsoft.com/office/drawing/2014/main" id="{4DEC26E3-0629-0DE0-AF4E-84A3208815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7" y="2060"/>
              <a:ext cx="12" cy="2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30" name="Freeform 298">
              <a:extLst>
                <a:ext uri="{FF2B5EF4-FFF2-40B4-BE49-F238E27FC236}">
                  <a16:creationId xmlns:a16="http://schemas.microsoft.com/office/drawing/2014/main" id="{9ADF22C0-BB74-DD43-A686-47F2CE452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" y="2060"/>
              <a:ext cx="25" cy="75"/>
            </a:xfrm>
            <a:custGeom>
              <a:avLst/>
              <a:gdLst>
                <a:gd name="T0" fmla="*/ 1 w 150"/>
                <a:gd name="T1" fmla="*/ 0 h 449"/>
                <a:gd name="T2" fmla="*/ 0 w 150"/>
                <a:gd name="T3" fmla="*/ 1 h 449"/>
                <a:gd name="T4" fmla="*/ 0 w 150"/>
                <a:gd name="T5" fmla="*/ 1 h 449"/>
                <a:gd name="T6" fmla="*/ 1 w 150"/>
                <a:gd name="T7" fmla="*/ 2 h 4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449"/>
                <a:gd name="T14" fmla="*/ 150 w 150"/>
                <a:gd name="T15" fmla="*/ 449 h 4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449">
                  <a:moveTo>
                    <a:pt x="150" y="0"/>
                  </a:moveTo>
                  <a:lnTo>
                    <a:pt x="0" y="150"/>
                  </a:lnTo>
                  <a:lnTo>
                    <a:pt x="0" y="300"/>
                  </a:lnTo>
                  <a:lnTo>
                    <a:pt x="150" y="449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31" name="Freeform 299">
              <a:extLst>
                <a:ext uri="{FF2B5EF4-FFF2-40B4-BE49-F238E27FC236}">
                  <a16:creationId xmlns:a16="http://schemas.microsoft.com/office/drawing/2014/main" id="{E69E7893-63B7-D1B4-60EE-33C63601B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" y="2085"/>
              <a:ext cx="50" cy="50"/>
            </a:xfrm>
            <a:custGeom>
              <a:avLst/>
              <a:gdLst>
                <a:gd name="T0" fmla="*/ 1 w 300"/>
                <a:gd name="T1" fmla="*/ 1 h 299"/>
                <a:gd name="T2" fmla="*/ 1 w 300"/>
                <a:gd name="T3" fmla="*/ 1 h 299"/>
                <a:gd name="T4" fmla="*/ 0 w 300"/>
                <a:gd name="T5" fmla="*/ 1 h 299"/>
                <a:gd name="T6" fmla="*/ 0 w 300"/>
                <a:gd name="T7" fmla="*/ 1 h 299"/>
                <a:gd name="T8" fmla="*/ 0 w 300"/>
                <a:gd name="T9" fmla="*/ 0 h 299"/>
                <a:gd name="T10" fmla="*/ 0 w 300"/>
                <a:gd name="T11" fmla="*/ 0 h 299"/>
                <a:gd name="T12" fmla="*/ 1 w 300"/>
                <a:gd name="T13" fmla="*/ 0 h 299"/>
                <a:gd name="T14" fmla="*/ 1 w 300"/>
                <a:gd name="T15" fmla="*/ 1 h 2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0"/>
                <a:gd name="T25" fmla="*/ 0 h 299"/>
                <a:gd name="T26" fmla="*/ 300 w 300"/>
                <a:gd name="T27" fmla="*/ 299 h 2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0" h="299">
                  <a:moveTo>
                    <a:pt x="300" y="150"/>
                  </a:moveTo>
                  <a:lnTo>
                    <a:pt x="151" y="299"/>
                  </a:lnTo>
                  <a:lnTo>
                    <a:pt x="75" y="299"/>
                  </a:lnTo>
                  <a:lnTo>
                    <a:pt x="0" y="224"/>
                  </a:lnTo>
                  <a:lnTo>
                    <a:pt x="0" y="75"/>
                  </a:lnTo>
                  <a:lnTo>
                    <a:pt x="75" y="0"/>
                  </a:lnTo>
                  <a:lnTo>
                    <a:pt x="151" y="0"/>
                  </a:lnTo>
                  <a:lnTo>
                    <a:pt x="300" y="150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32" name="Line 300">
              <a:extLst>
                <a:ext uri="{FF2B5EF4-FFF2-40B4-BE49-F238E27FC236}">
                  <a16:creationId xmlns:a16="http://schemas.microsoft.com/office/drawing/2014/main" id="{213EA985-2311-AB5D-BD42-D91B6E96E6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" y="2060"/>
              <a:ext cx="1" cy="7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33" name="Line 301">
              <a:extLst>
                <a:ext uri="{FF2B5EF4-FFF2-40B4-BE49-F238E27FC236}">
                  <a16:creationId xmlns:a16="http://schemas.microsoft.com/office/drawing/2014/main" id="{7D1BD860-E090-B5C3-DA13-7BFE7C7EE6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9" y="2060"/>
              <a:ext cx="12" cy="2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34" name="Freeform 302">
              <a:extLst>
                <a:ext uri="{FF2B5EF4-FFF2-40B4-BE49-F238E27FC236}">
                  <a16:creationId xmlns:a16="http://schemas.microsoft.com/office/drawing/2014/main" id="{4BB751BB-4679-80A7-E1BE-5D94FF404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" y="2060"/>
              <a:ext cx="24" cy="75"/>
            </a:xfrm>
            <a:custGeom>
              <a:avLst/>
              <a:gdLst>
                <a:gd name="T0" fmla="*/ 0 w 149"/>
                <a:gd name="T1" fmla="*/ 0 h 449"/>
                <a:gd name="T2" fmla="*/ 1 w 149"/>
                <a:gd name="T3" fmla="*/ 1 h 449"/>
                <a:gd name="T4" fmla="*/ 1 w 149"/>
                <a:gd name="T5" fmla="*/ 1 h 449"/>
                <a:gd name="T6" fmla="*/ 0 w 149"/>
                <a:gd name="T7" fmla="*/ 2 h 4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9"/>
                <a:gd name="T13" fmla="*/ 0 h 449"/>
                <a:gd name="T14" fmla="*/ 149 w 149"/>
                <a:gd name="T15" fmla="*/ 449 h 4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9" h="449">
                  <a:moveTo>
                    <a:pt x="0" y="0"/>
                  </a:moveTo>
                  <a:lnTo>
                    <a:pt x="149" y="150"/>
                  </a:lnTo>
                  <a:lnTo>
                    <a:pt x="149" y="300"/>
                  </a:lnTo>
                  <a:lnTo>
                    <a:pt x="0" y="449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Group 303">
            <a:extLst>
              <a:ext uri="{FF2B5EF4-FFF2-40B4-BE49-F238E27FC236}">
                <a16:creationId xmlns:a16="http://schemas.microsoft.com/office/drawing/2014/main" id="{5E860826-5E96-7EB6-8A4B-C8B2139DE74F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2874964"/>
            <a:ext cx="2133600" cy="2701925"/>
            <a:chOff x="3984" y="1811"/>
            <a:chExt cx="1344" cy="1702"/>
          </a:xfrm>
        </p:grpSpPr>
        <p:grpSp>
          <p:nvGrpSpPr>
            <p:cNvPr id="22770" name="Group 304">
              <a:extLst>
                <a:ext uri="{FF2B5EF4-FFF2-40B4-BE49-F238E27FC236}">
                  <a16:creationId xmlns:a16="http://schemas.microsoft.com/office/drawing/2014/main" id="{20194B4E-388F-1D5D-0138-D5506DDBB1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977"/>
              <a:ext cx="1056" cy="1536"/>
              <a:chOff x="4372" y="2410"/>
              <a:chExt cx="956" cy="1334"/>
            </a:xfrm>
          </p:grpSpPr>
          <p:grpSp>
            <p:nvGrpSpPr>
              <p:cNvPr id="22817" name="Group 305">
                <a:extLst>
                  <a:ext uri="{FF2B5EF4-FFF2-40B4-BE49-F238E27FC236}">
                    <a16:creationId xmlns:a16="http://schemas.microsoft.com/office/drawing/2014/main" id="{B4904DB8-E07B-6609-6011-7227FA2BA2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2" y="2496"/>
                <a:ext cx="956" cy="1200"/>
                <a:chOff x="4007" y="1974"/>
                <a:chExt cx="908" cy="1073"/>
              </a:xfrm>
            </p:grpSpPr>
            <p:sp>
              <p:nvSpPr>
                <p:cNvPr id="22825" name="Freeform 306">
                  <a:extLst>
                    <a:ext uri="{FF2B5EF4-FFF2-40B4-BE49-F238E27FC236}">
                      <a16:creationId xmlns:a16="http://schemas.microsoft.com/office/drawing/2014/main" id="{D5C4BCDC-8227-A710-1D6F-8444E6F0C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7" y="2699"/>
                  <a:ext cx="908" cy="348"/>
                </a:xfrm>
                <a:custGeom>
                  <a:avLst/>
                  <a:gdLst>
                    <a:gd name="T0" fmla="*/ 1 w 5448"/>
                    <a:gd name="T1" fmla="*/ 0 h 2087"/>
                    <a:gd name="T2" fmla="*/ 0 w 5448"/>
                    <a:gd name="T3" fmla="*/ 1 h 2087"/>
                    <a:gd name="T4" fmla="*/ 0 w 5448"/>
                    <a:gd name="T5" fmla="*/ 3 h 2087"/>
                    <a:gd name="T6" fmla="*/ 0 w 5448"/>
                    <a:gd name="T7" fmla="*/ 4 h 2087"/>
                    <a:gd name="T8" fmla="*/ 1 w 5448"/>
                    <a:gd name="T9" fmla="*/ 6 h 2087"/>
                    <a:gd name="T10" fmla="*/ 2 w 5448"/>
                    <a:gd name="T11" fmla="*/ 7 h 2087"/>
                    <a:gd name="T12" fmla="*/ 4 w 5448"/>
                    <a:gd name="T13" fmla="*/ 8 h 2087"/>
                    <a:gd name="T14" fmla="*/ 6 w 5448"/>
                    <a:gd name="T15" fmla="*/ 9 h 2087"/>
                    <a:gd name="T16" fmla="*/ 8 w 5448"/>
                    <a:gd name="T17" fmla="*/ 9 h 2087"/>
                    <a:gd name="T18" fmla="*/ 10 w 5448"/>
                    <a:gd name="T19" fmla="*/ 10 h 2087"/>
                    <a:gd name="T20" fmla="*/ 13 w 5448"/>
                    <a:gd name="T21" fmla="*/ 10 h 2087"/>
                    <a:gd name="T22" fmla="*/ 15 w 5448"/>
                    <a:gd name="T23" fmla="*/ 10 h 2087"/>
                    <a:gd name="T24" fmla="*/ 17 w 5448"/>
                    <a:gd name="T25" fmla="*/ 9 h 2087"/>
                    <a:gd name="T26" fmla="*/ 19 w 5448"/>
                    <a:gd name="T27" fmla="*/ 9 h 2087"/>
                    <a:gd name="T28" fmla="*/ 21 w 5448"/>
                    <a:gd name="T29" fmla="*/ 8 h 2087"/>
                    <a:gd name="T30" fmla="*/ 23 w 5448"/>
                    <a:gd name="T31" fmla="*/ 7 h 2087"/>
                    <a:gd name="T32" fmla="*/ 24 w 5448"/>
                    <a:gd name="T33" fmla="*/ 6 h 2087"/>
                    <a:gd name="T34" fmla="*/ 25 w 5448"/>
                    <a:gd name="T35" fmla="*/ 4 h 2087"/>
                    <a:gd name="T36" fmla="*/ 25 w 5448"/>
                    <a:gd name="T37" fmla="*/ 3 h 2087"/>
                    <a:gd name="T38" fmla="*/ 25 w 5448"/>
                    <a:gd name="T39" fmla="*/ 1 h 2087"/>
                    <a:gd name="T40" fmla="*/ 25 w 5448"/>
                    <a:gd name="T41" fmla="*/ 0 h 208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48"/>
                    <a:gd name="T64" fmla="*/ 0 h 2087"/>
                    <a:gd name="T65" fmla="*/ 5448 w 5448"/>
                    <a:gd name="T66" fmla="*/ 2087 h 208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48" h="2087">
                      <a:moveTo>
                        <a:pt x="144" y="0"/>
                      </a:moveTo>
                      <a:lnTo>
                        <a:pt x="23" y="291"/>
                      </a:lnTo>
                      <a:lnTo>
                        <a:pt x="0" y="590"/>
                      </a:lnTo>
                      <a:lnTo>
                        <a:pt x="75" y="886"/>
                      </a:lnTo>
                      <a:lnTo>
                        <a:pt x="246" y="1169"/>
                      </a:lnTo>
                      <a:lnTo>
                        <a:pt x="505" y="1427"/>
                      </a:lnTo>
                      <a:lnTo>
                        <a:pt x="844" y="1653"/>
                      </a:lnTo>
                      <a:lnTo>
                        <a:pt x="1252" y="1838"/>
                      </a:lnTo>
                      <a:lnTo>
                        <a:pt x="1712" y="1975"/>
                      </a:lnTo>
                      <a:lnTo>
                        <a:pt x="2209" y="2059"/>
                      </a:lnTo>
                      <a:lnTo>
                        <a:pt x="2724" y="2087"/>
                      </a:lnTo>
                      <a:lnTo>
                        <a:pt x="3240" y="2059"/>
                      </a:lnTo>
                      <a:lnTo>
                        <a:pt x="3737" y="1975"/>
                      </a:lnTo>
                      <a:lnTo>
                        <a:pt x="4196" y="1838"/>
                      </a:lnTo>
                      <a:lnTo>
                        <a:pt x="4604" y="1653"/>
                      </a:lnTo>
                      <a:lnTo>
                        <a:pt x="4943" y="1427"/>
                      </a:lnTo>
                      <a:lnTo>
                        <a:pt x="5203" y="1169"/>
                      </a:lnTo>
                      <a:lnTo>
                        <a:pt x="5373" y="886"/>
                      </a:lnTo>
                      <a:lnTo>
                        <a:pt x="5448" y="590"/>
                      </a:lnTo>
                      <a:lnTo>
                        <a:pt x="5424" y="291"/>
                      </a:lnTo>
                      <a:lnTo>
                        <a:pt x="5304" y="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826" name="Line 307">
                  <a:extLst>
                    <a:ext uri="{FF2B5EF4-FFF2-40B4-BE49-F238E27FC236}">
                      <a16:creationId xmlns:a16="http://schemas.microsoft.com/office/drawing/2014/main" id="{EEE0DC40-C5E1-0325-2ACF-79A520F885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461" y="1974"/>
                  <a:ext cx="430" cy="72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827" name="Line 308">
                  <a:extLst>
                    <a:ext uri="{FF2B5EF4-FFF2-40B4-BE49-F238E27FC236}">
                      <a16:creationId xmlns:a16="http://schemas.microsoft.com/office/drawing/2014/main" id="{345318BA-6489-4E12-105E-40B431B670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31" y="1974"/>
                  <a:ext cx="430" cy="72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2818" name="Line 309">
                <a:extLst>
                  <a:ext uri="{FF2B5EF4-FFF2-40B4-BE49-F238E27FC236}">
                    <a16:creationId xmlns:a16="http://schemas.microsoft.com/office/drawing/2014/main" id="{40AB6D8A-3B7A-50F4-0B53-D8F9C4D97E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2410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19" name="Line 310">
                <a:extLst>
                  <a:ext uri="{FF2B5EF4-FFF2-40B4-BE49-F238E27FC236}">
                    <a16:creationId xmlns:a16="http://schemas.microsoft.com/office/drawing/2014/main" id="{C770C55C-5FA7-BBAA-241C-8AA1E003E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2656"/>
                <a:ext cx="1" cy="4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20" name="Line 311">
                <a:extLst>
                  <a:ext uri="{FF2B5EF4-FFF2-40B4-BE49-F238E27FC236}">
                    <a16:creationId xmlns:a16="http://schemas.microsoft.com/office/drawing/2014/main" id="{60D13D4D-EE87-A911-407C-30FBF66F0A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2745"/>
                <a:ext cx="1" cy="26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21" name="Line 312">
                <a:extLst>
                  <a:ext uri="{FF2B5EF4-FFF2-40B4-BE49-F238E27FC236}">
                    <a16:creationId xmlns:a16="http://schemas.microsoft.com/office/drawing/2014/main" id="{088AA876-A3D4-1B32-AFA3-D57998A5A0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3055"/>
                <a:ext cx="1" cy="4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22" name="Line 313">
                <a:extLst>
                  <a:ext uri="{FF2B5EF4-FFF2-40B4-BE49-F238E27FC236}">
                    <a16:creationId xmlns:a16="http://schemas.microsoft.com/office/drawing/2014/main" id="{78751865-212E-1B54-7624-4BA82B9AA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3143"/>
                <a:ext cx="1" cy="26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23" name="Line 314">
                <a:extLst>
                  <a:ext uri="{FF2B5EF4-FFF2-40B4-BE49-F238E27FC236}">
                    <a16:creationId xmlns:a16="http://schemas.microsoft.com/office/drawing/2014/main" id="{94AF2EF3-4C09-E1C1-E97D-8E72212A81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3453"/>
                <a:ext cx="1" cy="4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24" name="Line 315">
                <a:extLst>
                  <a:ext uri="{FF2B5EF4-FFF2-40B4-BE49-F238E27FC236}">
                    <a16:creationId xmlns:a16="http://schemas.microsoft.com/office/drawing/2014/main" id="{5DE6C928-58AC-7AFF-DAB0-086EB7609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3542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771" name="Group 316">
              <a:extLst>
                <a:ext uri="{FF2B5EF4-FFF2-40B4-BE49-F238E27FC236}">
                  <a16:creationId xmlns:a16="http://schemas.microsoft.com/office/drawing/2014/main" id="{6AA0CE0C-757D-E683-310E-852B1F6797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2" y="2601"/>
              <a:ext cx="749" cy="432"/>
              <a:chOff x="4395" y="2393"/>
              <a:chExt cx="749" cy="432"/>
            </a:xfrm>
          </p:grpSpPr>
          <p:sp>
            <p:nvSpPr>
              <p:cNvPr id="22812" name="Freeform 317">
                <a:extLst>
                  <a:ext uri="{FF2B5EF4-FFF2-40B4-BE49-F238E27FC236}">
                    <a16:creationId xmlns:a16="http://schemas.microsoft.com/office/drawing/2014/main" id="{A1197A54-08E8-0E57-7708-7B5CB49CF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5" y="2609"/>
                <a:ext cx="277" cy="209"/>
              </a:xfrm>
              <a:custGeom>
                <a:avLst/>
                <a:gdLst>
                  <a:gd name="T0" fmla="*/ 0 w 1664"/>
                  <a:gd name="T1" fmla="*/ 0 h 1253"/>
                  <a:gd name="T2" fmla="*/ 0 w 1664"/>
                  <a:gd name="T3" fmla="*/ 1 h 1253"/>
                  <a:gd name="T4" fmla="*/ 1 w 1664"/>
                  <a:gd name="T5" fmla="*/ 2 h 1253"/>
                  <a:gd name="T6" fmla="*/ 2 w 1664"/>
                  <a:gd name="T7" fmla="*/ 3 h 1253"/>
                  <a:gd name="T8" fmla="*/ 3 w 1664"/>
                  <a:gd name="T9" fmla="*/ 4 h 1253"/>
                  <a:gd name="T10" fmla="*/ 4 w 1664"/>
                  <a:gd name="T11" fmla="*/ 5 h 1253"/>
                  <a:gd name="T12" fmla="*/ 6 w 1664"/>
                  <a:gd name="T13" fmla="*/ 6 h 1253"/>
                  <a:gd name="T14" fmla="*/ 8 w 1664"/>
                  <a:gd name="T15" fmla="*/ 6 h 12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64"/>
                  <a:gd name="T25" fmla="*/ 0 h 1253"/>
                  <a:gd name="T26" fmla="*/ 1664 w 1664"/>
                  <a:gd name="T27" fmla="*/ 1253 h 12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64" h="1253">
                    <a:moveTo>
                      <a:pt x="0" y="0"/>
                    </a:moveTo>
                    <a:lnTo>
                      <a:pt x="41" y="246"/>
                    </a:lnTo>
                    <a:lnTo>
                      <a:pt x="162" y="483"/>
                    </a:lnTo>
                    <a:lnTo>
                      <a:pt x="357" y="704"/>
                    </a:lnTo>
                    <a:lnTo>
                      <a:pt x="622" y="897"/>
                    </a:lnTo>
                    <a:lnTo>
                      <a:pt x="946" y="1059"/>
                    </a:lnTo>
                    <a:lnTo>
                      <a:pt x="1316" y="1183"/>
                    </a:lnTo>
                    <a:lnTo>
                      <a:pt x="1664" y="1253"/>
                    </a:lnTo>
                  </a:path>
                </a:pathLst>
              </a:custGeom>
              <a:noFill/>
              <a:ln w="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13" name="Freeform 318">
                <a:extLst>
                  <a:ext uri="{FF2B5EF4-FFF2-40B4-BE49-F238E27FC236}">
                    <a16:creationId xmlns:a16="http://schemas.microsoft.com/office/drawing/2014/main" id="{E3B9FDEA-2504-6A1E-EB7C-E7F719C28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" y="2818"/>
                <a:ext cx="95" cy="7"/>
              </a:xfrm>
              <a:custGeom>
                <a:avLst/>
                <a:gdLst>
                  <a:gd name="T0" fmla="*/ 0 w 567"/>
                  <a:gd name="T1" fmla="*/ 0 h 41"/>
                  <a:gd name="T2" fmla="*/ 2 w 567"/>
                  <a:gd name="T3" fmla="*/ 0 h 41"/>
                  <a:gd name="T4" fmla="*/ 3 w 567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567"/>
                  <a:gd name="T10" fmla="*/ 0 h 41"/>
                  <a:gd name="T11" fmla="*/ 567 w 567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7" h="41">
                    <a:moveTo>
                      <a:pt x="0" y="41"/>
                    </a:moveTo>
                    <a:lnTo>
                      <a:pt x="338" y="33"/>
                    </a:lnTo>
                    <a:lnTo>
                      <a:pt x="567" y="0"/>
                    </a:lnTo>
                  </a:path>
                </a:pathLst>
              </a:custGeom>
              <a:noFill/>
              <a:ln w="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14" name="Freeform 319">
                <a:extLst>
                  <a:ext uri="{FF2B5EF4-FFF2-40B4-BE49-F238E27FC236}">
                    <a16:creationId xmlns:a16="http://schemas.microsoft.com/office/drawing/2014/main" id="{B4952472-0678-13D1-0A38-D5DA3EC45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5" y="2420"/>
                <a:ext cx="189" cy="378"/>
              </a:xfrm>
              <a:custGeom>
                <a:avLst/>
                <a:gdLst>
                  <a:gd name="T0" fmla="*/ 0 w 1135"/>
                  <a:gd name="T1" fmla="*/ 11 h 2263"/>
                  <a:gd name="T2" fmla="*/ 0 w 1135"/>
                  <a:gd name="T3" fmla="*/ 11 h 2263"/>
                  <a:gd name="T4" fmla="*/ 2 w 1135"/>
                  <a:gd name="T5" fmla="*/ 10 h 2263"/>
                  <a:gd name="T6" fmla="*/ 3 w 1135"/>
                  <a:gd name="T7" fmla="*/ 9 h 2263"/>
                  <a:gd name="T8" fmla="*/ 4 w 1135"/>
                  <a:gd name="T9" fmla="*/ 8 h 2263"/>
                  <a:gd name="T10" fmla="*/ 5 w 1135"/>
                  <a:gd name="T11" fmla="*/ 7 h 2263"/>
                  <a:gd name="T12" fmla="*/ 5 w 1135"/>
                  <a:gd name="T13" fmla="*/ 6 h 2263"/>
                  <a:gd name="T14" fmla="*/ 5 w 1135"/>
                  <a:gd name="T15" fmla="*/ 5 h 2263"/>
                  <a:gd name="T16" fmla="*/ 5 w 1135"/>
                  <a:gd name="T17" fmla="*/ 4 h 2263"/>
                  <a:gd name="T18" fmla="*/ 4 w 1135"/>
                  <a:gd name="T19" fmla="*/ 3 h 2263"/>
                  <a:gd name="T20" fmla="*/ 3 w 1135"/>
                  <a:gd name="T21" fmla="*/ 2 h 2263"/>
                  <a:gd name="T22" fmla="*/ 2 w 1135"/>
                  <a:gd name="T23" fmla="*/ 1 h 2263"/>
                  <a:gd name="T24" fmla="*/ 0 w 1135"/>
                  <a:gd name="T25" fmla="*/ 0 h 2263"/>
                  <a:gd name="T26" fmla="*/ 0 w 1135"/>
                  <a:gd name="T27" fmla="*/ 0 h 22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35"/>
                  <a:gd name="T43" fmla="*/ 0 h 2263"/>
                  <a:gd name="T44" fmla="*/ 1135 w 1135"/>
                  <a:gd name="T45" fmla="*/ 2263 h 22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35" h="2263">
                    <a:moveTo>
                      <a:pt x="0" y="2263"/>
                    </a:moveTo>
                    <a:lnTo>
                      <a:pt x="20" y="2257"/>
                    </a:lnTo>
                    <a:lnTo>
                      <a:pt x="368" y="2114"/>
                    </a:lnTo>
                    <a:lnTo>
                      <a:pt x="663" y="1935"/>
                    </a:lnTo>
                    <a:lnTo>
                      <a:pt x="895" y="1727"/>
                    </a:lnTo>
                    <a:lnTo>
                      <a:pt x="1053" y="1497"/>
                    </a:lnTo>
                    <a:lnTo>
                      <a:pt x="1135" y="1255"/>
                    </a:lnTo>
                    <a:lnTo>
                      <a:pt x="1135" y="1007"/>
                    </a:lnTo>
                    <a:lnTo>
                      <a:pt x="1053" y="765"/>
                    </a:lnTo>
                    <a:lnTo>
                      <a:pt x="895" y="535"/>
                    </a:lnTo>
                    <a:lnTo>
                      <a:pt x="663" y="327"/>
                    </a:lnTo>
                    <a:lnTo>
                      <a:pt x="368" y="149"/>
                    </a:lnTo>
                    <a:lnTo>
                      <a:pt x="2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15" name="Freeform 320">
                <a:extLst>
                  <a:ext uri="{FF2B5EF4-FFF2-40B4-BE49-F238E27FC236}">
                    <a16:creationId xmlns:a16="http://schemas.microsoft.com/office/drawing/2014/main" id="{41ECA9DC-ECDA-ECA5-FCC6-6978EA952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" y="2393"/>
                <a:ext cx="95" cy="7"/>
              </a:xfrm>
              <a:custGeom>
                <a:avLst/>
                <a:gdLst>
                  <a:gd name="T0" fmla="*/ 3 w 567"/>
                  <a:gd name="T1" fmla="*/ 0 h 42"/>
                  <a:gd name="T2" fmla="*/ 2 w 567"/>
                  <a:gd name="T3" fmla="*/ 0 h 42"/>
                  <a:gd name="T4" fmla="*/ 0 w 567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567"/>
                  <a:gd name="T10" fmla="*/ 0 h 42"/>
                  <a:gd name="T11" fmla="*/ 567 w 567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7" h="42">
                    <a:moveTo>
                      <a:pt x="567" y="42"/>
                    </a:moveTo>
                    <a:lnTo>
                      <a:pt x="338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16" name="Freeform 321">
                <a:extLst>
                  <a:ext uri="{FF2B5EF4-FFF2-40B4-BE49-F238E27FC236}">
                    <a16:creationId xmlns:a16="http://schemas.microsoft.com/office/drawing/2014/main" id="{B4F7EFAD-8FD6-AAA2-D5E0-C63DB3FD2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5" y="2400"/>
                <a:ext cx="277" cy="209"/>
              </a:xfrm>
              <a:custGeom>
                <a:avLst/>
                <a:gdLst>
                  <a:gd name="T0" fmla="*/ 8 w 1664"/>
                  <a:gd name="T1" fmla="*/ 0 h 1252"/>
                  <a:gd name="T2" fmla="*/ 6 w 1664"/>
                  <a:gd name="T3" fmla="*/ 0 h 1252"/>
                  <a:gd name="T4" fmla="*/ 4 w 1664"/>
                  <a:gd name="T5" fmla="*/ 1 h 1252"/>
                  <a:gd name="T6" fmla="*/ 3 w 1664"/>
                  <a:gd name="T7" fmla="*/ 2 h 1252"/>
                  <a:gd name="T8" fmla="*/ 2 w 1664"/>
                  <a:gd name="T9" fmla="*/ 3 h 1252"/>
                  <a:gd name="T10" fmla="*/ 1 w 1664"/>
                  <a:gd name="T11" fmla="*/ 4 h 1252"/>
                  <a:gd name="T12" fmla="*/ 0 w 1664"/>
                  <a:gd name="T13" fmla="*/ 5 h 1252"/>
                  <a:gd name="T14" fmla="*/ 0 w 1664"/>
                  <a:gd name="T15" fmla="*/ 6 h 12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64"/>
                  <a:gd name="T25" fmla="*/ 0 h 1252"/>
                  <a:gd name="T26" fmla="*/ 1664 w 1664"/>
                  <a:gd name="T27" fmla="*/ 1252 h 12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64" h="1252">
                    <a:moveTo>
                      <a:pt x="1664" y="0"/>
                    </a:moveTo>
                    <a:lnTo>
                      <a:pt x="1316" y="69"/>
                    </a:lnTo>
                    <a:lnTo>
                      <a:pt x="946" y="193"/>
                    </a:lnTo>
                    <a:lnTo>
                      <a:pt x="622" y="354"/>
                    </a:lnTo>
                    <a:lnTo>
                      <a:pt x="357" y="549"/>
                    </a:lnTo>
                    <a:lnTo>
                      <a:pt x="162" y="768"/>
                    </a:lnTo>
                    <a:lnTo>
                      <a:pt x="41" y="1006"/>
                    </a:lnTo>
                    <a:lnTo>
                      <a:pt x="0" y="1252"/>
                    </a:lnTo>
                  </a:path>
                </a:pathLst>
              </a:custGeom>
              <a:noFill/>
              <a:ln w="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772" name="Group 322">
              <a:extLst>
                <a:ext uri="{FF2B5EF4-FFF2-40B4-BE49-F238E27FC236}">
                  <a16:creationId xmlns:a16="http://schemas.microsoft.com/office/drawing/2014/main" id="{4653E4B8-B818-5F8E-5426-B0823768DA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9" y="2937"/>
              <a:ext cx="212" cy="362"/>
              <a:chOff x="4550" y="3264"/>
              <a:chExt cx="212" cy="362"/>
            </a:xfrm>
          </p:grpSpPr>
          <p:sp>
            <p:nvSpPr>
              <p:cNvPr id="22810" name="Oval 323">
                <a:extLst>
                  <a:ext uri="{FF2B5EF4-FFF2-40B4-BE49-F238E27FC236}">
                    <a16:creationId xmlns:a16="http://schemas.microsoft.com/office/drawing/2014/main" id="{AACE1930-78B2-B064-D5C7-48DAFCD6B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326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22811" name="Text Box 324">
                <a:extLst>
                  <a:ext uri="{FF2B5EF4-FFF2-40B4-BE49-F238E27FC236}">
                    <a16:creationId xmlns:a16="http://schemas.microsoft.com/office/drawing/2014/main" id="{08D52B97-6E9E-F861-0DE7-9544E1D627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0" y="333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en-US" altLang="zh-CN" sz="240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</a:p>
            </p:txBody>
          </p:sp>
        </p:grpSp>
        <p:sp>
          <p:nvSpPr>
            <p:cNvPr id="22773" name="Oval 325">
              <a:extLst>
                <a:ext uri="{FF2B5EF4-FFF2-40B4-BE49-F238E27FC236}">
                  <a16:creationId xmlns:a16="http://schemas.microsoft.com/office/drawing/2014/main" id="{30BFE46C-57ED-250F-F34E-18178E8BA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871"/>
              <a:ext cx="105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774" name="Line 326">
              <a:extLst>
                <a:ext uri="{FF2B5EF4-FFF2-40B4-BE49-F238E27FC236}">
                  <a16:creationId xmlns:a16="http://schemas.microsoft.com/office/drawing/2014/main" id="{72308ED1-0458-2A6D-CE73-E866256375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2859"/>
              <a:ext cx="129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75" name="Line 327">
              <a:extLst>
                <a:ext uri="{FF2B5EF4-FFF2-40B4-BE49-F238E27FC236}">
                  <a16:creationId xmlns:a16="http://schemas.microsoft.com/office/drawing/2014/main" id="{B10058D7-4AD6-28A8-BCC1-F00817545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889"/>
              <a:ext cx="12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76" name="Rectangle 328">
              <a:extLst>
                <a:ext uri="{FF2B5EF4-FFF2-40B4-BE49-F238E27FC236}">
                  <a16:creationId xmlns:a16="http://schemas.microsoft.com/office/drawing/2014/main" id="{7552308F-38D2-EF2C-D1ED-09E0DFFB5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22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solidFill>
                    <a:srgbClr val="FF33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22777" name="Text Box 329">
              <a:extLst>
                <a:ext uri="{FF2B5EF4-FFF2-40B4-BE49-F238E27FC236}">
                  <a16:creationId xmlns:a16="http://schemas.microsoft.com/office/drawing/2014/main" id="{717EAF7E-8E25-2A4F-41A7-A55490768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2649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solidFill>
                    <a:srgbClr val="FF33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22778" name="Text Box 330">
              <a:extLst>
                <a:ext uri="{FF2B5EF4-FFF2-40B4-BE49-F238E27FC236}">
                  <a16:creationId xmlns:a16="http://schemas.microsoft.com/office/drawing/2014/main" id="{4AE59743-FF89-C139-4833-9EA6F9EB3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4" y="181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solidFill>
                    <a:srgbClr val="FF33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  <p:sp>
          <p:nvSpPr>
            <p:cNvPr id="22779" name="Text Box 331">
              <a:extLst>
                <a:ext uri="{FF2B5EF4-FFF2-40B4-BE49-F238E27FC236}">
                  <a16:creationId xmlns:a16="http://schemas.microsoft.com/office/drawing/2014/main" id="{EC4B78B8-63DB-1108-BF82-4FEC79053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4" y="3177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22780" name="Text Box 332">
              <a:extLst>
                <a:ext uri="{FF2B5EF4-FFF2-40B4-BE49-F238E27FC236}">
                  <a16:creationId xmlns:a16="http://schemas.microsoft.com/office/drawing/2014/main" id="{3363AE44-8415-F500-50F7-61C56A143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2" y="2697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  <p:grpSp>
          <p:nvGrpSpPr>
            <p:cNvPr id="22781" name="Group 333">
              <a:extLst>
                <a:ext uri="{FF2B5EF4-FFF2-40B4-BE49-F238E27FC236}">
                  <a16:creationId xmlns:a16="http://schemas.microsoft.com/office/drawing/2014/main" id="{29B2ADE4-2A5B-464A-6A1A-EE61C202BB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977"/>
              <a:ext cx="1056" cy="1536"/>
              <a:chOff x="4372" y="2410"/>
              <a:chExt cx="956" cy="1334"/>
            </a:xfrm>
          </p:grpSpPr>
          <p:grpSp>
            <p:nvGrpSpPr>
              <p:cNvPr id="22799" name="Group 334">
                <a:extLst>
                  <a:ext uri="{FF2B5EF4-FFF2-40B4-BE49-F238E27FC236}">
                    <a16:creationId xmlns:a16="http://schemas.microsoft.com/office/drawing/2014/main" id="{4244397A-4A6E-B49B-F7F7-02E755BEC5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2" y="2496"/>
                <a:ext cx="956" cy="1200"/>
                <a:chOff x="4007" y="1974"/>
                <a:chExt cx="908" cy="1073"/>
              </a:xfrm>
            </p:grpSpPr>
            <p:sp>
              <p:nvSpPr>
                <p:cNvPr id="22807" name="Freeform 335">
                  <a:extLst>
                    <a:ext uri="{FF2B5EF4-FFF2-40B4-BE49-F238E27FC236}">
                      <a16:creationId xmlns:a16="http://schemas.microsoft.com/office/drawing/2014/main" id="{78B96B3A-6E76-D1AD-E8B5-42EE9EC66A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7" y="2699"/>
                  <a:ext cx="908" cy="348"/>
                </a:xfrm>
                <a:custGeom>
                  <a:avLst/>
                  <a:gdLst>
                    <a:gd name="T0" fmla="*/ 1 w 5448"/>
                    <a:gd name="T1" fmla="*/ 0 h 2087"/>
                    <a:gd name="T2" fmla="*/ 0 w 5448"/>
                    <a:gd name="T3" fmla="*/ 1 h 2087"/>
                    <a:gd name="T4" fmla="*/ 0 w 5448"/>
                    <a:gd name="T5" fmla="*/ 3 h 2087"/>
                    <a:gd name="T6" fmla="*/ 0 w 5448"/>
                    <a:gd name="T7" fmla="*/ 4 h 2087"/>
                    <a:gd name="T8" fmla="*/ 1 w 5448"/>
                    <a:gd name="T9" fmla="*/ 6 h 2087"/>
                    <a:gd name="T10" fmla="*/ 2 w 5448"/>
                    <a:gd name="T11" fmla="*/ 7 h 2087"/>
                    <a:gd name="T12" fmla="*/ 4 w 5448"/>
                    <a:gd name="T13" fmla="*/ 8 h 2087"/>
                    <a:gd name="T14" fmla="*/ 6 w 5448"/>
                    <a:gd name="T15" fmla="*/ 9 h 2087"/>
                    <a:gd name="T16" fmla="*/ 8 w 5448"/>
                    <a:gd name="T17" fmla="*/ 9 h 2087"/>
                    <a:gd name="T18" fmla="*/ 10 w 5448"/>
                    <a:gd name="T19" fmla="*/ 10 h 2087"/>
                    <a:gd name="T20" fmla="*/ 13 w 5448"/>
                    <a:gd name="T21" fmla="*/ 10 h 2087"/>
                    <a:gd name="T22" fmla="*/ 15 w 5448"/>
                    <a:gd name="T23" fmla="*/ 10 h 2087"/>
                    <a:gd name="T24" fmla="*/ 17 w 5448"/>
                    <a:gd name="T25" fmla="*/ 9 h 2087"/>
                    <a:gd name="T26" fmla="*/ 19 w 5448"/>
                    <a:gd name="T27" fmla="*/ 9 h 2087"/>
                    <a:gd name="T28" fmla="*/ 21 w 5448"/>
                    <a:gd name="T29" fmla="*/ 8 h 2087"/>
                    <a:gd name="T30" fmla="*/ 23 w 5448"/>
                    <a:gd name="T31" fmla="*/ 7 h 2087"/>
                    <a:gd name="T32" fmla="*/ 24 w 5448"/>
                    <a:gd name="T33" fmla="*/ 6 h 2087"/>
                    <a:gd name="T34" fmla="*/ 25 w 5448"/>
                    <a:gd name="T35" fmla="*/ 4 h 2087"/>
                    <a:gd name="T36" fmla="*/ 25 w 5448"/>
                    <a:gd name="T37" fmla="*/ 3 h 2087"/>
                    <a:gd name="T38" fmla="*/ 25 w 5448"/>
                    <a:gd name="T39" fmla="*/ 1 h 2087"/>
                    <a:gd name="T40" fmla="*/ 25 w 5448"/>
                    <a:gd name="T41" fmla="*/ 0 h 208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48"/>
                    <a:gd name="T64" fmla="*/ 0 h 2087"/>
                    <a:gd name="T65" fmla="*/ 5448 w 5448"/>
                    <a:gd name="T66" fmla="*/ 2087 h 208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48" h="2087">
                      <a:moveTo>
                        <a:pt x="144" y="0"/>
                      </a:moveTo>
                      <a:lnTo>
                        <a:pt x="23" y="291"/>
                      </a:lnTo>
                      <a:lnTo>
                        <a:pt x="0" y="590"/>
                      </a:lnTo>
                      <a:lnTo>
                        <a:pt x="75" y="886"/>
                      </a:lnTo>
                      <a:lnTo>
                        <a:pt x="246" y="1169"/>
                      </a:lnTo>
                      <a:lnTo>
                        <a:pt x="505" y="1427"/>
                      </a:lnTo>
                      <a:lnTo>
                        <a:pt x="844" y="1653"/>
                      </a:lnTo>
                      <a:lnTo>
                        <a:pt x="1252" y="1838"/>
                      </a:lnTo>
                      <a:lnTo>
                        <a:pt x="1712" y="1975"/>
                      </a:lnTo>
                      <a:lnTo>
                        <a:pt x="2209" y="2059"/>
                      </a:lnTo>
                      <a:lnTo>
                        <a:pt x="2724" y="2087"/>
                      </a:lnTo>
                      <a:lnTo>
                        <a:pt x="3240" y="2059"/>
                      </a:lnTo>
                      <a:lnTo>
                        <a:pt x="3737" y="1975"/>
                      </a:lnTo>
                      <a:lnTo>
                        <a:pt x="4196" y="1838"/>
                      </a:lnTo>
                      <a:lnTo>
                        <a:pt x="4604" y="1653"/>
                      </a:lnTo>
                      <a:lnTo>
                        <a:pt x="4943" y="1427"/>
                      </a:lnTo>
                      <a:lnTo>
                        <a:pt x="5203" y="1169"/>
                      </a:lnTo>
                      <a:lnTo>
                        <a:pt x="5373" y="886"/>
                      </a:lnTo>
                      <a:lnTo>
                        <a:pt x="5448" y="590"/>
                      </a:lnTo>
                      <a:lnTo>
                        <a:pt x="5424" y="291"/>
                      </a:lnTo>
                      <a:lnTo>
                        <a:pt x="5304" y="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808" name="Line 336">
                  <a:extLst>
                    <a:ext uri="{FF2B5EF4-FFF2-40B4-BE49-F238E27FC236}">
                      <a16:creationId xmlns:a16="http://schemas.microsoft.com/office/drawing/2014/main" id="{A0445EA0-ED1A-7129-DF3F-4C46017920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461" y="1974"/>
                  <a:ext cx="430" cy="72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809" name="Line 337">
                  <a:extLst>
                    <a:ext uri="{FF2B5EF4-FFF2-40B4-BE49-F238E27FC236}">
                      <a16:creationId xmlns:a16="http://schemas.microsoft.com/office/drawing/2014/main" id="{11EFC2A7-4483-BB1F-BA38-53E56D119C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31" y="1974"/>
                  <a:ext cx="430" cy="72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2800" name="Line 338">
                <a:extLst>
                  <a:ext uri="{FF2B5EF4-FFF2-40B4-BE49-F238E27FC236}">
                    <a16:creationId xmlns:a16="http://schemas.microsoft.com/office/drawing/2014/main" id="{10223608-CE3F-B6D5-39E9-9E1D64C93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2410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01" name="Line 339">
                <a:extLst>
                  <a:ext uri="{FF2B5EF4-FFF2-40B4-BE49-F238E27FC236}">
                    <a16:creationId xmlns:a16="http://schemas.microsoft.com/office/drawing/2014/main" id="{C9E7A478-4304-96F0-EA15-33D56CC178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2656"/>
                <a:ext cx="1" cy="4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02" name="Line 340">
                <a:extLst>
                  <a:ext uri="{FF2B5EF4-FFF2-40B4-BE49-F238E27FC236}">
                    <a16:creationId xmlns:a16="http://schemas.microsoft.com/office/drawing/2014/main" id="{F021C114-5D14-1549-C133-E5EAADA2B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2745"/>
                <a:ext cx="1" cy="26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03" name="Line 341">
                <a:extLst>
                  <a:ext uri="{FF2B5EF4-FFF2-40B4-BE49-F238E27FC236}">
                    <a16:creationId xmlns:a16="http://schemas.microsoft.com/office/drawing/2014/main" id="{054FB892-58C0-DF50-6230-FBE775957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3055"/>
                <a:ext cx="1" cy="4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04" name="Line 342">
                <a:extLst>
                  <a:ext uri="{FF2B5EF4-FFF2-40B4-BE49-F238E27FC236}">
                    <a16:creationId xmlns:a16="http://schemas.microsoft.com/office/drawing/2014/main" id="{47F1522B-54F9-9087-8A99-A10FD119A3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3143"/>
                <a:ext cx="1" cy="26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05" name="Line 343">
                <a:extLst>
                  <a:ext uri="{FF2B5EF4-FFF2-40B4-BE49-F238E27FC236}">
                    <a16:creationId xmlns:a16="http://schemas.microsoft.com/office/drawing/2014/main" id="{C60558B2-9237-3D47-2D33-5458EEAC2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3453"/>
                <a:ext cx="1" cy="4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06" name="Line 344">
                <a:extLst>
                  <a:ext uri="{FF2B5EF4-FFF2-40B4-BE49-F238E27FC236}">
                    <a16:creationId xmlns:a16="http://schemas.microsoft.com/office/drawing/2014/main" id="{4BF5A669-81C6-62D2-A2C0-04F6013961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3542"/>
                <a:ext cx="1" cy="20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782" name="Group 345">
              <a:extLst>
                <a:ext uri="{FF2B5EF4-FFF2-40B4-BE49-F238E27FC236}">
                  <a16:creationId xmlns:a16="http://schemas.microsoft.com/office/drawing/2014/main" id="{95CE868B-2428-85C4-08BC-B2D434303E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2" y="2601"/>
              <a:ext cx="749" cy="432"/>
              <a:chOff x="4395" y="2393"/>
              <a:chExt cx="749" cy="432"/>
            </a:xfrm>
          </p:grpSpPr>
          <p:sp>
            <p:nvSpPr>
              <p:cNvPr id="22794" name="Freeform 346">
                <a:extLst>
                  <a:ext uri="{FF2B5EF4-FFF2-40B4-BE49-F238E27FC236}">
                    <a16:creationId xmlns:a16="http://schemas.microsoft.com/office/drawing/2014/main" id="{06AC91F7-AE9C-BE17-3DC1-7F87843C5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5" y="2609"/>
                <a:ext cx="277" cy="209"/>
              </a:xfrm>
              <a:custGeom>
                <a:avLst/>
                <a:gdLst>
                  <a:gd name="T0" fmla="*/ 0 w 1664"/>
                  <a:gd name="T1" fmla="*/ 0 h 1253"/>
                  <a:gd name="T2" fmla="*/ 0 w 1664"/>
                  <a:gd name="T3" fmla="*/ 1 h 1253"/>
                  <a:gd name="T4" fmla="*/ 1 w 1664"/>
                  <a:gd name="T5" fmla="*/ 2 h 1253"/>
                  <a:gd name="T6" fmla="*/ 2 w 1664"/>
                  <a:gd name="T7" fmla="*/ 3 h 1253"/>
                  <a:gd name="T8" fmla="*/ 3 w 1664"/>
                  <a:gd name="T9" fmla="*/ 4 h 1253"/>
                  <a:gd name="T10" fmla="*/ 4 w 1664"/>
                  <a:gd name="T11" fmla="*/ 5 h 1253"/>
                  <a:gd name="T12" fmla="*/ 6 w 1664"/>
                  <a:gd name="T13" fmla="*/ 6 h 1253"/>
                  <a:gd name="T14" fmla="*/ 8 w 1664"/>
                  <a:gd name="T15" fmla="*/ 6 h 12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64"/>
                  <a:gd name="T25" fmla="*/ 0 h 1253"/>
                  <a:gd name="T26" fmla="*/ 1664 w 1664"/>
                  <a:gd name="T27" fmla="*/ 1253 h 12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64" h="1253">
                    <a:moveTo>
                      <a:pt x="0" y="0"/>
                    </a:moveTo>
                    <a:lnTo>
                      <a:pt x="41" y="246"/>
                    </a:lnTo>
                    <a:lnTo>
                      <a:pt x="162" y="483"/>
                    </a:lnTo>
                    <a:lnTo>
                      <a:pt x="357" y="704"/>
                    </a:lnTo>
                    <a:lnTo>
                      <a:pt x="622" y="897"/>
                    </a:lnTo>
                    <a:lnTo>
                      <a:pt x="946" y="1059"/>
                    </a:lnTo>
                    <a:lnTo>
                      <a:pt x="1316" y="1183"/>
                    </a:lnTo>
                    <a:lnTo>
                      <a:pt x="1664" y="1253"/>
                    </a:lnTo>
                  </a:path>
                </a:pathLst>
              </a:custGeom>
              <a:noFill/>
              <a:ln w="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95" name="Freeform 347">
                <a:extLst>
                  <a:ext uri="{FF2B5EF4-FFF2-40B4-BE49-F238E27FC236}">
                    <a16:creationId xmlns:a16="http://schemas.microsoft.com/office/drawing/2014/main" id="{C7B46B6E-EDC0-5450-363A-B6A0D3ECA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" y="2818"/>
                <a:ext cx="95" cy="7"/>
              </a:xfrm>
              <a:custGeom>
                <a:avLst/>
                <a:gdLst>
                  <a:gd name="T0" fmla="*/ 0 w 567"/>
                  <a:gd name="T1" fmla="*/ 0 h 41"/>
                  <a:gd name="T2" fmla="*/ 2 w 567"/>
                  <a:gd name="T3" fmla="*/ 0 h 41"/>
                  <a:gd name="T4" fmla="*/ 3 w 567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567"/>
                  <a:gd name="T10" fmla="*/ 0 h 41"/>
                  <a:gd name="T11" fmla="*/ 567 w 567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7" h="41">
                    <a:moveTo>
                      <a:pt x="0" y="41"/>
                    </a:moveTo>
                    <a:lnTo>
                      <a:pt x="338" y="33"/>
                    </a:lnTo>
                    <a:lnTo>
                      <a:pt x="567" y="0"/>
                    </a:lnTo>
                  </a:path>
                </a:pathLst>
              </a:custGeom>
              <a:noFill/>
              <a:ln w="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96" name="Freeform 348">
                <a:extLst>
                  <a:ext uri="{FF2B5EF4-FFF2-40B4-BE49-F238E27FC236}">
                    <a16:creationId xmlns:a16="http://schemas.microsoft.com/office/drawing/2014/main" id="{25802D9F-B925-4871-4E25-702E531C5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5" y="2420"/>
                <a:ext cx="189" cy="378"/>
              </a:xfrm>
              <a:custGeom>
                <a:avLst/>
                <a:gdLst>
                  <a:gd name="T0" fmla="*/ 0 w 1135"/>
                  <a:gd name="T1" fmla="*/ 11 h 2263"/>
                  <a:gd name="T2" fmla="*/ 0 w 1135"/>
                  <a:gd name="T3" fmla="*/ 11 h 2263"/>
                  <a:gd name="T4" fmla="*/ 2 w 1135"/>
                  <a:gd name="T5" fmla="*/ 10 h 2263"/>
                  <a:gd name="T6" fmla="*/ 3 w 1135"/>
                  <a:gd name="T7" fmla="*/ 9 h 2263"/>
                  <a:gd name="T8" fmla="*/ 4 w 1135"/>
                  <a:gd name="T9" fmla="*/ 8 h 2263"/>
                  <a:gd name="T10" fmla="*/ 5 w 1135"/>
                  <a:gd name="T11" fmla="*/ 7 h 2263"/>
                  <a:gd name="T12" fmla="*/ 5 w 1135"/>
                  <a:gd name="T13" fmla="*/ 6 h 2263"/>
                  <a:gd name="T14" fmla="*/ 5 w 1135"/>
                  <a:gd name="T15" fmla="*/ 5 h 2263"/>
                  <a:gd name="T16" fmla="*/ 5 w 1135"/>
                  <a:gd name="T17" fmla="*/ 4 h 2263"/>
                  <a:gd name="T18" fmla="*/ 4 w 1135"/>
                  <a:gd name="T19" fmla="*/ 3 h 2263"/>
                  <a:gd name="T20" fmla="*/ 3 w 1135"/>
                  <a:gd name="T21" fmla="*/ 2 h 2263"/>
                  <a:gd name="T22" fmla="*/ 2 w 1135"/>
                  <a:gd name="T23" fmla="*/ 1 h 2263"/>
                  <a:gd name="T24" fmla="*/ 0 w 1135"/>
                  <a:gd name="T25" fmla="*/ 0 h 2263"/>
                  <a:gd name="T26" fmla="*/ 0 w 1135"/>
                  <a:gd name="T27" fmla="*/ 0 h 22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35"/>
                  <a:gd name="T43" fmla="*/ 0 h 2263"/>
                  <a:gd name="T44" fmla="*/ 1135 w 1135"/>
                  <a:gd name="T45" fmla="*/ 2263 h 22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35" h="2263">
                    <a:moveTo>
                      <a:pt x="0" y="2263"/>
                    </a:moveTo>
                    <a:lnTo>
                      <a:pt x="20" y="2257"/>
                    </a:lnTo>
                    <a:lnTo>
                      <a:pt x="368" y="2114"/>
                    </a:lnTo>
                    <a:lnTo>
                      <a:pt x="663" y="1935"/>
                    </a:lnTo>
                    <a:lnTo>
                      <a:pt x="895" y="1727"/>
                    </a:lnTo>
                    <a:lnTo>
                      <a:pt x="1053" y="1497"/>
                    </a:lnTo>
                    <a:lnTo>
                      <a:pt x="1135" y="1255"/>
                    </a:lnTo>
                    <a:lnTo>
                      <a:pt x="1135" y="1007"/>
                    </a:lnTo>
                    <a:lnTo>
                      <a:pt x="1053" y="765"/>
                    </a:lnTo>
                    <a:lnTo>
                      <a:pt x="895" y="535"/>
                    </a:lnTo>
                    <a:lnTo>
                      <a:pt x="663" y="327"/>
                    </a:lnTo>
                    <a:lnTo>
                      <a:pt x="368" y="149"/>
                    </a:lnTo>
                    <a:lnTo>
                      <a:pt x="2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97" name="Freeform 349">
                <a:extLst>
                  <a:ext uri="{FF2B5EF4-FFF2-40B4-BE49-F238E27FC236}">
                    <a16:creationId xmlns:a16="http://schemas.microsoft.com/office/drawing/2014/main" id="{20D87A49-F2CE-31FF-7559-AE1BAA87A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" y="2393"/>
                <a:ext cx="95" cy="7"/>
              </a:xfrm>
              <a:custGeom>
                <a:avLst/>
                <a:gdLst>
                  <a:gd name="T0" fmla="*/ 3 w 567"/>
                  <a:gd name="T1" fmla="*/ 0 h 42"/>
                  <a:gd name="T2" fmla="*/ 2 w 567"/>
                  <a:gd name="T3" fmla="*/ 0 h 42"/>
                  <a:gd name="T4" fmla="*/ 0 w 567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567"/>
                  <a:gd name="T10" fmla="*/ 0 h 42"/>
                  <a:gd name="T11" fmla="*/ 567 w 567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7" h="42">
                    <a:moveTo>
                      <a:pt x="567" y="42"/>
                    </a:moveTo>
                    <a:lnTo>
                      <a:pt x="338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98" name="Freeform 350">
                <a:extLst>
                  <a:ext uri="{FF2B5EF4-FFF2-40B4-BE49-F238E27FC236}">
                    <a16:creationId xmlns:a16="http://schemas.microsoft.com/office/drawing/2014/main" id="{5AE0010A-88E9-A270-0017-7404A1846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5" y="2400"/>
                <a:ext cx="277" cy="209"/>
              </a:xfrm>
              <a:custGeom>
                <a:avLst/>
                <a:gdLst>
                  <a:gd name="T0" fmla="*/ 8 w 1664"/>
                  <a:gd name="T1" fmla="*/ 0 h 1252"/>
                  <a:gd name="T2" fmla="*/ 6 w 1664"/>
                  <a:gd name="T3" fmla="*/ 0 h 1252"/>
                  <a:gd name="T4" fmla="*/ 4 w 1664"/>
                  <a:gd name="T5" fmla="*/ 1 h 1252"/>
                  <a:gd name="T6" fmla="*/ 3 w 1664"/>
                  <a:gd name="T7" fmla="*/ 2 h 1252"/>
                  <a:gd name="T8" fmla="*/ 2 w 1664"/>
                  <a:gd name="T9" fmla="*/ 3 h 1252"/>
                  <a:gd name="T10" fmla="*/ 1 w 1664"/>
                  <a:gd name="T11" fmla="*/ 4 h 1252"/>
                  <a:gd name="T12" fmla="*/ 0 w 1664"/>
                  <a:gd name="T13" fmla="*/ 5 h 1252"/>
                  <a:gd name="T14" fmla="*/ 0 w 1664"/>
                  <a:gd name="T15" fmla="*/ 6 h 12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64"/>
                  <a:gd name="T25" fmla="*/ 0 h 1252"/>
                  <a:gd name="T26" fmla="*/ 1664 w 1664"/>
                  <a:gd name="T27" fmla="*/ 1252 h 12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64" h="1252">
                    <a:moveTo>
                      <a:pt x="1664" y="0"/>
                    </a:moveTo>
                    <a:lnTo>
                      <a:pt x="1316" y="69"/>
                    </a:lnTo>
                    <a:lnTo>
                      <a:pt x="946" y="193"/>
                    </a:lnTo>
                    <a:lnTo>
                      <a:pt x="622" y="354"/>
                    </a:lnTo>
                    <a:lnTo>
                      <a:pt x="357" y="549"/>
                    </a:lnTo>
                    <a:lnTo>
                      <a:pt x="162" y="768"/>
                    </a:lnTo>
                    <a:lnTo>
                      <a:pt x="41" y="1006"/>
                    </a:lnTo>
                    <a:lnTo>
                      <a:pt x="0" y="1252"/>
                    </a:lnTo>
                  </a:path>
                </a:pathLst>
              </a:custGeom>
              <a:noFill/>
              <a:ln w="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783" name="Group 351">
              <a:extLst>
                <a:ext uri="{FF2B5EF4-FFF2-40B4-BE49-F238E27FC236}">
                  <a16:creationId xmlns:a16="http://schemas.microsoft.com/office/drawing/2014/main" id="{FA48A563-01A7-4CD8-007C-9F1C1C772E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9" y="2937"/>
              <a:ext cx="212" cy="362"/>
              <a:chOff x="4550" y="3264"/>
              <a:chExt cx="212" cy="362"/>
            </a:xfrm>
          </p:grpSpPr>
          <p:sp>
            <p:nvSpPr>
              <p:cNvPr id="22792" name="Oval 352">
                <a:extLst>
                  <a:ext uri="{FF2B5EF4-FFF2-40B4-BE49-F238E27FC236}">
                    <a16:creationId xmlns:a16="http://schemas.microsoft.com/office/drawing/2014/main" id="{F7B71D9B-AA50-0929-94E0-46626887A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3264"/>
                <a:ext cx="96" cy="96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22793" name="Text Box 353">
                <a:extLst>
                  <a:ext uri="{FF2B5EF4-FFF2-40B4-BE49-F238E27FC236}">
                    <a16:creationId xmlns:a16="http://schemas.microsoft.com/office/drawing/2014/main" id="{791535F2-FA4E-D526-244C-D68DF7D085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0" y="333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en-US" altLang="zh-CN" sz="2400">
                    <a:solidFill>
                      <a:srgbClr val="A5002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</a:p>
            </p:txBody>
          </p:sp>
        </p:grpSp>
        <p:sp>
          <p:nvSpPr>
            <p:cNvPr id="22784" name="Oval 354">
              <a:extLst>
                <a:ext uri="{FF2B5EF4-FFF2-40B4-BE49-F238E27FC236}">
                  <a16:creationId xmlns:a16="http://schemas.microsoft.com/office/drawing/2014/main" id="{20AA4232-101F-6374-6EA3-A80D7708D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871"/>
              <a:ext cx="105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785" name="Line 355">
              <a:extLst>
                <a:ext uri="{FF2B5EF4-FFF2-40B4-BE49-F238E27FC236}">
                  <a16:creationId xmlns:a16="http://schemas.microsoft.com/office/drawing/2014/main" id="{B175BD8C-C257-D9C1-B63C-48CEFBAA99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2859"/>
              <a:ext cx="129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86" name="Line 356">
              <a:extLst>
                <a:ext uri="{FF2B5EF4-FFF2-40B4-BE49-F238E27FC236}">
                  <a16:creationId xmlns:a16="http://schemas.microsoft.com/office/drawing/2014/main" id="{229DA246-F2DF-449D-D567-1B85B9601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889"/>
              <a:ext cx="12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87" name="Rectangle 357">
              <a:extLst>
                <a:ext uri="{FF2B5EF4-FFF2-40B4-BE49-F238E27FC236}">
                  <a16:creationId xmlns:a16="http://schemas.microsoft.com/office/drawing/2014/main" id="{FB9DF43A-B477-7777-7868-F12C7523D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22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solidFill>
                    <a:srgbClr val="FF33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22788" name="Text Box 358">
              <a:extLst>
                <a:ext uri="{FF2B5EF4-FFF2-40B4-BE49-F238E27FC236}">
                  <a16:creationId xmlns:a16="http://schemas.microsoft.com/office/drawing/2014/main" id="{8665FE3A-7EA1-8A95-1BB8-76DB24181E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2649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solidFill>
                    <a:srgbClr val="FF33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22789" name="Text Box 359">
              <a:extLst>
                <a:ext uri="{FF2B5EF4-FFF2-40B4-BE49-F238E27FC236}">
                  <a16:creationId xmlns:a16="http://schemas.microsoft.com/office/drawing/2014/main" id="{91372580-C30A-921B-7BFD-DE1AD38E2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4" y="181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solidFill>
                    <a:srgbClr val="FF33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  <p:sp>
          <p:nvSpPr>
            <p:cNvPr id="22790" name="Text Box 360">
              <a:extLst>
                <a:ext uri="{FF2B5EF4-FFF2-40B4-BE49-F238E27FC236}">
                  <a16:creationId xmlns:a16="http://schemas.microsoft.com/office/drawing/2014/main" id="{35F07072-18D5-4B68-291D-FD3DCE139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4" y="3177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22791" name="Text Box 361">
              <a:extLst>
                <a:ext uri="{FF2B5EF4-FFF2-40B4-BE49-F238E27FC236}">
                  <a16:creationId xmlns:a16="http://schemas.microsoft.com/office/drawing/2014/main" id="{40BA6A00-D7F6-4F1F-DCE8-352549F78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2" y="2697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</p:grpSp>
      <p:sp>
        <p:nvSpPr>
          <p:cNvPr id="22761" name="Rectangle 362">
            <a:extLst>
              <a:ext uri="{FF2B5EF4-FFF2-40B4-BE49-F238E27FC236}">
                <a16:creationId xmlns:a16="http://schemas.microsoft.com/office/drawing/2014/main" id="{F68CBB87-3297-64D8-4052-95140B25A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404813"/>
            <a:ext cx="3124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99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2.</a:t>
            </a:r>
            <a:r>
              <a:rPr lang="zh-CN" altLang="en-US" sz="2800" b="1">
                <a:solidFill>
                  <a:srgbClr val="99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在圆锥表面取点</a:t>
            </a:r>
            <a:endParaRPr lang="zh-CN" altLang="en-US" sz="4400">
              <a:solidFill>
                <a:srgbClr val="339933"/>
              </a:solidFill>
              <a:ea typeface="宋体" panose="02010600030101010101" pitchFamily="2" charset="-122"/>
            </a:endParaRPr>
          </a:p>
        </p:txBody>
      </p:sp>
      <p:grpSp>
        <p:nvGrpSpPr>
          <p:cNvPr id="34817" name="Group 363">
            <a:extLst>
              <a:ext uri="{FF2B5EF4-FFF2-40B4-BE49-F238E27FC236}">
                <a16:creationId xmlns:a16="http://schemas.microsoft.com/office/drawing/2014/main" id="{FAF4C742-78B9-C275-38FA-CE3065B495B9}"/>
              </a:ext>
            </a:extLst>
          </p:cNvPr>
          <p:cNvGrpSpPr>
            <a:grpSpLocks/>
          </p:cNvGrpSpPr>
          <p:nvPr/>
        </p:nvGrpSpPr>
        <p:grpSpPr bwMode="auto">
          <a:xfrm>
            <a:off x="3719513" y="4840288"/>
            <a:ext cx="819150" cy="431800"/>
            <a:chOff x="2699" y="2478"/>
            <a:chExt cx="816" cy="453"/>
          </a:xfrm>
        </p:grpSpPr>
        <p:sp>
          <p:nvSpPr>
            <p:cNvPr id="22767" name="Line 364">
              <a:extLst>
                <a:ext uri="{FF2B5EF4-FFF2-40B4-BE49-F238E27FC236}">
                  <a16:creationId xmlns:a16="http://schemas.microsoft.com/office/drawing/2014/main" id="{B631044F-8AAE-2045-10F6-B15AA318CF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2478"/>
              <a:ext cx="589" cy="272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68" name="Line 365">
              <a:extLst>
                <a:ext uri="{FF2B5EF4-FFF2-40B4-BE49-F238E27FC236}">
                  <a16:creationId xmlns:a16="http://schemas.microsoft.com/office/drawing/2014/main" id="{6CFCB460-F4AF-664E-1254-B4990F9A45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9" y="2750"/>
              <a:ext cx="589" cy="181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69" name="Line 366">
              <a:extLst>
                <a:ext uri="{FF2B5EF4-FFF2-40B4-BE49-F238E27FC236}">
                  <a16:creationId xmlns:a16="http://schemas.microsoft.com/office/drawing/2014/main" id="{8701DC2A-1594-62E0-1C67-85F0E3235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2750"/>
              <a:ext cx="227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902" name="Group 367">
            <a:extLst>
              <a:ext uri="{FF2B5EF4-FFF2-40B4-BE49-F238E27FC236}">
                <a16:creationId xmlns:a16="http://schemas.microsoft.com/office/drawing/2014/main" id="{F9929BB9-7FE5-4AFE-A429-622421EFE4E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291263" y="3190875"/>
            <a:ext cx="819150" cy="431800"/>
            <a:chOff x="2699" y="2478"/>
            <a:chExt cx="816" cy="453"/>
          </a:xfrm>
        </p:grpSpPr>
        <p:sp>
          <p:nvSpPr>
            <p:cNvPr id="22764" name="Line 368">
              <a:extLst>
                <a:ext uri="{FF2B5EF4-FFF2-40B4-BE49-F238E27FC236}">
                  <a16:creationId xmlns:a16="http://schemas.microsoft.com/office/drawing/2014/main" id="{26E6BACD-7BA5-0B5F-B537-D2FB4381FC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2478"/>
              <a:ext cx="589" cy="272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65" name="Line 369">
              <a:extLst>
                <a:ext uri="{FF2B5EF4-FFF2-40B4-BE49-F238E27FC236}">
                  <a16:creationId xmlns:a16="http://schemas.microsoft.com/office/drawing/2014/main" id="{8D92DE59-333C-BF86-9A82-FA5365D8A1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9" y="2750"/>
              <a:ext cx="589" cy="181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66" name="Line 370">
              <a:extLst>
                <a:ext uri="{FF2B5EF4-FFF2-40B4-BE49-F238E27FC236}">
                  <a16:creationId xmlns:a16="http://schemas.microsoft.com/office/drawing/2014/main" id="{F2BB0B93-3A64-45F6-4517-44770FF09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2750"/>
              <a:ext cx="227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5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5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5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5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5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5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5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5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Oval 4">
            <a:extLst>
              <a:ext uri="{FF2B5EF4-FFF2-40B4-BE49-F238E27FC236}">
                <a16:creationId xmlns:a16="http://schemas.microsoft.com/office/drawing/2014/main" id="{361C26B8-13CF-8C10-EBE3-03D78E533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6" y="1628776"/>
            <a:ext cx="1425575" cy="1509713"/>
          </a:xfrm>
          <a:prstGeom prst="ellipse">
            <a:avLst/>
          </a:prstGeom>
          <a:noFill/>
          <a:ln w="127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56677" name="Text Box 5">
            <a:extLst>
              <a:ext uri="{FF2B5EF4-FFF2-40B4-BE49-F238E27FC236}">
                <a16:creationId xmlns:a16="http://schemas.microsoft.com/office/drawing/2014/main" id="{87C1154E-55FA-15DB-A22A-5B92FB1EC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426" y="981076"/>
            <a:ext cx="7775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zh-CN" altLang="en-US" sz="2800" b="1"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    圆母线以它的直径为轴旋转而成。</a:t>
            </a:r>
            <a:endParaRPr kumimoji="1"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6678" name="Text Box 6">
            <a:extLst>
              <a:ext uri="{FF2B5EF4-FFF2-40B4-BE49-F238E27FC236}">
                <a16:creationId xmlns:a16="http://schemas.microsoft.com/office/drawing/2014/main" id="{8524BEAB-E2D5-44F0-468B-B81AE651F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700213"/>
            <a:ext cx="3181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1.</a:t>
            </a:r>
            <a:r>
              <a:rPr kumimoji="1" lang="zh-CN" altLang="en-US" sz="28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圆球的三视图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2D20CC17-E1C0-4DBD-4D21-A8F358421248}"/>
              </a:ext>
            </a:extLst>
          </p:cNvPr>
          <p:cNvGrpSpPr>
            <a:grpSpLocks/>
          </p:cNvGrpSpPr>
          <p:nvPr/>
        </p:nvGrpSpPr>
        <p:grpSpPr bwMode="auto">
          <a:xfrm>
            <a:off x="7700963" y="1955800"/>
            <a:ext cx="2614612" cy="458788"/>
            <a:chOff x="3392" y="587"/>
            <a:chExt cx="1647" cy="289"/>
          </a:xfrm>
        </p:grpSpPr>
        <p:sp>
          <p:nvSpPr>
            <p:cNvPr id="23623" name="Text Box 8">
              <a:extLst>
                <a:ext uri="{FF2B5EF4-FFF2-40B4-BE49-F238E27FC236}">
                  <a16:creationId xmlns:a16="http://schemas.microsoft.com/office/drawing/2014/main" id="{93F9329B-7566-7CB0-2F15-91F55AA3F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0" y="587"/>
              <a:ext cx="3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kumimoji="1" lang="en-US" altLang="zh-CN" sz="2400" b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3624" name="Text Box 9">
              <a:extLst>
                <a:ext uri="{FF2B5EF4-FFF2-40B4-BE49-F238E27FC236}">
                  <a16:creationId xmlns:a16="http://schemas.microsoft.com/office/drawing/2014/main" id="{1E713FA8-CD1E-8899-5CE2-D467DF3AA9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2" y="588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23625" name="Line 10">
              <a:extLst>
                <a:ext uri="{FF2B5EF4-FFF2-40B4-BE49-F238E27FC236}">
                  <a16:creationId xmlns:a16="http://schemas.microsoft.com/office/drawing/2014/main" id="{9BFE7F78-1A41-94B4-2429-E5D3DFF24A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198" y="228"/>
              <a:ext cx="1" cy="1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3558" name="Rectangle 11">
            <a:extLst>
              <a:ext uri="{FF2B5EF4-FFF2-40B4-BE49-F238E27FC236}">
                <a16:creationId xmlns:a16="http://schemas.microsoft.com/office/drawing/2014/main" id="{5A8D5E74-CF5B-9835-0E6B-B64AB9374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333376"/>
            <a:ext cx="23828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三、圆球</a:t>
            </a:r>
            <a:endParaRPr lang="zh-CN" altLang="en-US" sz="4400">
              <a:solidFill>
                <a:srgbClr val="990000"/>
              </a:solidFill>
              <a:ea typeface="宋体" panose="02010600030101010101" pitchFamily="2" charset="-122"/>
            </a:endParaRPr>
          </a:p>
        </p:txBody>
      </p:sp>
      <p:pic>
        <p:nvPicPr>
          <p:cNvPr id="156684" name="Picture 12" descr="圆球 拷贝">
            <a:extLst>
              <a:ext uri="{FF2B5EF4-FFF2-40B4-BE49-F238E27FC236}">
                <a16:creationId xmlns:a16="http://schemas.microsoft.com/office/drawing/2014/main" id="{B8F8C744-DE2D-F18C-0A30-7E1064960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8" t="20721" r="28378" b="23424"/>
          <a:stretch>
            <a:fillRect/>
          </a:stretch>
        </p:blipFill>
        <p:spPr bwMode="auto">
          <a:xfrm>
            <a:off x="8183563" y="1557338"/>
            <a:ext cx="1676400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3">
            <a:extLst>
              <a:ext uri="{FF2B5EF4-FFF2-40B4-BE49-F238E27FC236}">
                <a16:creationId xmlns:a16="http://schemas.microsoft.com/office/drawing/2014/main" id="{0DD55B90-835C-282D-154D-3E384DBCC3AB}"/>
              </a:ext>
            </a:extLst>
          </p:cNvPr>
          <p:cNvGrpSpPr>
            <a:grpSpLocks/>
          </p:cNvGrpSpPr>
          <p:nvPr/>
        </p:nvGrpSpPr>
        <p:grpSpPr bwMode="auto">
          <a:xfrm>
            <a:off x="2112964" y="2492375"/>
            <a:ext cx="7870825" cy="4249738"/>
            <a:chOff x="158" y="1434"/>
            <a:chExt cx="4958" cy="2677"/>
          </a:xfrm>
        </p:grpSpPr>
        <p:grpSp>
          <p:nvGrpSpPr>
            <p:cNvPr id="23561" name="Group 14">
              <a:extLst>
                <a:ext uri="{FF2B5EF4-FFF2-40B4-BE49-F238E27FC236}">
                  <a16:creationId xmlns:a16="http://schemas.microsoft.com/office/drawing/2014/main" id="{CD11631F-973C-824A-8DC6-0418E0CE86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2304"/>
              <a:ext cx="988" cy="1358"/>
              <a:chOff x="4532" y="2532"/>
              <a:chExt cx="988" cy="1358"/>
            </a:xfrm>
          </p:grpSpPr>
          <p:sp>
            <p:nvSpPr>
              <p:cNvPr id="23616" name="Freeform 15">
                <a:extLst>
                  <a:ext uri="{FF2B5EF4-FFF2-40B4-BE49-F238E27FC236}">
                    <a16:creationId xmlns:a16="http://schemas.microsoft.com/office/drawing/2014/main" id="{6E43AB18-8E92-C1C9-6559-B47058C6D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3" y="2878"/>
                <a:ext cx="687" cy="887"/>
              </a:xfrm>
              <a:custGeom>
                <a:avLst/>
                <a:gdLst>
                  <a:gd name="T0" fmla="*/ 4 w 3431"/>
                  <a:gd name="T1" fmla="*/ 35 h 4433"/>
                  <a:gd name="T2" fmla="*/ 6 w 3431"/>
                  <a:gd name="T3" fmla="*/ 35 h 4433"/>
                  <a:gd name="T4" fmla="*/ 7 w 3431"/>
                  <a:gd name="T5" fmla="*/ 35 h 4433"/>
                  <a:gd name="T6" fmla="*/ 9 w 3431"/>
                  <a:gd name="T7" fmla="*/ 35 h 4433"/>
                  <a:gd name="T8" fmla="*/ 11 w 3431"/>
                  <a:gd name="T9" fmla="*/ 35 h 4433"/>
                  <a:gd name="T10" fmla="*/ 13 w 3431"/>
                  <a:gd name="T11" fmla="*/ 34 h 4433"/>
                  <a:gd name="T12" fmla="*/ 16 w 3431"/>
                  <a:gd name="T13" fmla="*/ 32 h 4433"/>
                  <a:gd name="T14" fmla="*/ 18 w 3431"/>
                  <a:gd name="T15" fmla="*/ 31 h 4433"/>
                  <a:gd name="T16" fmla="*/ 20 w 3431"/>
                  <a:gd name="T17" fmla="*/ 29 h 4433"/>
                  <a:gd name="T18" fmla="*/ 21 w 3431"/>
                  <a:gd name="T19" fmla="*/ 26 h 4433"/>
                  <a:gd name="T20" fmla="*/ 23 w 3431"/>
                  <a:gd name="T21" fmla="*/ 24 h 4433"/>
                  <a:gd name="T22" fmla="*/ 25 w 3431"/>
                  <a:gd name="T23" fmla="*/ 21 h 4433"/>
                  <a:gd name="T24" fmla="*/ 26 w 3431"/>
                  <a:gd name="T25" fmla="*/ 19 h 4433"/>
                  <a:gd name="T26" fmla="*/ 27 w 3431"/>
                  <a:gd name="T27" fmla="*/ 16 h 4433"/>
                  <a:gd name="T28" fmla="*/ 27 w 3431"/>
                  <a:gd name="T29" fmla="*/ 13 h 4433"/>
                  <a:gd name="T30" fmla="*/ 28 w 3431"/>
                  <a:gd name="T31" fmla="*/ 11 h 4433"/>
                  <a:gd name="T32" fmla="*/ 27 w 3431"/>
                  <a:gd name="T33" fmla="*/ 8 h 4433"/>
                  <a:gd name="T34" fmla="*/ 27 w 3431"/>
                  <a:gd name="T35" fmla="*/ 6 h 4433"/>
                  <a:gd name="T36" fmla="*/ 26 w 3431"/>
                  <a:gd name="T37" fmla="*/ 4 h 4433"/>
                  <a:gd name="T38" fmla="*/ 25 w 3431"/>
                  <a:gd name="T39" fmla="*/ 3 h 4433"/>
                  <a:gd name="T40" fmla="*/ 24 w 3431"/>
                  <a:gd name="T41" fmla="*/ 1 h 4433"/>
                  <a:gd name="T42" fmla="*/ 23 w 3431"/>
                  <a:gd name="T43" fmla="*/ 0 h 4433"/>
                  <a:gd name="T44" fmla="*/ 21 w 3431"/>
                  <a:gd name="T45" fmla="*/ 0 h 4433"/>
                  <a:gd name="T46" fmla="*/ 19 w 3431"/>
                  <a:gd name="T47" fmla="*/ 0 h 4433"/>
                  <a:gd name="T48" fmla="*/ 17 w 3431"/>
                  <a:gd name="T49" fmla="*/ 0 h 4433"/>
                  <a:gd name="T50" fmla="*/ 15 w 3431"/>
                  <a:gd name="T51" fmla="*/ 1 h 4433"/>
                  <a:gd name="T52" fmla="*/ 13 w 3431"/>
                  <a:gd name="T53" fmla="*/ 2 h 4433"/>
                  <a:gd name="T54" fmla="*/ 11 w 3431"/>
                  <a:gd name="T55" fmla="*/ 4 h 4433"/>
                  <a:gd name="T56" fmla="*/ 9 w 3431"/>
                  <a:gd name="T57" fmla="*/ 6 h 4433"/>
                  <a:gd name="T58" fmla="*/ 7 w 3431"/>
                  <a:gd name="T59" fmla="*/ 8 h 4433"/>
                  <a:gd name="T60" fmla="*/ 5 w 3431"/>
                  <a:gd name="T61" fmla="*/ 10 h 4433"/>
                  <a:gd name="T62" fmla="*/ 4 w 3431"/>
                  <a:gd name="T63" fmla="*/ 13 h 4433"/>
                  <a:gd name="T64" fmla="*/ 2 w 3431"/>
                  <a:gd name="T65" fmla="*/ 15 h 4433"/>
                  <a:gd name="T66" fmla="*/ 1 w 3431"/>
                  <a:gd name="T67" fmla="*/ 18 h 4433"/>
                  <a:gd name="T68" fmla="*/ 1 w 3431"/>
                  <a:gd name="T69" fmla="*/ 21 h 4433"/>
                  <a:gd name="T70" fmla="*/ 0 w 3431"/>
                  <a:gd name="T71" fmla="*/ 23 h 4433"/>
                  <a:gd name="T72" fmla="*/ 0 w 3431"/>
                  <a:gd name="T73" fmla="*/ 26 h 4433"/>
                  <a:gd name="T74" fmla="*/ 0 w 3431"/>
                  <a:gd name="T75" fmla="*/ 28 h 4433"/>
                  <a:gd name="T76" fmla="*/ 1 w 3431"/>
                  <a:gd name="T77" fmla="*/ 30 h 4433"/>
                  <a:gd name="T78" fmla="*/ 2 w 3431"/>
                  <a:gd name="T79" fmla="*/ 32 h 4433"/>
                  <a:gd name="T80" fmla="*/ 3 w 3431"/>
                  <a:gd name="T81" fmla="*/ 34 h 4433"/>
                  <a:gd name="T82" fmla="*/ 4 w 3431"/>
                  <a:gd name="T83" fmla="*/ 35 h 443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31"/>
                  <a:gd name="T127" fmla="*/ 0 h 4433"/>
                  <a:gd name="T128" fmla="*/ 3431 w 3431"/>
                  <a:gd name="T129" fmla="*/ 4433 h 443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31" h="4433">
                    <a:moveTo>
                      <a:pt x="503" y="4320"/>
                    </a:moveTo>
                    <a:lnTo>
                      <a:pt x="702" y="4402"/>
                    </a:lnTo>
                    <a:lnTo>
                      <a:pt x="926" y="4433"/>
                    </a:lnTo>
                    <a:lnTo>
                      <a:pt x="1168" y="4413"/>
                    </a:lnTo>
                    <a:lnTo>
                      <a:pt x="1423" y="4340"/>
                    </a:lnTo>
                    <a:lnTo>
                      <a:pt x="1684" y="4218"/>
                    </a:lnTo>
                    <a:lnTo>
                      <a:pt x="1947" y="4049"/>
                    </a:lnTo>
                    <a:lnTo>
                      <a:pt x="2204" y="3837"/>
                    </a:lnTo>
                    <a:lnTo>
                      <a:pt x="2449" y="3586"/>
                    </a:lnTo>
                    <a:lnTo>
                      <a:pt x="2678" y="3305"/>
                    </a:lnTo>
                    <a:lnTo>
                      <a:pt x="2884" y="2996"/>
                    </a:lnTo>
                    <a:lnTo>
                      <a:pt x="3063" y="2671"/>
                    </a:lnTo>
                    <a:lnTo>
                      <a:pt x="3210" y="2334"/>
                    </a:lnTo>
                    <a:lnTo>
                      <a:pt x="3322" y="1994"/>
                    </a:lnTo>
                    <a:lnTo>
                      <a:pt x="3397" y="1659"/>
                    </a:lnTo>
                    <a:lnTo>
                      <a:pt x="3431" y="1339"/>
                    </a:lnTo>
                    <a:lnTo>
                      <a:pt x="3426" y="1037"/>
                    </a:lnTo>
                    <a:lnTo>
                      <a:pt x="3381" y="764"/>
                    </a:lnTo>
                    <a:lnTo>
                      <a:pt x="3297" y="525"/>
                    </a:lnTo>
                    <a:lnTo>
                      <a:pt x="3176" y="326"/>
                    </a:lnTo>
                    <a:lnTo>
                      <a:pt x="3021" y="170"/>
                    </a:lnTo>
                    <a:lnTo>
                      <a:pt x="2835" y="62"/>
                    </a:lnTo>
                    <a:lnTo>
                      <a:pt x="2622" y="5"/>
                    </a:lnTo>
                    <a:lnTo>
                      <a:pt x="2389" y="0"/>
                    </a:lnTo>
                    <a:lnTo>
                      <a:pt x="2140" y="47"/>
                    </a:lnTo>
                    <a:lnTo>
                      <a:pt x="1881" y="145"/>
                    </a:lnTo>
                    <a:lnTo>
                      <a:pt x="1619" y="291"/>
                    </a:lnTo>
                    <a:lnTo>
                      <a:pt x="1358" y="483"/>
                    </a:lnTo>
                    <a:lnTo>
                      <a:pt x="1106" y="714"/>
                    </a:lnTo>
                    <a:lnTo>
                      <a:pt x="868" y="981"/>
                    </a:lnTo>
                    <a:lnTo>
                      <a:pt x="650" y="1277"/>
                    </a:lnTo>
                    <a:lnTo>
                      <a:pt x="457" y="1595"/>
                    </a:lnTo>
                    <a:lnTo>
                      <a:pt x="294" y="1926"/>
                    </a:lnTo>
                    <a:lnTo>
                      <a:pt x="164" y="2266"/>
                    </a:lnTo>
                    <a:lnTo>
                      <a:pt x="70" y="2604"/>
                    </a:lnTo>
                    <a:lnTo>
                      <a:pt x="16" y="2933"/>
                    </a:lnTo>
                    <a:lnTo>
                      <a:pt x="0" y="3246"/>
                    </a:lnTo>
                    <a:lnTo>
                      <a:pt x="25" y="3533"/>
                    </a:lnTo>
                    <a:lnTo>
                      <a:pt x="90" y="3789"/>
                    </a:lnTo>
                    <a:lnTo>
                      <a:pt x="194" y="4010"/>
                    </a:lnTo>
                    <a:lnTo>
                      <a:pt x="332" y="4188"/>
                    </a:lnTo>
                    <a:lnTo>
                      <a:pt x="503" y="4320"/>
                    </a:lnTo>
                  </a:path>
                </a:pathLst>
              </a:custGeom>
              <a:noFill/>
              <a:ln w="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17" name="Line 16">
                <a:extLst>
                  <a:ext uri="{FF2B5EF4-FFF2-40B4-BE49-F238E27FC236}">
                    <a16:creationId xmlns:a16="http://schemas.microsoft.com/office/drawing/2014/main" id="{419E8C4C-AFC9-41BE-BBCD-E13F472154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27" y="3399"/>
                <a:ext cx="1" cy="4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18" name="Line 17">
                <a:extLst>
                  <a:ext uri="{FF2B5EF4-FFF2-40B4-BE49-F238E27FC236}">
                    <a16:creationId xmlns:a16="http://schemas.microsoft.com/office/drawing/2014/main" id="{3B09FA0C-701A-1403-6124-DC392188C2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27" y="3149"/>
                <a:ext cx="1" cy="12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19" name="Line 18">
                <a:extLst>
                  <a:ext uri="{FF2B5EF4-FFF2-40B4-BE49-F238E27FC236}">
                    <a16:creationId xmlns:a16="http://schemas.microsoft.com/office/drawing/2014/main" id="{1F0CDA4D-3B73-7A9D-E93F-A7B5A9CFC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27" y="2532"/>
                <a:ext cx="1" cy="49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20" name="Freeform 19">
                <a:extLst>
                  <a:ext uri="{FF2B5EF4-FFF2-40B4-BE49-F238E27FC236}">
                    <a16:creationId xmlns:a16="http://schemas.microsoft.com/office/drawing/2014/main" id="{31E43288-95B5-0E49-FD2E-4A230284F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0" y="2873"/>
                <a:ext cx="695" cy="898"/>
              </a:xfrm>
              <a:custGeom>
                <a:avLst/>
                <a:gdLst>
                  <a:gd name="T0" fmla="*/ 24 w 3475"/>
                  <a:gd name="T1" fmla="*/ 35 h 4489"/>
                  <a:gd name="T2" fmla="*/ 25 w 3475"/>
                  <a:gd name="T3" fmla="*/ 34 h 4489"/>
                  <a:gd name="T4" fmla="*/ 26 w 3475"/>
                  <a:gd name="T5" fmla="*/ 32 h 4489"/>
                  <a:gd name="T6" fmla="*/ 27 w 3475"/>
                  <a:gd name="T7" fmla="*/ 31 h 4489"/>
                  <a:gd name="T8" fmla="*/ 28 w 3475"/>
                  <a:gd name="T9" fmla="*/ 29 h 4489"/>
                  <a:gd name="T10" fmla="*/ 28 w 3475"/>
                  <a:gd name="T11" fmla="*/ 26 h 4489"/>
                  <a:gd name="T12" fmla="*/ 28 w 3475"/>
                  <a:gd name="T13" fmla="*/ 24 h 4489"/>
                  <a:gd name="T14" fmla="*/ 27 w 3475"/>
                  <a:gd name="T15" fmla="*/ 21 h 4489"/>
                  <a:gd name="T16" fmla="*/ 26 w 3475"/>
                  <a:gd name="T17" fmla="*/ 18 h 4489"/>
                  <a:gd name="T18" fmla="*/ 25 w 3475"/>
                  <a:gd name="T19" fmla="*/ 16 h 4489"/>
                  <a:gd name="T20" fmla="*/ 24 w 3475"/>
                  <a:gd name="T21" fmla="*/ 13 h 4489"/>
                  <a:gd name="T22" fmla="*/ 23 w 3475"/>
                  <a:gd name="T23" fmla="*/ 10 h 4489"/>
                  <a:gd name="T24" fmla="*/ 21 w 3475"/>
                  <a:gd name="T25" fmla="*/ 8 h 4489"/>
                  <a:gd name="T26" fmla="*/ 19 w 3475"/>
                  <a:gd name="T27" fmla="*/ 6 h 4489"/>
                  <a:gd name="T28" fmla="*/ 17 w 3475"/>
                  <a:gd name="T29" fmla="*/ 4 h 4489"/>
                  <a:gd name="T30" fmla="*/ 15 w 3475"/>
                  <a:gd name="T31" fmla="*/ 2 h 4489"/>
                  <a:gd name="T32" fmla="*/ 13 w 3475"/>
                  <a:gd name="T33" fmla="*/ 1 h 4489"/>
                  <a:gd name="T34" fmla="*/ 10 w 3475"/>
                  <a:gd name="T35" fmla="*/ 0 h 4489"/>
                  <a:gd name="T36" fmla="*/ 8 w 3475"/>
                  <a:gd name="T37" fmla="*/ 0 h 4489"/>
                  <a:gd name="T38" fmla="*/ 7 w 3475"/>
                  <a:gd name="T39" fmla="*/ 0 h 4489"/>
                  <a:gd name="T40" fmla="*/ 5 w 3475"/>
                  <a:gd name="T41" fmla="*/ 1 h 4489"/>
                  <a:gd name="T42" fmla="*/ 3 w 3475"/>
                  <a:gd name="T43" fmla="*/ 1 h 4489"/>
                  <a:gd name="T44" fmla="*/ 2 w 3475"/>
                  <a:gd name="T45" fmla="*/ 3 h 4489"/>
                  <a:gd name="T46" fmla="*/ 1 w 3475"/>
                  <a:gd name="T47" fmla="*/ 4 h 4489"/>
                  <a:gd name="T48" fmla="*/ 0 w 3475"/>
                  <a:gd name="T49" fmla="*/ 6 h 4489"/>
                  <a:gd name="T50" fmla="*/ 0 w 3475"/>
                  <a:gd name="T51" fmla="*/ 8 h 4489"/>
                  <a:gd name="T52" fmla="*/ 0 w 3475"/>
                  <a:gd name="T53" fmla="*/ 11 h 4489"/>
                  <a:gd name="T54" fmla="*/ 0 w 3475"/>
                  <a:gd name="T55" fmla="*/ 13 h 4489"/>
                  <a:gd name="T56" fmla="*/ 1 w 3475"/>
                  <a:gd name="T57" fmla="*/ 16 h 4489"/>
                  <a:gd name="T58" fmla="*/ 2 w 3475"/>
                  <a:gd name="T59" fmla="*/ 19 h 4489"/>
                  <a:gd name="T60" fmla="*/ 3 w 3475"/>
                  <a:gd name="T61" fmla="*/ 22 h 4489"/>
                  <a:gd name="T62" fmla="*/ 4 w 3475"/>
                  <a:gd name="T63" fmla="*/ 24 h 4489"/>
                  <a:gd name="T64" fmla="*/ 6 w 3475"/>
                  <a:gd name="T65" fmla="*/ 27 h 4489"/>
                  <a:gd name="T66" fmla="*/ 8 w 3475"/>
                  <a:gd name="T67" fmla="*/ 29 h 4489"/>
                  <a:gd name="T68" fmla="*/ 10 w 3475"/>
                  <a:gd name="T69" fmla="*/ 31 h 4489"/>
                  <a:gd name="T70" fmla="*/ 12 w 3475"/>
                  <a:gd name="T71" fmla="*/ 33 h 4489"/>
                  <a:gd name="T72" fmla="*/ 14 w 3475"/>
                  <a:gd name="T73" fmla="*/ 34 h 4489"/>
                  <a:gd name="T74" fmla="*/ 16 w 3475"/>
                  <a:gd name="T75" fmla="*/ 35 h 4489"/>
                  <a:gd name="T76" fmla="*/ 18 w 3475"/>
                  <a:gd name="T77" fmla="*/ 36 h 4489"/>
                  <a:gd name="T78" fmla="*/ 20 w 3475"/>
                  <a:gd name="T79" fmla="*/ 36 h 4489"/>
                  <a:gd name="T80" fmla="*/ 22 w 3475"/>
                  <a:gd name="T81" fmla="*/ 36 h 4489"/>
                  <a:gd name="T82" fmla="*/ 24 w 3475"/>
                  <a:gd name="T83" fmla="*/ 35 h 448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75"/>
                  <a:gd name="T127" fmla="*/ 0 h 4489"/>
                  <a:gd name="T128" fmla="*/ 3475 w 3475"/>
                  <a:gd name="T129" fmla="*/ 4489 h 448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75" h="4489">
                    <a:moveTo>
                      <a:pt x="2965" y="4373"/>
                    </a:moveTo>
                    <a:lnTo>
                      <a:pt x="3139" y="4239"/>
                    </a:lnTo>
                    <a:lnTo>
                      <a:pt x="3279" y="4060"/>
                    </a:lnTo>
                    <a:lnTo>
                      <a:pt x="3383" y="3837"/>
                    </a:lnTo>
                    <a:lnTo>
                      <a:pt x="3449" y="3577"/>
                    </a:lnTo>
                    <a:lnTo>
                      <a:pt x="3475" y="3284"/>
                    </a:lnTo>
                    <a:lnTo>
                      <a:pt x="3459" y="2969"/>
                    </a:lnTo>
                    <a:lnTo>
                      <a:pt x="3404" y="2636"/>
                    </a:lnTo>
                    <a:lnTo>
                      <a:pt x="3309" y="2294"/>
                    </a:lnTo>
                    <a:lnTo>
                      <a:pt x="3177" y="1950"/>
                    </a:lnTo>
                    <a:lnTo>
                      <a:pt x="3012" y="1614"/>
                    </a:lnTo>
                    <a:lnTo>
                      <a:pt x="2816" y="1292"/>
                    </a:lnTo>
                    <a:lnTo>
                      <a:pt x="2596" y="993"/>
                    </a:lnTo>
                    <a:lnTo>
                      <a:pt x="2355" y="722"/>
                    </a:lnTo>
                    <a:lnTo>
                      <a:pt x="2100" y="487"/>
                    </a:lnTo>
                    <a:lnTo>
                      <a:pt x="1836" y="293"/>
                    </a:lnTo>
                    <a:lnTo>
                      <a:pt x="1570" y="146"/>
                    </a:lnTo>
                    <a:lnTo>
                      <a:pt x="1308" y="48"/>
                    </a:lnTo>
                    <a:lnTo>
                      <a:pt x="1056" y="0"/>
                    </a:lnTo>
                    <a:lnTo>
                      <a:pt x="820" y="5"/>
                    </a:lnTo>
                    <a:lnTo>
                      <a:pt x="605" y="63"/>
                    </a:lnTo>
                    <a:lnTo>
                      <a:pt x="416" y="171"/>
                    </a:lnTo>
                    <a:lnTo>
                      <a:pt x="259" y="329"/>
                    </a:lnTo>
                    <a:lnTo>
                      <a:pt x="137" y="531"/>
                    </a:lnTo>
                    <a:lnTo>
                      <a:pt x="51" y="773"/>
                    </a:lnTo>
                    <a:lnTo>
                      <a:pt x="6" y="1050"/>
                    </a:lnTo>
                    <a:lnTo>
                      <a:pt x="0" y="1355"/>
                    </a:lnTo>
                    <a:lnTo>
                      <a:pt x="36" y="1680"/>
                    </a:lnTo>
                    <a:lnTo>
                      <a:pt x="112" y="2019"/>
                    </a:lnTo>
                    <a:lnTo>
                      <a:pt x="225" y="2362"/>
                    </a:lnTo>
                    <a:lnTo>
                      <a:pt x="374" y="2704"/>
                    </a:lnTo>
                    <a:lnTo>
                      <a:pt x="555" y="3034"/>
                    </a:lnTo>
                    <a:lnTo>
                      <a:pt x="764" y="3345"/>
                    </a:lnTo>
                    <a:lnTo>
                      <a:pt x="994" y="3631"/>
                    </a:lnTo>
                    <a:lnTo>
                      <a:pt x="1244" y="3884"/>
                    </a:lnTo>
                    <a:lnTo>
                      <a:pt x="1504" y="4099"/>
                    </a:lnTo>
                    <a:lnTo>
                      <a:pt x="1770" y="4270"/>
                    </a:lnTo>
                    <a:lnTo>
                      <a:pt x="2034" y="4394"/>
                    </a:lnTo>
                    <a:lnTo>
                      <a:pt x="2292" y="4467"/>
                    </a:lnTo>
                    <a:lnTo>
                      <a:pt x="2537" y="4489"/>
                    </a:lnTo>
                    <a:lnTo>
                      <a:pt x="2764" y="4456"/>
                    </a:lnTo>
                    <a:lnTo>
                      <a:pt x="2965" y="4373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21" name="Freeform 20">
                <a:extLst>
                  <a:ext uri="{FF2B5EF4-FFF2-40B4-BE49-F238E27FC236}">
                    <a16:creationId xmlns:a16="http://schemas.microsoft.com/office/drawing/2014/main" id="{80D593A2-5F5F-3DFF-C1F7-5ABCAC861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6" y="2831"/>
                <a:ext cx="981" cy="981"/>
              </a:xfrm>
              <a:custGeom>
                <a:avLst/>
                <a:gdLst>
                  <a:gd name="T0" fmla="*/ 39 w 4905"/>
                  <a:gd name="T1" fmla="*/ 20 h 4908"/>
                  <a:gd name="T2" fmla="*/ 39 w 4905"/>
                  <a:gd name="T3" fmla="*/ 15 h 4908"/>
                  <a:gd name="T4" fmla="*/ 37 w 4905"/>
                  <a:gd name="T5" fmla="*/ 10 h 4908"/>
                  <a:gd name="T6" fmla="*/ 33 w 4905"/>
                  <a:gd name="T7" fmla="*/ 6 h 4908"/>
                  <a:gd name="T8" fmla="*/ 29 w 4905"/>
                  <a:gd name="T9" fmla="*/ 3 h 4908"/>
                  <a:gd name="T10" fmla="*/ 25 w 4905"/>
                  <a:gd name="T11" fmla="*/ 1 h 4908"/>
                  <a:gd name="T12" fmla="*/ 20 w 4905"/>
                  <a:gd name="T13" fmla="*/ 0 h 4908"/>
                  <a:gd name="T14" fmla="*/ 15 w 4905"/>
                  <a:gd name="T15" fmla="*/ 1 h 4908"/>
                  <a:gd name="T16" fmla="*/ 10 w 4905"/>
                  <a:gd name="T17" fmla="*/ 3 h 4908"/>
                  <a:gd name="T18" fmla="*/ 6 w 4905"/>
                  <a:gd name="T19" fmla="*/ 6 h 4908"/>
                  <a:gd name="T20" fmla="*/ 3 w 4905"/>
                  <a:gd name="T21" fmla="*/ 10 h 4908"/>
                  <a:gd name="T22" fmla="*/ 1 w 4905"/>
                  <a:gd name="T23" fmla="*/ 15 h 4908"/>
                  <a:gd name="T24" fmla="*/ 0 w 4905"/>
                  <a:gd name="T25" fmla="*/ 20 h 4908"/>
                  <a:gd name="T26" fmla="*/ 1 w 4905"/>
                  <a:gd name="T27" fmla="*/ 25 h 4908"/>
                  <a:gd name="T28" fmla="*/ 3 w 4905"/>
                  <a:gd name="T29" fmla="*/ 29 h 4908"/>
                  <a:gd name="T30" fmla="*/ 6 w 4905"/>
                  <a:gd name="T31" fmla="*/ 33 h 4908"/>
                  <a:gd name="T32" fmla="*/ 10 w 4905"/>
                  <a:gd name="T33" fmla="*/ 37 h 4908"/>
                  <a:gd name="T34" fmla="*/ 15 w 4905"/>
                  <a:gd name="T35" fmla="*/ 39 h 4908"/>
                  <a:gd name="T36" fmla="*/ 20 w 4905"/>
                  <a:gd name="T37" fmla="*/ 39 h 4908"/>
                  <a:gd name="T38" fmla="*/ 25 w 4905"/>
                  <a:gd name="T39" fmla="*/ 39 h 4908"/>
                  <a:gd name="T40" fmla="*/ 29 w 4905"/>
                  <a:gd name="T41" fmla="*/ 37 h 4908"/>
                  <a:gd name="T42" fmla="*/ 33 w 4905"/>
                  <a:gd name="T43" fmla="*/ 33 h 4908"/>
                  <a:gd name="T44" fmla="*/ 37 w 4905"/>
                  <a:gd name="T45" fmla="*/ 29 h 4908"/>
                  <a:gd name="T46" fmla="*/ 39 w 4905"/>
                  <a:gd name="T47" fmla="*/ 25 h 4908"/>
                  <a:gd name="T48" fmla="*/ 39 w 4905"/>
                  <a:gd name="T49" fmla="*/ 20 h 490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905"/>
                  <a:gd name="T76" fmla="*/ 0 h 4908"/>
                  <a:gd name="T77" fmla="*/ 4905 w 4905"/>
                  <a:gd name="T78" fmla="*/ 4908 h 490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905" h="4908">
                    <a:moveTo>
                      <a:pt x="4905" y="2454"/>
                    </a:moveTo>
                    <a:lnTo>
                      <a:pt x="4820" y="1819"/>
                    </a:lnTo>
                    <a:lnTo>
                      <a:pt x="4576" y="1227"/>
                    </a:lnTo>
                    <a:lnTo>
                      <a:pt x="4186" y="718"/>
                    </a:lnTo>
                    <a:lnTo>
                      <a:pt x="3678" y="328"/>
                    </a:lnTo>
                    <a:lnTo>
                      <a:pt x="3086" y="84"/>
                    </a:lnTo>
                    <a:lnTo>
                      <a:pt x="2452" y="0"/>
                    </a:lnTo>
                    <a:lnTo>
                      <a:pt x="1817" y="84"/>
                    </a:lnTo>
                    <a:lnTo>
                      <a:pt x="1226" y="328"/>
                    </a:lnTo>
                    <a:lnTo>
                      <a:pt x="719" y="718"/>
                    </a:lnTo>
                    <a:lnTo>
                      <a:pt x="329" y="1227"/>
                    </a:lnTo>
                    <a:lnTo>
                      <a:pt x="83" y="1819"/>
                    </a:lnTo>
                    <a:lnTo>
                      <a:pt x="0" y="2454"/>
                    </a:lnTo>
                    <a:lnTo>
                      <a:pt x="83" y="3089"/>
                    </a:lnTo>
                    <a:lnTo>
                      <a:pt x="329" y="3682"/>
                    </a:lnTo>
                    <a:lnTo>
                      <a:pt x="719" y="4190"/>
                    </a:lnTo>
                    <a:lnTo>
                      <a:pt x="1226" y="4579"/>
                    </a:lnTo>
                    <a:lnTo>
                      <a:pt x="1817" y="4825"/>
                    </a:lnTo>
                    <a:lnTo>
                      <a:pt x="2452" y="4908"/>
                    </a:lnTo>
                    <a:lnTo>
                      <a:pt x="3086" y="4825"/>
                    </a:lnTo>
                    <a:lnTo>
                      <a:pt x="3678" y="4579"/>
                    </a:lnTo>
                    <a:lnTo>
                      <a:pt x="4186" y="4190"/>
                    </a:lnTo>
                    <a:lnTo>
                      <a:pt x="4576" y="3682"/>
                    </a:lnTo>
                    <a:lnTo>
                      <a:pt x="4820" y="3089"/>
                    </a:lnTo>
                    <a:lnTo>
                      <a:pt x="4905" y="2454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22" name="Freeform 21">
                <a:extLst>
                  <a:ext uri="{FF2B5EF4-FFF2-40B4-BE49-F238E27FC236}">
                    <a16:creationId xmlns:a16="http://schemas.microsoft.com/office/drawing/2014/main" id="{36FC9AD9-93F4-DE77-9B59-19299D3FA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3036"/>
                <a:ext cx="988" cy="571"/>
              </a:xfrm>
              <a:custGeom>
                <a:avLst/>
                <a:gdLst>
                  <a:gd name="T0" fmla="*/ 0 w 4940"/>
                  <a:gd name="T1" fmla="*/ 11 h 2856"/>
                  <a:gd name="T2" fmla="*/ 0 w 4940"/>
                  <a:gd name="T3" fmla="*/ 14 h 2856"/>
                  <a:gd name="T4" fmla="*/ 1 w 4940"/>
                  <a:gd name="T5" fmla="*/ 16 h 2856"/>
                  <a:gd name="T6" fmla="*/ 3 w 4940"/>
                  <a:gd name="T7" fmla="*/ 18 h 2856"/>
                  <a:gd name="T8" fmla="*/ 5 w 4940"/>
                  <a:gd name="T9" fmla="*/ 19 h 2856"/>
                  <a:gd name="T10" fmla="*/ 8 w 4940"/>
                  <a:gd name="T11" fmla="*/ 21 h 2856"/>
                  <a:gd name="T12" fmla="*/ 12 w 4940"/>
                  <a:gd name="T13" fmla="*/ 22 h 2856"/>
                  <a:gd name="T14" fmla="*/ 15 w 4940"/>
                  <a:gd name="T15" fmla="*/ 23 h 2856"/>
                  <a:gd name="T16" fmla="*/ 19 w 4940"/>
                  <a:gd name="T17" fmla="*/ 23 h 2856"/>
                  <a:gd name="T18" fmla="*/ 23 w 4940"/>
                  <a:gd name="T19" fmla="*/ 23 h 2856"/>
                  <a:gd name="T20" fmla="*/ 26 w 4940"/>
                  <a:gd name="T21" fmla="*/ 22 h 2856"/>
                  <a:gd name="T22" fmla="*/ 30 w 4940"/>
                  <a:gd name="T23" fmla="*/ 21 h 2856"/>
                  <a:gd name="T24" fmla="*/ 33 w 4940"/>
                  <a:gd name="T25" fmla="*/ 20 h 2856"/>
                  <a:gd name="T26" fmla="*/ 35 w 4940"/>
                  <a:gd name="T27" fmla="*/ 18 h 2856"/>
                  <a:gd name="T28" fmla="*/ 37 w 4940"/>
                  <a:gd name="T29" fmla="*/ 17 h 2856"/>
                  <a:gd name="T30" fmla="*/ 39 w 4940"/>
                  <a:gd name="T31" fmla="*/ 15 h 2856"/>
                  <a:gd name="T32" fmla="*/ 40 w 4940"/>
                  <a:gd name="T33" fmla="*/ 13 h 2856"/>
                  <a:gd name="T34" fmla="*/ 40 w 4940"/>
                  <a:gd name="T35" fmla="*/ 10 h 2856"/>
                  <a:gd name="T36" fmla="*/ 39 w 4940"/>
                  <a:gd name="T37" fmla="*/ 8 h 2856"/>
                  <a:gd name="T38" fmla="*/ 37 w 4940"/>
                  <a:gd name="T39" fmla="*/ 6 h 2856"/>
                  <a:gd name="T40" fmla="*/ 35 w 4940"/>
                  <a:gd name="T41" fmla="*/ 4 h 2856"/>
                  <a:gd name="T42" fmla="*/ 33 w 4940"/>
                  <a:gd name="T43" fmla="*/ 3 h 2856"/>
                  <a:gd name="T44" fmla="*/ 30 w 4940"/>
                  <a:gd name="T45" fmla="*/ 2 h 2856"/>
                  <a:gd name="T46" fmla="*/ 26 w 4940"/>
                  <a:gd name="T47" fmla="*/ 1 h 2856"/>
                  <a:gd name="T48" fmla="*/ 23 w 4940"/>
                  <a:gd name="T49" fmla="*/ 0 h 2856"/>
                  <a:gd name="T50" fmla="*/ 19 w 4940"/>
                  <a:gd name="T51" fmla="*/ 0 h 2856"/>
                  <a:gd name="T52" fmla="*/ 15 w 4940"/>
                  <a:gd name="T53" fmla="*/ 0 h 2856"/>
                  <a:gd name="T54" fmla="*/ 12 w 4940"/>
                  <a:gd name="T55" fmla="*/ 1 h 2856"/>
                  <a:gd name="T56" fmla="*/ 8 w 4940"/>
                  <a:gd name="T57" fmla="*/ 2 h 2856"/>
                  <a:gd name="T58" fmla="*/ 5 w 4940"/>
                  <a:gd name="T59" fmla="*/ 4 h 2856"/>
                  <a:gd name="T60" fmla="*/ 3 w 4940"/>
                  <a:gd name="T61" fmla="*/ 5 h 2856"/>
                  <a:gd name="T62" fmla="*/ 1 w 4940"/>
                  <a:gd name="T63" fmla="*/ 7 h 2856"/>
                  <a:gd name="T64" fmla="*/ 0 w 4940"/>
                  <a:gd name="T65" fmla="*/ 9 h 2856"/>
                  <a:gd name="T66" fmla="*/ 0 w 4940"/>
                  <a:gd name="T67" fmla="*/ 11 h 28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40"/>
                  <a:gd name="T103" fmla="*/ 0 h 2856"/>
                  <a:gd name="T104" fmla="*/ 4940 w 4940"/>
                  <a:gd name="T105" fmla="*/ 2856 h 285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40" h="2856">
                    <a:moveTo>
                      <a:pt x="0" y="1428"/>
                    </a:moveTo>
                    <a:lnTo>
                      <a:pt x="46" y="1699"/>
                    </a:lnTo>
                    <a:lnTo>
                      <a:pt x="179" y="1960"/>
                    </a:lnTo>
                    <a:lnTo>
                      <a:pt x="393" y="2201"/>
                    </a:lnTo>
                    <a:lnTo>
                      <a:pt x="684" y="2415"/>
                    </a:lnTo>
                    <a:lnTo>
                      <a:pt x="1041" y="2593"/>
                    </a:lnTo>
                    <a:lnTo>
                      <a:pt x="1448" y="2729"/>
                    </a:lnTo>
                    <a:lnTo>
                      <a:pt x="1892" y="2818"/>
                    </a:lnTo>
                    <a:lnTo>
                      <a:pt x="2359" y="2856"/>
                    </a:lnTo>
                    <a:lnTo>
                      <a:pt x="2828" y="2843"/>
                    </a:lnTo>
                    <a:lnTo>
                      <a:pt x="3286" y="2779"/>
                    </a:lnTo>
                    <a:lnTo>
                      <a:pt x="3714" y="2666"/>
                    </a:lnTo>
                    <a:lnTo>
                      <a:pt x="4097" y="2508"/>
                    </a:lnTo>
                    <a:lnTo>
                      <a:pt x="4422" y="2313"/>
                    </a:lnTo>
                    <a:lnTo>
                      <a:pt x="4676" y="2083"/>
                    </a:lnTo>
                    <a:lnTo>
                      <a:pt x="4851" y="1830"/>
                    </a:lnTo>
                    <a:lnTo>
                      <a:pt x="4940" y="1565"/>
                    </a:lnTo>
                    <a:lnTo>
                      <a:pt x="4940" y="1293"/>
                    </a:lnTo>
                    <a:lnTo>
                      <a:pt x="4851" y="1025"/>
                    </a:lnTo>
                    <a:lnTo>
                      <a:pt x="4676" y="773"/>
                    </a:lnTo>
                    <a:lnTo>
                      <a:pt x="4422" y="543"/>
                    </a:lnTo>
                    <a:lnTo>
                      <a:pt x="4097" y="347"/>
                    </a:lnTo>
                    <a:lnTo>
                      <a:pt x="3714" y="189"/>
                    </a:lnTo>
                    <a:lnTo>
                      <a:pt x="3286" y="77"/>
                    </a:lnTo>
                    <a:lnTo>
                      <a:pt x="2828" y="13"/>
                    </a:lnTo>
                    <a:lnTo>
                      <a:pt x="2359" y="0"/>
                    </a:lnTo>
                    <a:lnTo>
                      <a:pt x="1892" y="37"/>
                    </a:lnTo>
                    <a:lnTo>
                      <a:pt x="1448" y="127"/>
                    </a:lnTo>
                    <a:lnTo>
                      <a:pt x="1041" y="263"/>
                    </a:lnTo>
                    <a:lnTo>
                      <a:pt x="684" y="441"/>
                    </a:lnTo>
                    <a:lnTo>
                      <a:pt x="393" y="655"/>
                    </a:lnTo>
                    <a:lnTo>
                      <a:pt x="179" y="896"/>
                    </a:lnTo>
                    <a:lnTo>
                      <a:pt x="46" y="1157"/>
                    </a:lnTo>
                    <a:lnTo>
                      <a:pt x="0" y="1428"/>
                    </a:lnTo>
                  </a:path>
                </a:pathLst>
              </a:custGeom>
              <a:noFill/>
              <a:ln w="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562" name="Oval 22">
              <a:extLst>
                <a:ext uri="{FF2B5EF4-FFF2-40B4-BE49-F238E27FC236}">
                  <a16:creationId xmlns:a16="http://schemas.microsoft.com/office/drawing/2014/main" id="{593328C0-CB3A-EDFA-3D83-06E2506EAD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02" y="1665"/>
              <a:ext cx="979" cy="956"/>
            </a:xfrm>
            <a:prstGeom prst="ellips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3563" name="Oval 23">
              <a:extLst>
                <a:ext uri="{FF2B5EF4-FFF2-40B4-BE49-F238E27FC236}">
                  <a16:creationId xmlns:a16="http://schemas.microsoft.com/office/drawing/2014/main" id="{75A0C0F7-69CC-A988-EB1E-B4972C66E51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2" y="2974"/>
              <a:ext cx="1009" cy="991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kumimoji="1" lang="zh-CN" altLang="en-US" sz="16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3564" name="Oval 24">
              <a:extLst>
                <a:ext uri="{FF2B5EF4-FFF2-40B4-BE49-F238E27FC236}">
                  <a16:creationId xmlns:a16="http://schemas.microsoft.com/office/drawing/2014/main" id="{04E203AA-3946-8B6E-F5F4-25ED8AEB71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83" y="1665"/>
              <a:ext cx="999" cy="9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kumimoji="1" lang="zh-CN" altLang="en-US" sz="16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3565" name="Object 25">
              <a:extLst>
                <a:ext uri="{FF2B5EF4-FFF2-40B4-BE49-F238E27FC236}">
                  <a16:creationId xmlns:a16="http://schemas.microsoft.com/office/drawing/2014/main" id="{D9F3CEBD-43A6-94AD-C2A8-0585744975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5" y="2060"/>
            <a:ext cx="1353" cy="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utoCAD Drawing" r:id="rId3" imgW="3733800" imgH="3295650" progId="AutoCAD.Drawing.16">
                    <p:embed/>
                  </p:oleObj>
                </mc:Choice>
                <mc:Fallback>
                  <p:oleObj name="AutoCAD Drawing" r:id="rId3" imgW="3733800" imgH="3295650" progId="AutoCAD.Drawing.16">
                    <p:embed/>
                    <p:pic>
                      <p:nvPicPr>
                        <p:cNvPr id="23565" name="Object 25">
                          <a:extLst>
                            <a:ext uri="{FF2B5EF4-FFF2-40B4-BE49-F238E27FC236}">
                              <a16:creationId xmlns:a16="http://schemas.microsoft.com/office/drawing/2014/main" id="{D9F3CEBD-43A6-94AD-C2A8-0585744975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0698" t="58719" r="11436" b="34682"/>
                        <a:stretch>
                          <a:fillRect/>
                        </a:stretch>
                      </p:blipFill>
                      <p:spPr bwMode="auto">
                        <a:xfrm>
                          <a:off x="615" y="2060"/>
                          <a:ext cx="1353" cy="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6" name="Object 26">
              <a:extLst>
                <a:ext uri="{FF2B5EF4-FFF2-40B4-BE49-F238E27FC236}">
                  <a16:creationId xmlns:a16="http://schemas.microsoft.com/office/drawing/2014/main" id="{6536E508-CC21-D6B8-C506-DD0C08D1711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98" y="2059"/>
            <a:ext cx="1354" cy="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utoCAD Drawing" r:id="rId5" imgW="3733800" imgH="3295650" progId="AutoCAD.Drawing.16">
                    <p:embed/>
                  </p:oleObj>
                </mc:Choice>
                <mc:Fallback>
                  <p:oleObj name="AutoCAD Drawing" r:id="rId5" imgW="3733800" imgH="3295650" progId="AutoCAD.Drawing.16">
                    <p:embed/>
                    <p:pic>
                      <p:nvPicPr>
                        <p:cNvPr id="23566" name="Object 26">
                          <a:extLst>
                            <a:ext uri="{FF2B5EF4-FFF2-40B4-BE49-F238E27FC236}">
                              <a16:creationId xmlns:a16="http://schemas.microsoft.com/office/drawing/2014/main" id="{6536E508-CC21-D6B8-C506-DD0C08D1711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0698" t="58719" r="11436" b="34682"/>
                        <a:stretch>
                          <a:fillRect/>
                        </a:stretch>
                      </p:blipFill>
                      <p:spPr bwMode="auto">
                        <a:xfrm>
                          <a:off x="2098" y="2059"/>
                          <a:ext cx="1354" cy="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7" name="Object 27">
              <a:extLst>
                <a:ext uri="{FF2B5EF4-FFF2-40B4-BE49-F238E27FC236}">
                  <a16:creationId xmlns:a16="http://schemas.microsoft.com/office/drawing/2014/main" id="{3D0991CB-D11F-355E-0DC2-39911AA065D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0" y="3409"/>
            <a:ext cx="1354" cy="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utoCAD Drawing" r:id="rId6" imgW="3733800" imgH="3295650" progId="AutoCAD.Drawing.16">
                    <p:embed/>
                  </p:oleObj>
                </mc:Choice>
                <mc:Fallback>
                  <p:oleObj name="AutoCAD Drawing" r:id="rId6" imgW="3733800" imgH="3295650" progId="AutoCAD.Drawing.16">
                    <p:embed/>
                    <p:pic>
                      <p:nvPicPr>
                        <p:cNvPr id="23567" name="Object 27">
                          <a:extLst>
                            <a:ext uri="{FF2B5EF4-FFF2-40B4-BE49-F238E27FC236}">
                              <a16:creationId xmlns:a16="http://schemas.microsoft.com/office/drawing/2014/main" id="{3D0991CB-D11F-355E-0DC2-39911AA065D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0698" t="58719" r="11436" b="34682"/>
                        <a:stretch>
                          <a:fillRect/>
                        </a:stretch>
                      </p:blipFill>
                      <p:spPr bwMode="auto">
                        <a:xfrm>
                          <a:off x="590" y="3409"/>
                          <a:ext cx="1354" cy="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8" name="Object 28">
              <a:extLst>
                <a:ext uri="{FF2B5EF4-FFF2-40B4-BE49-F238E27FC236}">
                  <a16:creationId xmlns:a16="http://schemas.microsoft.com/office/drawing/2014/main" id="{2C860C8A-DDCF-6591-677F-D636DBB4116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19" y="2857"/>
            <a:ext cx="154" cy="1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utoCAD Drawing" r:id="rId7" imgW="3733800" imgH="3295650" progId="AutoCAD.Drawing.16">
                    <p:embed/>
                  </p:oleObj>
                </mc:Choice>
                <mc:Fallback>
                  <p:oleObj name="AutoCAD Drawing" r:id="rId7" imgW="3733800" imgH="3295650" progId="AutoCAD.Drawing.16">
                    <p:embed/>
                    <p:pic>
                      <p:nvPicPr>
                        <p:cNvPr id="23568" name="Object 28">
                          <a:extLst>
                            <a:ext uri="{FF2B5EF4-FFF2-40B4-BE49-F238E27FC236}">
                              <a16:creationId xmlns:a16="http://schemas.microsoft.com/office/drawing/2014/main" id="{2C860C8A-DDCF-6591-677F-D636DBB4116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5952" t="30588" r="36353" b="6021"/>
                        <a:stretch>
                          <a:fillRect/>
                        </a:stretch>
                      </p:blipFill>
                      <p:spPr bwMode="auto">
                        <a:xfrm>
                          <a:off x="1219" y="2857"/>
                          <a:ext cx="154" cy="1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9" name="Object 29">
              <a:extLst>
                <a:ext uri="{FF2B5EF4-FFF2-40B4-BE49-F238E27FC236}">
                  <a16:creationId xmlns:a16="http://schemas.microsoft.com/office/drawing/2014/main" id="{3CE363F1-A871-DE9D-0CA1-AA89AF3B52C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19" y="1533"/>
            <a:ext cx="144" cy="1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utoCAD Drawing" r:id="rId9" imgW="3733800" imgH="3295650" progId="AutoCAD.Drawing.16">
                    <p:embed/>
                  </p:oleObj>
                </mc:Choice>
                <mc:Fallback>
                  <p:oleObj name="AutoCAD Drawing" r:id="rId9" imgW="3733800" imgH="3295650" progId="AutoCAD.Drawing.16">
                    <p:embed/>
                    <p:pic>
                      <p:nvPicPr>
                        <p:cNvPr id="23569" name="Object 29">
                          <a:extLst>
                            <a:ext uri="{FF2B5EF4-FFF2-40B4-BE49-F238E27FC236}">
                              <a16:creationId xmlns:a16="http://schemas.microsoft.com/office/drawing/2014/main" id="{3CE363F1-A871-DE9D-0CA1-AA89AF3B52C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5952" t="31985" r="36862" b="6021"/>
                        <a:stretch>
                          <a:fillRect/>
                        </a:stretch>
                      </p:blipFill>
                      <p:spPr bwMode="auto">
                        <a:xfrm>
                          <a:off x="1219" y="1533"/>
                          <a:ext cx="144" cy="1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70" name="Object 30">
              <a:extLst>
                <a:ext uri="{FF2B5EF4-FFF2-40B4-BE49-F238E27FC236}">
                  <a16:creationId xmlns:a16="http://schemas.microsoft.com/office/drawing/2014/main" id="{EB79C97A-5F4B-35CF-0A15-922799F04F4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05" y="1533"/>
            <a:ext cx="128" cy="1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utoCAD Drawing" r:id="rId10" imgW="3733800" imgH="3295650" progId="AutoCAD.Drawing.16">
                    <p:embed/>
                  </p:oleObj>
                </mc:Choice>
                <mc:Fallback>
                  <p:oleObj name="AutoCAD Drawing" r:id="rId10" imgW="3733800" imgH="3295650" progId="AutoCAD.Drawing.16">
                    <p:embed/>
                    <p:pic>
                      <p:nvPicPr>
                        <p:cNvPr id="23570" name="Object 30">
                          <a:extLst>
                            <a:ext uri="{FF2B5EF4-FFF2-40B4-BE49-F238E27FC236}">
                              <a16:creationId xmlns:a16="http://schemas.microsoft.com/office/drawing/2014/main" id="{EB79C97A-5F4B-35CF-0A15-922799F04F4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5952" t="31985" r="37671" b="6021"/>
                        <a:stretch>
                          <a:fillRect/>
                        </a:stretch>
                      </p:blipFill>
                      <p:spPr bwMode="auto">
                        <a:xfrm>
                          <a:off x="2705" y="1533"/>
                          <a:ext cx="128" cy="1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571" name="Group 31">
              <a:extLst>
                <a:ext uri="{FF2B5EF4-FFF2-40B4-BE49-F238E27FC236}">
                  <a16:creationId xmlns:a16="http://schemas.microsoft.com/office/drawing/2014/main" id="{41A78E8C-B14B-A4AD-E70F-312522BF43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2251"/>
              <a:ext cx="696" cy="250"/>
              <a:chOff x="1020" y="1525"/>
              <a:chExt cx="545" cy="252"/>
            </a:xfrm>
          </p:grpSpPr>
          <p:grpSp>
            <p:nvGrpSpPr>
              <p:cNvPr id="23612" name="Group 32">
                <a:extLst>
                  <a:ext uri="{FF2B5EF4-FFF2-40B4-BE49-F238E27FC236}">
                    <a16:creationId xmlns:a16="http://schemas.microsoft.com/office/drawing/2014/main" id="{F8CF6207-A22C-856D-3062-A6D6F093F8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0" y="1616"/>
                <a:ext cx="545" cy="136"/>
                <a:chOff x="975" y="1616"/>
                <a:chExt cx="590" cy="136"/>
              </a:xfrm>
            </p:grpSpPr>
            <p:sp>
              <p:nvSpPr>
                <p:cNvPr id="23614" name="Line 33">
                  <a:extLst>
                    <a:ext uri="{FF2B5EF4-FFF2-40B4-BE49-F238E27FC236}">
                      <a16:creationId xmlns:a16="http://schemas.microsoft.com/office/drawing/2014/main" id="{E3FB6029-09D5-2BF0-8BD1-125BD9BC3E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38" y="1616"/>
                  <a:ext cx="227" cy="13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615" name="Line 34">
                  <a:extLst>
                    <a:ext uri="{FF2B5EF4-FFF2-40B4-BE49-F238E27FC236}">
                      <a16:creationId xmlns:a16="http://schemas.microsoft.com/office/drawing/2014/main" id="{524FF556-0CE7-7E95-477C-5B8D87B735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5" y="1752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3613" name="Text Box 35">
                <a:extLst>
                  <a:ext uri="{FF2B5EF4-FFF2-40B4-BE49-F238E27FC236}">
                    <a16:creationId xmlns:a16="http://schemas.microsoft.com/office/drawing/2014/main" id="{50E06011-4376-1423-7A4C-3D154D7C3A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4" y="1525"/>
                <a:ext cx="27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chemeClr val="accent2"/>
                    </a:solidFill>
                    <a:ea typeface="宋体" panose="02010600030101010101" pitchFamily="2" charset="-122"/>
                  </a:rPr>
                  <a:t>a</a:t>
                </a:r>
                <a:r>
                  <a:rPr lang="en-US" altLang="zh-CN" sz="2000" b="1">
                    <a:solidFill>
                      <a:schemeClr val="accent2"/>
                    </a:solidFill>
                    <a:ea typeface="宋体" panose="02010600030101010101" pitchFamily="2" charset="-122"/>
                    <a:cs typeface="Arial" panose="020B0604020202020204" pitchFamily="34" charset="0"/>
                  </a:rPr>
                  <a:t>´</a:t>
                </a:r>
              </a:p>
            </p:txBody>
          </p:sp>
        </p:grpSp>
        <p:grpSp>
          <p:nvGrpSpPr>
            <p:cNvPr id="23572" name="Group 36">
              <a:extLst>
                <a:ext uri="{FF2B5EF4-FFF2-40B4-BE49-F238E27FC236}">
                  <a16:creationId xmlns:a16="http://schemas.microsoft.com/office/drawing/2014/main" id="{D8B4C867-882E-5D9D-EC10-E32DACE557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5" y="1480"/>
              <a:ext cx="433" cy="539"/>
              <a:chOff x="2463" y="572"/>
              <a:chExt cx="508" cy="699"/>
            </a:xfrm>
          </p:grpSpPr>
          <p:grpSp>
            <p:nvGrpSpPr>
              <p:cNvPr id="23608" name="Group 37">
                <a:extLst>
                  <a:ext uri="{FF2B5EF4-FFF2-40B4-BE49-F238E27FC236}">
                    <a16:creationId xmlns:a16="http://schemas.microsoft.com/office/drawing/2014/main" id="{8BDD58A1-BA09-BEDA-9D47-6CA83D502E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3" y="817"/>
                <a:ext cx="408" cy="454"/>
                <a:chOff x="2472" y="799"/>
                <a:chExt cx="408" cy="454"/>
              </a:xfrm>
            </p:grpSpPr>
            <p:sp>
              <p:nvSpPr>
                <p:cNvPr id="23610" name="Line 38">
                  <a:extLst>
                    <a:ext uri="{FF2B5EF4-FFF2-40B4-BE49-F238E27FC236}">
                      <a16:creationId xmlns:a16="http://schemas.microsoft.com/office/drawing/2014/main" id="{68CD12A3-07CE-3B3C-7DA6-C778C85B19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72" y="799"/>
                  <a:ext cx="136" cy="454"/>
                </a:xfrm>
                <a:prstGeom prst="line">
                  <a:avLst/>
                </a:prstGeom>
                <a:noFill/>
                <a:ln w="9525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611" name="Line 39">
                  <a:extLst>
                    <a:ext uri="{FF2B5EF4-FFF2-40B4-BE49-F238E27FC236}">
                      <a16:creationId xmlns:a16="http://schemas.microsoft.com/office/drawing/2014/main" id="{28AA1A8A-1198-C416-BB81-1D3EDEDF89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8" y="799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3609" name="Text Box 40">
                <a:extLst>
                  <a:ext uri="{FF2B5EF4-FFF2-40B4-BE49-F238E27FC236}">
                    <a16:creationId xmlns:a16="http://schemas.microsoft.com/office/drawing/2014/main" id="{01D05F84-2BAB-DD34-F5E1-ED8C8013A4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8" y="572"/>
                <a:ext cx="363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rgbClr val="A50021"/>
                    </a:solidFill>
                    <a:ea typeface="宋体" panose="02010600030101010101" pitchFamily="2" charset="-122"/>
                  </a:rPr>
                  <a:t>b</a:t>
                </a:r>
                <a:r>
                  <a:rPr lang="en-US" altLang="zh-CN" sz="2000" b="1">
                    <a:solidFill>
                      <a:srgbClr val="A50021"/>
                    </a:solidFill>
                    <a:ea typeface="宋体" panose="02010600030101010101" pitchFamily="2" charset="-122"/>
                    <a:cs typeface="Arial" panose="020B0604020202020204" pitchFamily="34" charset="0"/>
                  </a:rPr>
                  <a:t>´</a:t>
                </a:r>
              </a:p>
            </p:txBody>
          </p:sp>
        </p:grpSp>
        <p:grpSp>
          <p:nvGrpSpPr>
            <p:cNvPr id="23573" name="Group 41">
              <a:extLst>
                <a:ext uri="{FF2B5EF4-FFF2-40B4-BE49-F238E27FC236}">
                  <a16:creationId xmlns:a16="http://schemas.microsoft.com/office/drawing/2014/main" id="{9AEC3826-CE67-D0EA-8861-1CBD9BF349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" y="1434"/>
              <a:ext cx="1022" cy="635"/>
              <a:chOff x="1247" y="346"/>
              <a:chExt cx="826" cy="680"/>
            </a:xfrm>
          </p:grpSpPr>
          <p:grpSp>
            <p:nvGrpSpPr>
              <p:cNvPr id="23604" name="Group 42">
                <a:extLst>
                  <a:ext uri="{FF2B5EF4-FFF2-40B4-BE49-F238E27FC236}">
                    <a16:creationId xmlns:a16="http://schemas.microsoft.com/office/drawing/2014/main" id="{44CA3986-329E-F15B-9312-1288E53777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01" y="572"/>
                <a:ext cx="772" cy="454"/>
                <a:chOff x="1292" y="572"/>
                <a:chExt cx="772" cy="454"/>
              </a:xfrm>
            </p:grpSpPr>
            <p:sp>
              <p:nvSpPr>
                <p:cNvPr id="23606" name="Line 43">
                  <a:extLst>
                    <a:ext uri="{FF2B5EF4-FFF2-40B4-BE49-F238E27FC236}">
                      <a16:creationId xmlns:a16="http://schemas.microsoft.com/office/drawing/2014/main" id="{226E86F2-E79E-E7DB-9F92-2645E72E7E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565" y="572"/>
                  <a:ext cx="499" cy="45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607" name="Line 44">
                  <a:extLst>
                    <a:ext uri="{FF2B5EF4-FFF2-40B4-BE49-F238E27FC236}">
                      <a16:creationId xmlns:a16="http://schemas.microsoft.com/office/drawing/2014/main" id="{CF56E541-55E5-2B09-FBAD-8CC522A7D4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92" y="572"/>
                  <a:ext cx="273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3605" name="Text Box 45">
                <a:extLst>
                  <a:ext uri="{FF2B5EF4-FFF2-40B4-BE49-F238E27FC236}">
                    <a16:creationId xmlns:a16="http://schemas.microsoft.com/office/drawing/2014/main" id="{41745183-ACEB-FE87-4880-BDD67DFE0E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7" y="346"/>
                <a:ext cx="318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rgbClr val="FF0000"/>
                    </a:solidFill>
                    <a:ea typeface="宋体" panose="02010600030101010101" pitchFamily="2" charset="-122"/>
                  </a:rPr>
                  <a:t>c</a:t>
                </a:r>
                <a:r>
                  <a:rPr lang="en-US" altLang="zh-CN" sz="2000" b="1">
                    <a:solidFill>
                      <a:srgbClr val="FF0000"/>
                    </a:solidFill>
                    <a:ea typeface="宋体" panose="02010600030101010101" pitchFamily="2" charset="-122"/>
                    <a:cs typeface="Arial" panose="020B0604020202020204" pitchFamily="34" charset="0"/>
                  </a:rPr>
                  <a:t>´</a:t>
                </a:r>
              </a:p>
            </p:txBody>
          </p:sp>
        </p:grpSp>
        <p:grpSp>
          <p:nvGrpSpPr>
            <p:cNvPr id="23574" name="Group 46">
              <a:extLst>
                <a:ext uri="{FF2B5EF4-FFF2-40B4-BE49-F238E27FC236}">
                  <a16:creationId xmlns:a16="http://schemas.microsoft.com/office/drawing/2014/main" id="{6C2082FB-34EA-B686-837B-EC0DE08F21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3472"/>
              <a:ext cx="619" cy="306"/>
              <a:chOff x="1020" y="2886"/>
              <a:chExt cx="553" cy="345"/>
            </a:xfrm>
          </p:grpSpPr>
          <p:grpSp>
            <p:nvGrpSpPr>
              <p:cNvPr id="23600" name="Group 47">
                <a:extLst>
                  <a:ext uri="{FF2B5EF4-FFF2-40B4-BE49-F238E27FC236}">
                    <a16:creationId xmlns:a16="http://schemas.microsoft.com/office/drawing/2014/main" id="{3B374C89-ECFD-E6AB-CEAD-16EDCB7D04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9" y="2886"/>
                <a:ext cx="544" cy="272"/>
                <a:chOff x="975" y="2886"/>
                <a:chExt cx="544" cy="272"/>
              </a:xfrm>
            </p:grpSpPr>
            <p:sp>
              <p:nvSpPr>
                <p:cNvPr id="23602" name="Line 48">
                  <a:extLst>
                    <a:ext uri="{FF2B5EF4-FFF2-40B4-BE49-F238E27FC236}">
                      <a16:creationId xmlns:a16="http://schemas.microsoft.com/office/drawing/2014/main" id="{438B3440-96DE-321D-D8D0-CB6AC3327A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02" y="2886"/>
                  <a:ext cx="317" cy="272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603" name="Line 49">
                  <a:extLst>
                    <a:ext uri="{FF2B5EF4-FFF2-40B4-BE49-F238E27FC236}">
                      <a16:creationId xmlns:a16="http://schemas.microsoft.com/office/drawing/2014/main" id="{1D78595E-50C3-7484-BFF9-105EB0AD8B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5" y="3158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3601" name="Text Box 50">
                <a:extLst>
                  <a:ext uri="{FF2B5EF4-FFF2-40B4-BE49-F238E27FC236}">
                    <a16:creationId xmlns:a16="http://schemas.microsoft.com/office/drawing/2014/main" id="{F7EBCBFB-2A54-5F9D-FB9E-CA4B1CC3A7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0" y="2949"/>
                <a:ext cx="318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chemeClr val="accent2"/>
                    </a:solidFill>
                    <a:ea typeface="宋体" panose="02010600030101010101" pitchFamily="2" charset="-122"/>
                  </a:rPr>
                  <a:t>a</a:t>
                </a:r>
                <a:endParaRPr lang="en-US" altLang="zh-CN" sz="2000" b="1">
                  <a:solidFill>
                    <a:schemeClr val="accent2"/>
                  </a:solidFill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575" name="Group 51">
              <a:extLst>
                <a:ext uri="{FF2B5EF4-FFF2-40B4-BE49-F238E27FC236}">
                  <a16:creationId xmlns:a16="http://schemas.microsoft.com/office/drawing/2014/main" id="{FAF4AC9A-1E08-8699-C0CC-32D8A78B0E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" y="2673"/>
              <a:ext cx="774" cy="609"/>
              <a:chOff x="1156" y="1933"/>
              <a:chExt cx="908" cy="726"/>
            </a:xfrm>
          </p:grpSpPr>
          <p:grpSp>
            <p:nvGrpSpPr>
              <p:cNvPr id="23596" name="Group 52">
                <a:extLst>
                  <a:ext uri="{FF2B5EF4-FFF2-40B4-BE49-F238E27FC236}">
                    <a16:creationId xmlns:a16="http://schemas.microsoft.com/office/drawing/2014/main" id="{DBD42362-D979-8C5F-A325-9520ECE902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6" y="2205"/>
                <a:ext cx="908" cy="454"/>
                <a:chOff x="1156" y="2205"/>
                <a:chExt cx="908" cy="454"/>
              </a:xfrm>
            </p:grpSpPr>
            <p:sp>
              <p:nvSpPr>
                <p:cNvPr id="23598" name="Line 53">
                  <a:extLst>
                    <a:ext uri="{FF2B5EF4-FFF2-40B4-BE49-F238E27FC236}">
                      <a16:creationId xmlns:a16="http://schemas.microsoft.com/office/drawing/2014/main" id="{EDE700A7-BB58-ADD6-69A6-D3DDF9AAA5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565" y="2205"/>
                  <a:ext cx="499" cy="45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599" name="Line 54">
                  <a:extLst>
                    <a:ext uri="{FF2B5EF4-FFF2-40B4-BE49-F238E27FC236}">
                      <a16:creationId xmlns:a16="http://schemas.microsoft.com/office/drawing/2014/main" id="{25889BE3-DD6A-BB34-A19C-E650685117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56" y="2205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3597" name="Text Box 55">
                <a:extLst>
                  <a:ext uri="{FF2B5EF4-FFF2-40B4-BE49-F238E27FC236}">
                    <a16:creationId xmlns:a16="http://schemas.microsoft.com/office/drawing/2014/main" id="{BA710BD5-C272-49B7-5267-E55280CD00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2" y="1933"/>
                <a:ext cx="363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rgbClr val="FF0000"/>
                    </a:solidFill>
                    <a:ea typeface="宋体" panose="02010600030101010101" pitchFamily="2" charset="-122"/>
                  </a:rPr>
                  <a:t>c</a:t>
                </a:r>
                <a:endParaRPr lang="en-US" altLang="zh-CN" sz="2000" b="1">
                  <a:solidFill>
                    <a:srgbClr val="FF0000"/>
                  </a:solidFill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576" name="Group 56">
              <a:extLst>
                <a:ext uri="{FF2B5EF4-FFF2-40B4-BE49-F238E27FC236}">
                  <a16:creationId xmlns:a16="http://schemas.microsoft.com/office/drawing/2014/main" id="{C69997F2-5B49-CC68-BDEE-1C0DECF144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1" y="3737"/>
              <a:ext cx="542" cy="250"/>
              <a:chOff x="2562" y="3203"/>
              <a:chExt cx="636" cy="298"/>
            </a:xfrm>
          </p:grpSpPr>
          <p:grpSp>
            <p:nvGrpSpPr>
              <p:cNvPr id="23592" name="Group 57">
                <a:extLst>
                  <a:ext uri="{FF2B5EF4-FFF2-40B4-BE49-F238E27FC236}">
                    <a16:creationId xmlns:a16="http://schemas.microsoft.com/office/drawing/2014/main" id="{A9FA3916-E8C6-F535-F372-67DBA527BA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2" y="3203"/>
                <a:ext cx="499" cy="227"/>
                <a:chOff x="2562" y="3203"/>
                <a:chExt cx="499" cy="227"/>
              </a:xfrm>
            </p:grpSpPr>
            <p:sp>
              <p:nvSpPr>
                <p:cNvPr id="23594" name="Line 58">
                  <a:extLst>
                    <a:ext uri="{FF2B5EF4-FFF2-40B4-BE49-F238E27FC236}">
                      <a16:creationId xmlns:a16="http://schemas.microsoft.com/office/drawing/2014/main" id="{B915BF0D-B017-2DD5-DC56-FDA2D7431B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2" y="3203"/>
                  <a:ext cx="182" cy="227"/>
                </a:xfrm>
                <a:prstGeom prst="line">
                  <a:avLst/>
                </a:prstGeom>
                <a:noFill/>
                <a:ln w="9525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595" name="Line 59">
                  <a:extLst>
                    <a:ext uri="{FF2B5EF4-FFF2-40B4-BE49-F238E27FC236}">
                      <a16:creationId xmlns:a16="http://schemas.microsoft.com/office/drawing/2014/main" id="{69F6D686-1BBA-9E79-F489-CBE47EF958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44" y="3430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3593" name="Text Box 60">
                <a:extLst>
                  <a:ext uri="{FF2B5EF4-FFF2-40B4-BE49-F238E27FC236}">
                    <a16:creationId xmlns:a16="http://schemas.microsoft.com/office/drawing/2014/main" id="{3B430093-3006-4884-2560-13027E21A6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5" y="3203"/>
                <a:ext cx="363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rgbClr val="A50021"/>
                    </a:solidFill>
                    <a:ea typeface="宋体" panose="02010600030101010101" pitchFamily="2" charset="-122"/>
                  </a:rPr>
                  <a:t>b</a:t>
                </a:r>
              </a:p>
            </p:txBody>
          </p:sp>
        </p:grpSp>
        <p:grpSp>
          <p:nvGrpSpPr>
            <p:cNvPr id="23577" name="Group 61">
              <a:extLst>
                <a:ext uri="{FF2B5EF4-FFF2-40B4-BE49-F238E27FC236}">
                  <a16:creationId xmlns:a16="http://schemas.microsoft.com/office/drawing/2014/main" id="{EFE22C84-3ACB-1DC9-28E3-26C5E19D6E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7" y="1495"/>
              <a:ext cx="758" cy="631"/>
              <a:chOff x="4059" y="526"/>
              <a:chExt cx="889" cy="754"/>
            </a:xfrm>
          </p:grpSpPr>
          <p:grpSp>
            <p:nvGrpSpPr>
              <p:cNvPr id="23588" name="Group 62">
                <a:extLst>
                  <a:ext uri="{FF2B5EF4-FFF2-40B4-BE49-F238E27FC236}">
                    <a16:creationId xmlns:a16="http://schemas.microsoft.com/office/drawing/2014/main" id="{C79B6C30-868E-9264-77FF-9C327A1ACD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59" y="736"/>
                <a:ext cx="862" cy="544"/>
                <a:chOff x="4059" y="754"/>
                <a:chExt cx="862" cy="544"/>
              </a:xfrm>
            </p:grpSpPr>
            <p:sp>
              <p:nvSpPr>
                <p:cNvPr id="23590" name="Line 63">
                  <a:extLst>
                    <a:ext uri="{FF2B5EF4-FFF2-40B4-BE49-F238E27FC236}">
                      <a16:creationId xmlns:a16="http://schemas.microsoft.com/office/drawing/2014/main" id="{262E8C9E-3BB6-DEE9-456F-BB4EE7A18A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059" y="754"/>
                  <a:ext cx="454" cy="544"/>
                </a:xfrm>
                <a:prstGeom prst="line">
                  <a:avLst/>
                </a:prstGeom>
                <a:noFill/>
                <a:ln w="9525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591" name="Line 64">
                  <a:extLst>
                    <a:ext uri="{FF2B5EF4-FFF2-40B4-BE49-F238E27FC236}">
                      <a16:creationId xmlns:a16="http://schemas.microsoft.com/office/drawing/2014/main" id="{528F1E79-CAB5-1F35-1DEC-D71FBC4D57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13" y="75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3589" name="Text Box 65">
                <a:extLst>
                  <a:ext uri="{FF2B5EF4-FFF2-40B4-BE49-F238E27FC236}">
                    <a16:creationId xmlns:a16="http://schemas.microsoft.com/office/drawing/2014/main" id="{2708362E-49E0-3E6C-188B-F81D976179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4" y="526"/>
                <a:ext cx="364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rgbClr val="A50021"/>
                    </a:solidFill>
                    <a:ea typeface="宋体" panose="02010600030101010101" pitchFamily="2" charset="-122"/>
                  </a:rPr>
                  <a:t>b</a:t>
                </a:r>
                <a:r>
                  <a:rPr lang="he-IL" altLang="zh-CN" sz="2000" b="1">
                    <a:solidFill>
                      <a:srgbClr val="A50021"/>
                    </a:solidFill>
                    <a:ea typeface="宋体" panose="02010600030101010101" pitchFamily="2" charset="-122"/>
                  </a:rPr>
                  <a:t>״</a:t>
                </a:r>
              </a:p>
            </p:txBody>
          </p:sp>
        </p:grpSp>
        <p:grpSp>
          <p:nvGrpSpPr>
            <p:cNvPr id="23578" name="Group 66">
              <a:extLst>
                <a:ext uri="{FF2B5EF4-FFF2-40B4-BE49-F238E27FC236}">
                  <a16:creationId xmlns:a16="http://schemas.microsoft.com/office/drawing/2014/main" id="{E18ED538-2766-D269-8F2B-27CED6E006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9" y="2483"/>
              <a:ext cx="658" cy="326"/>
              <a:chOff x="3052" y="1706"/>
              <a:chExt cx="772" cy="389"/>
            </a:xfrm>
          </p:grpSpPr>
          <p:grpSp>
            <p:nvGrpSpPr>
              <p:cNvPr id="23584" name="Group 67">
                <a:extLst>
                  <a:ext uri="{FF2B5EF4-FFF2-40B4-BE49-F238E27FC236}">
                    <a16:creationId xmlns:a16="http://schemas.microsoft.com/office/drawing/2014/main" id="{B2D360E3-A8E5-C763-19E0-6EB3065FDB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52" y="1706"/>
                <a:ext cx="772" cy="318"/>
                <a:chOff x="3061" y="1706"/>
                <a:chExt cx="772" cy="318"/>
              </a:xfrm>
            </p:grpSpPr>
            <p:sp>
              <p:nvSpPr>
                <p:cNvPr id="23586" name="Line 68">
                  <a:extLst>
                    <a:ext uri="{FF2B5EF4-FFF2-40B4-BE49-F238E27FC236}">
                      <a16:creationId xmlns:a16="http://schemas.microsoft.com/office/drawing/2014/main" id="{C8A8EEE6-D74A-A680-DC91-4566DAFC65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4" y="1706"/>
                  <a:ext cx="499" cy="31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587" name="Line 69">
                  <a:extLst>
                    <a:ext uri="{FF2B5EF4-FFF2-40B4-BE49-F238E27FC236}">
                      <a16:creationId xmlns:a16="http://schemas.microsoft.com/office/drawing/2014/main" id="{9DDB76F8-7BA7-D268-5990-A664E6B829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61" y="2024"/>
                  <a:ext cx="273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3585" name="Text Box 70">
                <a:extLst>
                  <a:ext uri="{FF2B5EF4-FFF2-40B4-BE49-F238E27FC236}">
                    <a16:creationId xmlns:a16="http://schemas.microsoft.com/office/drawing/2014/main" id="{E86FAB0D-ED8D-9A33-8960-6C6A13537B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1" y="1797"/>
                <a:ext cx="409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chemeClr val="accent2"/>
                    </a:solidFill>
                    <a:ea typeface="宋体" panose="02010600030101010101" pitchFamily="2" charset="-122"/>
                  </a:rPr>
                  <a:t>a</a:t>
                </a:r>
                <a:r>
                  <a:rPr lang="he-IL" altLang="zh-CN" sz="2000" b="1">
                    <a:solidFill>
                      <a:schemeClr val="accent2"/>
                    </a:solidFill>
                    <a:ea typeface="宋体" panose="02010600030101010101" pitchFamily="2" charset="-122"/>
                  </a:rPr>
                  <a:t>״</a:t>
                </a:r>
              </a:p>
            </p:txBody>
          </p:sp>
        </p:grpSp>
        <p:grpSp>
          <p:nvGrpSpPr>
            <p:cNvPr id="23579" name="Group 71">
              <a:extLst>
                <a:ext uri="{FF2B5EF4-FFF2-40B4-BE49-F238E27FC236}">
                  <a16:creationId xmlns:a16="http://schemas.microsoft.com/office/drawing/2014/main" id="{789038E8-8C9B-E733-2A21-752640B4CD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" y="2478"/>
              <a:ext cx="618" cy="250"/>
              <a:chOff x="4286" y="1643"/>
              <a:chExt cx="671" cy="224"/>
            </a:xfrm>
          </p:grpSpPr>
          <p:grpSp>
            <p:nvGrpSpPr>
              <p:cNvPr id="23580" name="Group 72">
                <a:extLst>
                  <a:ext uri="{FF2B5EF4-FFF2-40B4-BE49-F238E27FC236}">
                    <a16:creationId xmlns:a16="http://schemas.microsoft.com/office/drawing/2014/main" id="{97F85834-A8A0-ADE2-29B0-45C16F3CB6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6" y="1661"/>
                <a:ext cx="499" cy="181"/>
                <a:chOff x="4286" y="1661"/>
                <a:chExt cx="499" cy="181"/>
              </a:xfrm>
            </p:grpSpPr>
            <p:sp>
              <p:nvSpPr>
                <p:cNvPr id="23582" name="Line 73">
                  <a:extLst>
                    <a:ext uri="{FF2B5EF4-FFF2-40B4-BE49-F238E27FC236}">
                      <a16:creationId xmlns:a16="http://schemas.microsoft.com/office/drawing/2014/main" id="{A6FF9E5D-6CFA-9600-F504-CF0FED734A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86" y="1661"/>
                  <a:ext cx="136" cy="18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583" name="Line 74">
                  <a:extLst>
                    <a:ext uri="{FF2B5EF4-FFF2-40B4-BE49-F238E27FC236}">
                      <a16:creationId xmlns:a16="http://schemas.microsoft.com/office/drawing/2014/main" id="{8ED7F8EC-EA4E-F707-3118-031F965EF6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2" y="1842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3581" name="Text Box 75">
                <a:extLst>
                  <a:ext uri="{FF2B5EF4-FFF2-40B4-BE49-F238E27FC236}">
                    <a16:creationId xmlns:a16="http://schemas.microsoft.com/office/drawing/2014/main" id="{A197F0B8-429B-BAED-7225-342F59B6D5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3" y="1643"/>
                <a:ext cx="454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rgbClr val="FF0000"/>
                    </a:solidFill>
                    <a:ea typeface="宋体" panose="02010600030101010101" pitchFamily="2" charset="-122"/>
                  </a:rPr>
                  <a:t>c</a:t>
                </a:r>
                <a:r>
                  <a:rPr lang="he-IL" altLang="zh-CN" sz="2000" b="1">
                    <a:solidFill>
                      <a:srgbClr val="FF0000"/>
                    </a:solidFill>
                    <a:ea typeface="宋体" panose="02010600030101010101" pitchFamily="2" charset="-122"/>
                  </a:rPr>
                  <a:t>״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nimBg="1"/>
      <p:bldP spid="156677" grpId="0" autoUpdateAnimBg="0"/>
      <p:bldP spid="15667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6">
            <a:extLst>
              <a:ext uri="{FF2B5EF4-FFF2-40B4-BE49-F238E27FC236}">
                <a16:creationId xmlns:a16="http://schemas.microsoft.com/office/drawing/2014/main" id="{6737A038-1388-FE1C-4CE5-98FAE1E57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836613"/>
            <a:ext cx="353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  <a:sym typeface="Symbol" panose="05050102010706020507" pitchFamily="18" charset="2"/>
              </a:rPr>
              <a:t>圆球的三视图画图步骤：</a:t>
            </a:r>
          </a:p>
        </p:txBody>
      </p:sp>
      <p:grpSp>
        <p:nvGrpSpPr>
          <p:cNvPr id="24579" name="Group 77">
            <a:extLst>
              <a:ext uri="{FF2B5EF4-FFF2-40B4-BE49-F238E27FC236}">
                <a16:creationId xmlns:a16="http://schemas.microsoft.com/office/drawing/2014/main" id="{27900ACB-E81D-A26D-CD6E-50EE22A31C33}"/>
              </a:ext>
            </a:extLst>
          </p:cNvPr>
          <p:cNvGrpSpPr>
            <a:grpSpLocks/>
          </p:cNvGrpSpPr>
          <p:nvPr/>
        </p:nvGrpSpPr>
        <p:grpSpPr bwMode="auto">
          <a:xfrm>
            <a:off x="7464426" y="3429001"/>
            <a:ext cx="2614613" cy="1624013"/>
            <a:chOff x="3392" y="336"/>
            <a:chExt cx="1647" cy="1023"/>
          </a:xfrm>
        </p:grpSpPr>
        <p:sp>
          <p:nvSpPr>
            <p:cNvPr id="24589" name="Oval 78">
              <a:extLst>
                <a:ext uri="{FF2B5EF4-FFF2-40B4-BE49-F238E27FC236}">
                  <a16:creationId xmlns:a16="http://schemas.microsoft.com/office/drawing/2014/main" id="{F6A9745D-70B7-6AB7-9B8F-AA8F6119B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8" y="393"/>
              <a:ext cx="898" cy="951"/>
            </a:xfrm>
            <a:prstGeom prst="ellipse">
              <a:avLst/>
            </a:prstGeom>
            <a:noFill/>
            <a:ln w="127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grpSp>
          <p:nvGrpSpPr>
            <p:cNvPr id="24590" name="Group 79">
              <a:extLst>
                <a:ext uri="{FF2B5EF4-FFF2-40B4-BE49-F238E27FC236}">
                  <a16:creationId xmlns:a16="http://schemas.microsoft.com/office/drawing/2014/main" id="{77D33A5F-78B0-DDDC-9FAB-DD78910B7D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2" y="587"/>
              <a:ext cx="1647" cy="289"/>
              <a:chOff x="3392" y="587"/>
              <a:chExt cx="1647" cy="289"/>
            </a:xfrm>
          </p:grpSpPr>
          <p:sp>
            <p:nvSpPr>
              <p:cNvPr id="24592" name="Text Box 80">
                <a:extLst>
                  <a:ext uri="{FF2B5EF4-FFF2-40B4-BE49-F238E27FC236}">
                    <a16:creationId xmlns:a16="http://schemas.microsoft.com/office/drawing/2014/main" id="{B706C2BE-A304-990A-B891-6DD25C407B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0" y="587"/>
                <a:ext cx="32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O</a:t>
                </a:r>
                <a:r>
                  <a:rPr kumimoji="1" lang="en-US" altLang="zh-CN" sz="2400" b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593" name="Text Box 81">
                <a:extLst>
                  <a:ext uri="{FF2B5EF4-FFF2-40B4-BE49-F238E27FC236}">
                    <a16:creationId xmlns:a16="http://schemas.microsoft.com/office/drawing/2014/main" id="{7C7D2367-FC80-FF6A-CB2B-5FFFC84D55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2" y="588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O</a:t>
                </a:r>
              </a:p>
            </p:txBody>
          </p:sp>
          <p:sp>
            <p:nvSpPr>
              <p:cNvPr id="24594" name="Line 82">
                <a:extLst>
                  <a:ext uri="{FF2B5EF4-FFF2-40B4-BE49-F238E27FC236}">
                    <a16:creationId xmlns:a16="http://schemas.microsoft.com/office/drawing/2014/main" id="{2359BC90-7289-4BD7-2234-58D95E7E1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198" y="228"/>
                <a:ext cx="1" cy="129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pic>
          <p:nvPicPr>
            <p:cNvPr id="24591" name="Picture 83" descr="圆球 拷贝">
              <a:extLst>
                <a:ext uri="{FF2B5EF4-FFF2-40B4-BE49-F238E27FC236}">
                  <a16:creationId xmlns:a16="http://schemas.microsoft.com/office/drawing/2014/main" id="{7CF511B2-9D4B-784F-850D-23E34BE449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78" t="20721" r="28378" b="23424"/>
            <a:stretch>
              <a:fillRect/>
            </a:stretch>
          </p:blipFill>
          <p:spPr bwMode="auto">
            <a:xfrm>
              <a:off x="3696" y="336"/>
              <a:ext cx="1056" cy="1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7780" name="Oval 84">
            <a:extLst>
              <a:ext uri="{FF2B5EF4-FFF2-40B4-BE49-F238E27FC236}">
                <a16:creationId xmlns:a16="http://schemas.microsoft.com/office/drawing/2014/main" id="{8173B622-AF98-F27C-D8C5-93DC694D93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95613" y="1735139"/>
            <a:ext cx="1822450" cy="1811337"/>
          </a:xfrm>
          <a:prstGeom prst="ellips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57781" name="Oval 85">
            <a:extLst>
              <a:ext uri="{FF2B5EF4-FFF2-40B4-BE49-F238E27FC236}">
                <a16:creationId xmlns:a16="http://schemas.microsoft.com/office/drawing/2014/main" id="{B00CF9C7-34D6-48CB-56CC-4A6D52EA75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0051" y="4216401"/>
            <a:ext cx="1878013" cy="1878013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kumimoji="1"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7782" name="Oval 86">
            <a:extLst>
              <a:ext uri="{FF2B5EF4-FFF2-40B4-BE49-F238E27FC236}">
                <a16:creationId xmlns:a16="http://schemas.microsoft.com/office/drawing/2014/main" id="{60C16C33-A490-A504-0534-F78DCB9B4E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3101" y="1735139"/>
            <a:ext cx="1858963" cy="1811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kumimoji="1"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57783" name="Object 87">
            <a:extLst>
              <a:ext uri="{FF2B5EF4-FFF2-40B4-BE49-F238E27FC236}">
                <a16:creationId xmlns:a16="http://schemas.microsoft.com/office/drawing/2014/main" id="{623C4CCE-DA5D-4812-468E-1AC2A2AE50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6363" y="2484438"/>
          <a:ext cx="25209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3" imgW="3733800" imgH="3295650" progId="AutoCAD.Drawing.16">
                  <p:embed/>
                </p:oleObj>
              </mc:Choice>
              <mc:Fallback>
                <p:oleObj name="AutoCAD Drawing" r:id="rId3" imgW="3733800" imgH="3295650" progId="AutoCAD.Drawing.16">
                  <p:embed/>
                  <p:pic>
                    <p:nvPicPr>
                      <p:cNvPr id="157783" name="Object 87">
                        <a:extLst>
                          <a:ext uri="{FF2B5EF4-FFF2-40B4-BE49-F238E27FC236}">
                            <a16:creationId xmlns:a16="http://schemas.microsoft.com/office/drawing/2014/main" id="{623C4CCE-DA5D-4812-468E-1AC2A2AE50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698" t="58719" r="11436" b="34682"/>
                      <a:stretch>
                        <a:fillRect/>
                      </a:stretch>
                    </p:blipFill>
                    <p:spPr bwMode="auto">
                      <a:xfrm>
                        <a:off x="2646363" y="2484438"/>
                        <a:ext cx="2520950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84" name="Object 88">
            <a:extLst>
              <a:ext uri="{FF2B5EF4-FFF2-40B4-BE49-F238E27FC236}">
                <a16:creationId xmlns:a16="http://schemas.microsoft.com/office/drawing/2014/main" id="{BFEB370E-9753-7F12-343B-95A89B852F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8613" y="2481263"/>
          <a:ext cx="25209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5" imgW="3733800" imgH="3295650" progId="AutoCAD.Drawing.16">
                  <p:embed/>
                </p:oleObj>
              </mc:Choice>
              <mc:Fallback>
                <p:oleObj name="AutoCAD Drawing" r:id="rId5" imgW="3733800" imgH="3295650" progId="AutoCAD.Drawing.16">
                  <p:embed/>
                  <p:pic>
                    <p:nvPicPr>
                      <p:cNvPr id="157784" name="Object 88">
                        <a:extLst>
                          <a:ext uri="{FF2B5EF4-FFF2-40B4-BE49-F238E27FC236}">
                            <a16:creationId xmlns:a16="http://schemas.microsoft.com/office/drawing/2014/main" id="{BFEB370E-9753-7F12-343B-95A89B852F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698" t="58719" r="11436" b="34682"/>
                      <a:stretch>
                        <a:fillRect/>
                      </a:stretch>
                    </p:blipFill>
                    <p:spPr bwMode="auto">
                      <a:xfrm>
                        <a:off x="5408613" y="2481263"/>
                        <a:ext cx="2520950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85" name="Object 89">
            <a:extLst>
              <a:ext uri="{FF2B5EF4-FFF2-40B4-BE49-F238E27FC236}">
                <a16:creationId xmlns:a16="http://schemas.microsoft.com/office/drawing/2014/main" id="{12858CC1-708F-2F4E-23A7-B685270E07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0325" y="5040313"/>
          <a:ext cx="25209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6" imgW="3733800" imgH="3295650" progId="AutoCAD.Drawing.16">
                  <p:embed/>
                </p:oleObj>
              </mc:Choice>
              <mc:Fallback>
                <p:oleObj name="AutoCAD Drawing" r:id="rId6" imgW="3733800" imgH="3295650" progId="AutoCAD.Drawing.16">
                  <p:embed/>
                  <p:pic>
                    <p:nvPicPr>
                      <p:cNvPr id="157785" name="Object 89">
                        <a:extLst>
                          <a:ext uri="{FF2B5EF4-FFF2-40B4-BE49-F238E27FC236}">
                            <a16:creationId xmlns:a16="http://schemas.microsoft.com/office/drawing/2014/main" id="{12858CC1-708F-2F4E-23A7-B685270E07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698" t="58719" r="11436" b="34682"/>
                      <a:stretch>
                        <a:fillRect/>
                      </a:stretch>
                    </p:blipFill>
                    <p:spPr bwMode="auto">
                      <a:xfrm>
                        <a:off x="2600325" y="5040313"/>
                        <a:ext cx="2520950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86" name="Object 90">
            <a:extLst>
              <a:ext uri="{FF2B5EF4-FFF2-40B4-BE49-F238E27FC236}">
                <a16:creationId xmlns:a16="http://schemas.microsoft.com/office/drawing/2014/main" id="{74C6CFF6-C223-6272-33CB-968BABA417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1900" y="1485900"/>
          <a:ext cx="268288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7" imgW="3733800" imgH="3295650" progId="AutoCAD.Drawing.16">
                  <p:embed/>
                </p:oleObj>
              </mc:Choice>
              <mc:Fallback>
                <p:oleObj name="AutoCAD Drawing" r:id="rId7" imgW="3733800" imgH="3295650" progId="AutoCAD.Drawing.16">
                  <p:embed/>
                  <p:pic>
                    <p:nvPicPr>
                      <p:cNvPr id="157786" name="Object 90">
                        <a:extLst>
                          <a:ext uri="{FF2B5EF4-FFF2-40B4-BE49-F238E27FC236}">
                            <a16:creationId xmlns:a16="http://schemas.microsoft.com/office/drawing/2014/main" id="{74C6CFF6-C223-6272-33CB-968BABA417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5952" t="31985" r="36862" b="6021"/>
                      <a:stretch>
                        <a:fillRect/>
                      </a:stretch>
                    </p:blipFill>
                    <p:spPr bwMode="auto">
                      <a:xfrm>
                        <a:off x="3771900" y="1485900"/>
                        <a:ext cx="268288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87" name="Object 91">
            <a:extLst>
              <a:ext uri="{FF2B5EF4-FFF2-40B4-BE49-F238E27FC236}">
                <a16:creationId xmlns:a16="http://schemas.microsoft.com/office/drawing/2014/main" id="{ADF1C15C-BCF8-13A6-530D-3A83C21CF7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38914" y="1485900"/>
          <a:ext cx="238125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9" imgW="3733800" imgH="3295650" progId="AutoCAD.Drawing.16">
                  <p:embed/>
                </p:oleObj>
              </mc:Choice>
              <mc:Fallback>
                <p:oleObj name="AutoCAD Drawing" r:id="rId9" imgW="3733800" imgH="3295650" progId="AutoCAD.Drawing.16">
                  <p:embed/>
                  <p:pic>
                    <p:nvPicPr>
                      <p:cNvPr id="157787" name="Object 91">
                        <a:extLst>
                          <a:ext uri="{FF2B5EF4-FFF2-40B4-BE49-F238E27FC236}">
                            <a16:creationId xmlns:a16="http://schemas.microsoft.com/office/drawing/2014/main" id="{ADF1C15C-BCF8-13A6-530D-3A83C21CF7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5952" t="31985" r="37671" b="6021"/>
                      <a:stretch>
                        <a:fillRect/>
                      </a:stretch>
                    </p:blipFill>
                    <p:spPr bwMode="auto">
                      <a:xfrm>
                        <a:off x="6538914" y="1485900"/>
                        <a:ext cx="238125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88" name="Object 92">
            <a:extLst>
              <a:ext uri="{FF2B5EF4-FFF2-40B4-BE49-F238E27FC236}">
                <a16:creationId xmlns:a16="http://schemas.microsoft.com/office/drawing/2014/main" id="{5FA54D99-7F6F-89D0-C183-AF982CC88A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8725" y="4005264"/>
          <a:ext cx="287338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10" imgW="3733800" imgH="3295650" progId="AutoCAD.Drawing.16">
                  <p:embed/>
                </p:oleObj>
              </mc:Choice>
              <mc:Fallback>
                <p:oleObj name="AutoCAD Drawing" r:id="rId10" imgW="3733800" imgH="3295650" progId="AutoCAD.Drawing.16">
                  <p:embed/>
                  <p:pic>
                    <p:nvPicPr>
                      <p:cNvPr id="157788" name="Object 92">
                        <a:extLst>
                          <a:ext uri="{FF2B5EF4-FFF2-40B4-BE49-F238E27FC236}">
                            <a16:creationId xmlns:a16="http://schemas.microsoft.com/office/drawing/2014/main" id="{5FA54D99-7F6F-89D0-C183-AF982CC88A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5952" t="30588" r="36353" b="6021"/>
                      <a:stretch>
                        <a:fillRect/>
                      </a:stretch>
                    </p:blipFill>
                    <p:spPr bwMode="auto">
                      <a:xfrm>
                        <a:off x="3768725" y="4005264"/>
                        <a:ext cx="287338" cy="237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80" grpId="0" animBg="1"/>
      <p:bldP spid="157781" grpId="0" animBg="1" autoUpdateAnimBg="0"/>
      <p:bldP spid="157782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4">
            <a:extLst>
              <a:ext uri="{FF2B5EF4-FFF2-40B4-BE49-F238E27FC236}">
                <a16:creationId xmlns:a16="http://schemas.microsoft.com/office/drawing/2014/main" id="{0F4EBC2D-5A63-30EF-A371-D271988C0CC5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62369110"/>
              </p:ext>
            </p:extLst>
          </p:nvPr>
        </p:nvGraphicFramePr>
        <p:xfrm>
          <a:off x="5105400" y="1357313"/>
          <a:ext cx="7086600" cy="406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2" imgW="9029745" imgH="5171915" progId="AutoCAD.Drawing.16">
                  <p:embed/>
                </p:oleObj>
              </mc:Choice>
              <mc:Fallback>
                <p:oleObj name="AutoCAD Drawing" r:id="rId2" imgW="9029745" imgH="5171915" progId="AutoCAD.Drawing.16">
                  <p:embed/>
                  <p:pic>
                    <p:nvPicPr>
                      <p:cNvPr id="25602" name="Object 4">
                        <a:extLst>
                          <a:ext uri="{FF2B5EF4-FFF2-40B4-BE49-F238E27FC236}">
                            <a16:creationId xmlns:a16="http://schemas.microsoft.com/office/drawing/2014/main" id="{0F4EBC2D-5A63-30EF-A371-D271988C0CC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053"/>
                      <a:stretch>
                        <a:fillRect/>
                      </a:stretch>
                    </p:blipFill>
                    <p:spPr bwMode="auto">
                      <a:xfrm>
                        <a:off x="5105400" y="1357313"/>
                        <a:ext cx="7086600" cy="406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6FB4D794-B22E-524F-BA13-1D30A13CE32B}"/>
              </a:ext>
            </a:extLst>
          </p:cNvPr>
          <p:cNvGrpSpPr>
            <a:grpSpLocks/>
          </p:cNvGrpSpPr>
          <p:nvPr/>
        </p:nvGrpSpPr>
        <p:grpSpPr bwMode="auto">
          <a:xfrm>
            <a:off x="1592263" y="1341439"/>
            <a:ext cx="8896350" cy="4581525"/>
            <a:chOff x="78" y="717"/>
            <a:chExt cx="5604" cy="2886"/>
          </a:xfrm>
        </p:grpSpPr>
        <p:graphicFrame>
          <p:nvGraphicFramePr>
            <p:cNvPr id="26629" name="Object 5">
              <a:extLst>
                <a:ext uri="{FF2B5EF4-FFF2-40B4-BE49-F238E27FC236}">
                  <a16:creationId xmlns:a16="http://schemas.microsoft.com/office/drawing/2014/main" id="{56942EA2-98AC-8CD7-5E3B-DC3C64FD91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" y="717"/>
            <a:ext cx="5604" cy="2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rawing" r:id="rId3" imgW="8896350" imgH="4581525" progId="AutoCAD.Drawing.16">
                    <p:embed/>
                  </p:oleObj>
                </mc:Choice>
                <mc:Fallback>
                  <p:oleObj name="Drawing" r:id="rId3" imgW="8896350" imgH="4581525" progId="AutoCAD.Drawing.16">
                    <p:embed/>
                    <p:pic>
                      <p:nvPicPr>
                        <p:cNvPr id="26629" name="Object 5">
                          <a:extLst>
                            <a:ext uri="{FF2B5EF4-FFF2-40B4-BE49-F238E27FC236}">
                              <a16:creationId xmlns:a16="http://schemas.microsoft.com/office/drawing/2014/main" id="{56942EA2-98AC-8CD7-5E3B-DC3C64FD91D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" y="717"/>
                          <a:ext cx="5604" cy="28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0" name="Freeform 6">
              <a:extLst>
                <a:ext uri="{FF2B5EF4-FFF2-40B4-BE49-F238E27FC236}">
                  <a16:creationId xmlns:a16="http://schemas.microsoft.com/office/drawing/2014/main" id="{FEAAD4E6-7BDA-AB61-A93C-5A3D3FF7A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" y="1038"/>
              <a:ext cx="36" cy="36"/>
            </a:xfrm>
            <a:custGeom>
              <a:avLst/>
              <a:gdLst>
                <a:gd name="T0" fmla="*/ 1 w 216"/>
                <a:gd name="T1" fmla="*/ 1 h 216"/>
                <a:gd name="T2" fmla="*/ 1 w 216"/>
                <a:gd name="T3" fmla="*/ 0 h 216"/>
                <a:gd name="T4" fmla="*/ 1 w 216"/>
                <a:gd name="T5" fmla="*/ 0 h 216"/>
                <a:gd name="T6" fmla="*/ 0 w 216"/>
                <a:gd name="T7" fmla="*/ 0 h 216"/>
                <a:gd name="T8" fmla="*/ 0 w 216"/>
                <a:gd name="T9" fmla="*/ 1 h 216"/>
                <a:gd name="T10" fmla="*/ 0 w 216"/>
                <a:gd name="T11" fmla="*/ 1 h 216"/>
                <a:gd name="T12" fmla="*/ 1 w 216"/>
                <a:gd name="T13" fmla="*/ 1 h 216"/>
                <a:gd name="T14" fmla="*/ 1 w 216"/>
                <a:gd name="T15" fmla="*/ 1 h 216"/>
                <a:gd name="T16" fmla="*/ 1 w 216"/>
                <a:gd name="T17" fmla="*/ 1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216"/>
                <a:gd name="T29" fmla="*/ 216 w 216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216">
                  <a:moveTo>
                    <a:pt x="216" y="108"/>
                  </a:moveTo>
                  <a:lnTo>
                    <a:pt x="185" y="32"/>
                  </a:lnTo>
                  <a:lnTo>
                    <a:pt x="108" y="0"/>
                  </a:lnTo>
                  <a:lnTo>
                    <a:pt x="32" y="32"/>
                  </a:lnTo>
                  <a:lnTo>
                    <a:pt x="0" y="108"/>
                  </a:lnTo>
                  <a:lnTo>
                    <a:pt x="32" y="186"/>
                  </a:lnTo>
                  <a:lnTo>
                    <a:pt x="108" y="216"/>
                  </a:lnTo>
                  <a:lnTo>
                    <a:pt x="185" y="186"/>
                  </a:lnTo>
                  <a:lnTo>
                    <a:pt x="216" y="10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1" name="Line 7">
              <a:extLst>
                <a:ext uri="{FF2B5EF4-FFF2-40B4-BE49-F238E27FC236}">
                  <a16:creationId xmlns:a16="http://schemas.microsoft.com/office/drawing/2014/main" id="{FAB1162D-F276-C7A3-CB3E-56F678A59A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5" y="1062"/>
              <a:ext cx="1" cy="24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2" name="Line 8">
              <a:extLst>
                <a:ext uri="{FF2B5EF4-FFF2-40B4-BE49-F238E27FC236}">
                  <a16:creationId xmlns:a16="http://schemas.microsoft.com/office/drawing/2014/main" id="{A9790D06-8059-D00C-C469-EC64858A9C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6" y="1062"/>
              <a:ext cx="318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3" name="Line 9">
              <a:extLst>
                <a:ext uri="{FF2B5EF4-FFF2-40B4-BE49-F238E27FC236}">
                  <a16:creationId xmlns:a16="http://schemas.microsoft.com/office/drawing/2014/main" id="{C1160929-4DBC-E24E-F977-86E704051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6" y="1062"/>
              <a:ext cx="1" cy="150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4" name="Freeform 10">
              <a:extLst>
                <a:ext uri="{FF2B5EF4-FFF2-40B4-BE49-F238E27FC236}">
                  <a16:creationId xmlns:a16="http://schemas.microsoft.com/office/drawing/2014/main" id="{459A3698-09DB-36FF-D5C8-A5AE9E773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1859"/>
              <a:ext cx="1412" cy="1413"/>
            </a:xfrm>
            <a:custGeom>
              <a:avLst/>
              <a:gdLst>
                <a:gd name="T0" fmla="*/ 39 w 8470"/>
                <a:gd name="T1" fmla="*/ 20 h 8480"/>
                <a:gd name="T2" fmla="*/ 39 w 8470"/>
                <a:gd name="T3" fmla="*/ 16 h 8480"/>
                <a:gd name="T4" fmla="*/ 38 w 8470"/>
                <a:gd name="T5" fmla="*/ 13 h 8480"/>
                <a:gd name="T6" fmla="*/ 37 w 8470"/>
                <a:gd name="T7" fmla="*/ 10 h 8480"/>
                <a:gd name="T8" fmla="*/ 35 w 8470"/>
                <a:gd name="T9" fmla="*/ 7 h 8480"/>
                <a:gd name="T10" fmla="*/ 32 w 8470"/>
                <a:gd name="T11" fmla="*/ 4 h 8480"/>
                <a:gd name="T12" fmla="*/ 30 w 8470"/>
                <a:gd name="T13" fmla="*/ 3 h 8480"/>
                <a:gd name="T14" fmla="*/ 26 w 8470"/>
                <a:gd name="T15" fmla="*/ 1 h 8480"/>
                <a:gd name="T16" fmla="*/ 23 w 8470"/>
                <a:gd name="T17" fmla="*/ 0 h 8480"/>
                <a:gd name="T18" fmla="*/ 20 w 8470"/>
                <a:gd name="T19" fmla="*/ 0 h 8480"/>
                <a:gd name="T20" fmla="*/ 16 w 8470"/>
                <a:gd name="T21" fmla="*/ 0 h 8480"/>
                <a:gd name="T22" fmla="*/ 13 w 8470"/>
                <a:gd name="T23" fmla="*/ 1 h 8480"/>
                <a:gd name="T24" fmla="*/ 10 w 8470"/>
                <a:gd name="T25" fmla="*/ 3 h 8480"/>
                <a:gd name="T26" fmla="*/ 7 w 8470"/>
                <a:gd name="T27" fmla="*/ 4 h 8480"/>
                <a:gd name="T28" fmla="*/ 5 w 8470"/>
                <a:gd name="T29" fmla="*/ 7 h 8480"/>
                <a:gd name="T30" fmla="*/ 3 w 8470"/>
                <a:gd name="T31" fmla="*/ 10 h 8480"/>
                <a:gd name="T32" fmla="*/ 1 w 8470"/>
                <a:gd name="T33" fmla="*/ 13 h 8480"/>
                <a:gd name="T34" fmla="*/ 0 w 8470"/>
                <a:gd name="T35" fmla="*/ 16 h 8480"/>
                <a:gd name="T36" fmla="*/ 0 w 8470"/>
                <a:gd name="T37" fmla="*/ 20 h 8480"/>
                <a:gd name="T38" fmla="*/ 0 w 8470"/>
                <a:gd name="T39" fmla="*/ 23 h 8480"/>
                <a:gd name="T40" fmla="*/ 1 w 8470"/>
                <a:gd name="T41" fmla="*/ 26 h 8480"/>
                <a:gd name="T42" fmla="*/ 3 w 8470"/>
                <a:gd name="T43" fmla="*/ 29 h 8480"/>
                <a:gd name="T44" fmla="*/ 5 w 8470"/>
                <a:gd name="T45" fmla="*/ 32 h 8480"/>
                <a:gd name="T46" fmla="*/ 7 w 8470"/>
                <a:gd name="T47" fmla="*/ 35 h 8480"/>
                <a:gd name="T48" fmla="*/ 10 w 8470"/>
                <a:gd name="T49" fmla="*/ 37 h 8480"/>
                <a:gd name="T50" fmla="*/ 13 w 8470"/>
                <a:gd name="T51" fmla="*/ 38 h 8480"/>
                <a:gd name="T52" fmla="*/ 16 w 8470"/>
                <a:gd name="T53" fmla="*/ 39 h 8480"/>
                <a:gd name="T54" fmla="*/ 20 w 8470"/>
                <a:gd name="T55" fmla="*/ 39 h 8480"/>
                <a:gd name="T56" fmla="*/ 23 w 8470"/>
                <a:gd name="T57" fmla="*/ 39 h 8480"/>
                <a:gd name="T58" fmla="*/ 26 w 8470"/>
                <a:gd name="T59" fmla="*/ 38 h 8480"/>
                <a:gd name="T60" fmla="*/ 30 w 8470"/>
                <a:gd name="T61" fmla="*/ 37 h 8480"/>
                <a:gd name="T62" fmla="*/ 32 w 8470"/>
                <a:gd name="T63" fmla="*/ 35 h 8480"/>
                <a:gd name="T64" fmla="*/ 35 w 8470"/>
                <a:gd name="T65" fmla="*/ 32 h 8480"/>
                <a:gd name="T66" fmla="*/ 37 w 8470"/>
                <a:gd name="T67" fmla="*/ 29 h 8480"/>
                <a:gd name="T68" fmla="*/ 38 w 8470"/>
                <a:gd name="T69" fmla="*/ 26 h 8480"/>
                <a:gd name="T70" fmla="*/ 39 w 8470"/>
                <a:gd name="T71" fmla="*/ 23 h 8480"/>
                <a:gd name="T72" fmla="*/ 39 w 8470"/>
                <a:gd name="T73" fmla="*/ 20 h 84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470"/>
                <a:gd name="T112" fmla="*/ 0 h 8480"/>
                <a:gd name="T113" fmla="*/ 8470 w 8470"/>
                <a:gd name="T114" fmla="*/ 8480 h 848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470" h="8480">
                  <a:moveTo>
                    <a:pt x="8470" y="4240"/>
                  </a:moveTo>
                  <a:lnTo>
                    <a:pt x="8406" y="3504"/>
                  </a:lnTo>
                  <a:lnTo>
                    <a:pt x="8215" y="2790"/>
                  </a:lnTo>
                  <a:lnTo>
                    <a:pt x="7904" y="2120"/>
                  </a:lnTo>
                  <a:lnTo>
                    <a:pt x="7480" y="1514"/>
                  </a:lnTo>
                  <a:lnTo>
                    <a:pt x="6957" y="992"/>
                  </a:lnTo>
                  <a:lnTo>
                    <a:pt x="6352" y="568"/>
                  </a:lnTo>
                  <a:lnTo>
                    <a:pt x="5684" y="256"/>
                  </a:lnTo>
                  <a:lnTo>
                    <a:pt x="4971" y="65"/>
                  </a:lnTo>
                  <a:lnTo>
                    <a:pt x="4236" y="0"/>
                  </a:lnTo>
                  <a:lnTo>
                    <a:pt x="3499" y="65"/>
                  </a:lnTo>
                  <a:lnTo>
                    <a:pt x="2786" y="256"/>
                  </a:lnTo>
                  <a:lnTo>
                    <a:pt x="2118" y="568"/>
                  </a:lnTo>
                  <a:lnTo>
                    <a:pt x="1513" y="992"/>
                  </a:lnTo>
                  <a:lnTo>
                    <a:pt x="990" y="1514"/>
                  </a:lnTo>
                  <a:lnTo>
                    <a:pt x="567" y="2120"/>
                  </a:lnTo>
                  <a:lnTo>
                    <a:pt x="255" y="2790"/>
                  </a:lnTo>
                  <a:lnTo>
                    <a:pt x="64" y="3504"/>
                  </a:lnTo>
                  <a:lnTo>
                    <a:pt x="0" y="4240"/>
                  </a:lnTo>
                  <a:lnTo>
                    <a:pt x="64" y="4977"/>
                  </a:lnTo>
                  <a:lnTo>
                    <a:pt x="255" y="5690"/>
                  </a:lnTo>
                  <a:lnTo>
                    <a:pt x="567" y="6360"/>
                  </a:lnTo>
                  <a:lnTo>
                    <a:pt x="990" y="6965"/>
                  </a:lnTo>
                  <a:lnTo>
                    <a:pt x="1513" y="7488"/>
                  </a:lnTo>
                  <a:lnTo>
                    <a:pt x="2118" y="7912"/>
                  </a:lnTo>
                  <a:lnTo>
                    <a:pt x="2786" y="8224"/>
                  </a:lnTo>
                  <a:lnTo>
                    <a:pt x="3499" y="8415"/>
                  </a:lnTo>
                  <a:lnTo>
                    <a:pt x="4236" y="8480"/>
                  </a:lnTo>
                  <a:lnTo>
                    <a:pt x="4971" y="8415"/>
                  </a:lnTo>
                  <a:lnTo>
                    <a:pt x="5684" y="8224"/>
                  </a:lnTo>
                  <a:lnTo>
                    <a:pt x="6352" y="7912"/>
                  </a:lnTo>
                  <a:lnTo>
                    <a:pt x="6957" y="7488"/>
                  </a:lnTo>
                  <a:lnTo>
                    <a:pt x="7480" y="6965"/>
                  </a:lnTo>
                  <a:lnTo>
                    <a:pt x="7904" y="6360"/>
                  </a:lnTo>
                  <a:lnTo>
                    <a:pt x="8215" y="5690"/>
                  </a:lnTo>
                  <a:lnTo>
                    <a:pt x="8406" y="4977"/>
                  </a:lnTo>
                  <a:lnTo>
                    <a:pt x="8470" y="424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5" name="Freeform 11">
              <a:extLst>
                <a:ext uri="{FF2B5EF4-FFF2-40B4-BE49-F238E27FC236}">
                  <a16:creationId xmlns:a16="http://schemas.microsoft.com/office/drawing/2014/main" id="{601CF4EC-6434-03C0-8F72-A3D2FC0A6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" y="3220"/>
              <a:ext cx="36" cy="36"/>
            </a:xfrm>
            <a:custGeom>
              <a:avLst/>
              <a:gdLst>
                <a:gd name="T0" fmla="*/ 1 w 216"/>
                <a:gd name="T1" fmla="*/ 1 h 216"/>
                <a:gd name="T2" fmla="*/ 1 w 216"/>
                <a:gd name="T3" fmla="*/ 0 h 216"/>
                <a:gd name="T4" fmla="*/ 1 w 216"/>
                <a:gd name="T5" fmla="*/ 0 h 216"/>
                <a:gd name="T6" fmla="*/ 0 w 216"/>
                <a:gd name="T7" fmla="*/ 0 h 216"/>
                <a:gd name="T8" fmla="*/ 0 w 216"/>
                <a:gd name="T9" fmla="*/ 1 h 216"/>
                <a:gd name="T10" fmla="*/ 0 w 216"/>
                <a:gd name="T11" fmla="*/ 1 h 216"/>
                <a:gd name="T12" fmla="*/ 1 w 216"/>
                <a:gd name="T13" fmla="*/ 1 h 216"/>
                <a:gd name="T14" fmla="*/ 1 w 216"/>
                <a:gd name="T15" fmla="*/ 1 h 216"/>
                <a:gd name="T16" fmla="*/ 1 w 216"/>
                <a:gd name="T17" fmla="*/ 1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216"/>
                <a:gd name="T29" fmla="*/ 216 w 216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216">
                  <a:moveTo>
                    <a:pt x="216" y="108"/>
                  </a:moveTo>
                  <a:lnTo>
                    <a:pt x="185" y="32"/>
                  </a:lnTo>
                  <a:lnTo>
                    <a:pt x="108" y="0"/>
                  </a:lnTo>
                  <a:lnTo>
                    <a:pt x="32" y="32"/>
                  </a:lnTo>
                  <a:lnTo>
                    <a:pt x="0" y="108"/>
                  </a:lnTo>
                  <a:lnTo>
                    <a:pt x="32" y="184"/>
                  </a:lnTo>
                  <a:lnTo>
                    <a:pt x="108" y="216"/>
                  </a:lnTo>
                  <a:lnTo>
                    <a:pt x="185" y="184"/>
                  </a:lnTo>
                  <a:lnTo>
                    <a:pt x="216" y="10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6" name="Freeform 12">
              <a:extLst>
                <a:ext uri="{FF2B5EF4-FFF2-40B4-BE49-F238E27FC236}">
                  <a16:creationId xmlns:a16="http://schemas.microsoft.com/office/drawing/2014/main" id="{0877D2D9-F2D7-8212-1F29-71FDAA9E4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044"/>
              <a:ext cx="36" cy="36"/>
            </a:xfrm>
            <a:custGeom>
              <a:avLst/>
              <a:gdLst>
                <a:gd name="T0" fmla="*/ 1 w 216"/>
                <a:gd name="T1" fmla="*/ 1 h 216"/>
                <a:gd name="T2" fmla="*/ 1 w 216"/>
                <a:gd name="T3" fmla="*/ 0 h 216"/>
                <a:gd name="T4" fmla="*/ 1 w 216"/>
                <a:gd name="T5" fmla="*/ 0 h 216"/>
                <a:gd name="T6" fmla="*/ 0 w 216"/>
                <a:gd name="T7" fmla="*/ 0 h 216"/>
                <a:gd name="T8" fmla="*/ 0 w 216"/>
                <a:gd name="T9" fmla="*/ 1 h 216"/>
                <a:gd name="T10" fmla="*/ 0 w 216"/>
                <a:gd name="T11" fmla="*/ 1 h 216"/>
                <a:gd name="T12" fmla="*/ 1 w 216"/>
                <a:gd name="T13" fmla="*/ 1 h 216"/>
                <a:gd name="T14" fmla="*/ 1 w 216"/>
                <a:gd name="T15" fmla="*/ 1 h 216"/>
                <a:gd name="T16" fmla="*/ 1 w 216"/>
                <a:gd name="T17" fmla="*/ 1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216"/>
                <a:gd name="T29" fmla="*/ 216 w 216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216">
                  <a:moveTo>
                    <a:pt x="216" y="108"/>
                  </a:moveTo>
                  <a:lnTo>
                    <a:pt x="185" y="32"/>
                  </a:lnTo>
                  <a:lnTo>
                    <a:pt x="108" y="0"/>
                  </a:lnTo>
                  <a:lnTo>
                    <a:pt x="32" y="32"/>
                  </a:lnTo>
                  <a:lnTo>
                    <a:pt x="0" y="108"/>
                  </a:lnTo>
                  <a:lnTo>
                    <a:pt x="32" y="186"/>
                  </a:lnTo>
                  <a:lnTo>
                    <a:pt x="108" y="216"/>
                  </a:lnTo>
                  <a:lnTo>
                    <a:pt x="185" y="186"/>
                  </a:lnTo>
                  <a:lnTo>
                    <a:pt x="216" y="10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7" name="Line 13">
              <a:extLst>
                <a:ext uri="{FF2B5EF4-FFF2-40B4-BE49-F238E27FC236}">
                  <a16:creationId xmlns:a16="http://schemas.microsoft.com/office/drawing/2014/main" id="{36BE18EA-B355-6BDB-2576-FC3AA7C3EB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5" y="912"/>
              <a:ext cx="1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8" name="Freeform 14">
              <a:extLst>
                <a:ext uri="{FF2B5EF4-FFF2-40B4-BE49-F238E27FC236}">
                  <a16:creationId xmlns:a16="http://schemas.microsoft.com/office/drawing/2014/main" id="{4DAA8043-5AF4-B111-D6FD-FBC5F3DCA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944"/>
              <a:ext cx="64" cy="32"/>
            </a:xfrm>
            <a:custGeom>
              <a:avLst/>
              <a:gdLst>
                <a:gd name="T0" fmla="*/ 0 w 384"/>
                <a:gd name="T1" fmla="*/ 1 h 192"/>
                <a:gd name="T2" fmla="*/ 1 w 384"/>
                <a:gd name="T3" fmla="*/ 1 h 192"/>
                <a:gd name="T4" fmla="*/ 2 w 384"/>
                <a:gd name="T5" fmla="*/ 0 h 192"/>
                <a:gd name="T6" fmla="*/ 0 60000 65536"/>
                <a:gd name="T7" fmla="*/ 0 60000 65536"/>
                <a:gd name="T8" fmla="*/ 0 60000 65536"/>
                <a:gd name="T9" fmla="*/ 0 w 384"/>
                <a:gd name="T10" fmla="*/ 0 h 192"/>
                <a:gd name="T11" fmla="*/ 384 w 38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92">
                  <a:moveTo>
                    <a:pt x="0" y="192"/>
                  </a:moveTo>
                  <a:lnTo>
                    <a:pt x="193" y="192"/>
                  </a:lnTo>
                  <a:lnTo>
                    <a:pt x="38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9" name="Line 15">
              <a:extLst>
                <a:ext uri="{FF2B5EF4-FFF2-40B4-BE49-F238E27FC236}">
                  <a16:creationId xmlns:a16="http://schemas.microsoft.com/office/drawing/2014/main" id="{E632934E-29FA-F0D1-90A2-4B1211158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7" y="976"/>
              <a:ext cx="32" cy="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0" name="Line 16">
              <a:extLst>
                <a:ext uri="{FF2B5EF4-FFF2-40B4-BE49-F238E27FC236}">
                  <a16:creationId xmlns:a16="http://schemas.microsoft.com/office/drawing/2014/main" id="{1816BBD1-4AC8-7125-50A3-98963B538C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1" y="912"/>
              <a:ext cx="16" cy="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1" name="Line 17">
              <a:extLst>
                <a:ext uri="{FF2B5EF4-FFF2-40B4-BE49-F238E27FC236}">
                  <a16:creationId xmlns:a16="http://schemas.microsoft.com/office/drawing/2014/main" id="{068F09B5-3ED1-BE76-ABD8-B6FA96CA7C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3" y="3132"/>
              <a:ext cx="1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2" name="Freeform 18">
              <a:extLst>
                <a:ext uri="{FF2B5EF4-FFF2-40B4-BE49-F238E27FC236}">
                  <a16:creationId xmlns:a16="http://schemas.microsoft.com/office/drawing/2014/main" id="{35ECF9A9-6AAE-D838-62A4-32685A230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" y="3164"/>
              <a:ext cx="64" cy="32"/>
            </a:xfrm>
            <a:custGeom>
              <a:avLst/>
              <a:gdLst>
                <a:gd name="T0" fmla="*/ 0 w 384"/>
                <a:gd name="T1" fmla="*/ 1 h 192"/>
                <a:gd name="T2" fmla="*/ 1 w 384"/>
                <a:gd name="T3" fmla="*/ 1 h 192"/>
                <a:gd name="T4" fmla="*/ 2 w 384"/>
                <a:gd name="T5" fmla="*/ 0 h 192"/>
                <a:gd name="T6" fmla="*/ 0 60000 65536"/>
                <a:gd name="T7" fmla="*/ 0 60000 65536"/>
                <a:gd name="T8" fmla="*/ 0 60000 65536"/>
                <a:gd name="T9" fmla="*/ 0 w 384"/>
                <a:gd name="T10" fmla="*/ 0 h 192"/>
                <a:gd name="T11" fmla="*/ 384 w 38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92">
                  <a:moveTo>
                    <a:pt x="0" y="192"/>
                  </a:moveTo>
                  <a:lnTo>
                    <a:pt x="193" y="192"/>
                  </a:lnTo>
                  <a:lnTo>
                    <a:pt x="38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3" name="Line 19">
              <a:extLst>
                <a:ext uri="{FF2B5EF4-FFF2-40B4-BE49-F238E27FC236}">
                  <a16:creationId xmlns:a16="http://schemas.microsoft.com/office/drawing/2014/main" id="{08C33374-4AF2-EABD-6472-A2C83366E6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5" y="3196"/>
              <a:ext cx="32" cy="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4" name="Line 20">
              <a:extLst>
                <a:ext uri="{FF2B5EF4-FFF2-40B4-BE49-F238E27FC236}">
                  <a16:creationId xmlns:a16="http://schemas.microsoft.com/office/drawing/2014/main" id="{7A1D1F3B-37A0-49D3-6D76-529E34D6D5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3" y="906"/>
              <a:ext cx="1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5" name="Freeform 21">
              <a:extLst>
                <a:ext uri="{FF2B5EF4-FFF2-40B4-BE49-F238E27FC236}">
                  <a16:creationId xmlns:a16="http://schemas.microsoft.com/office/drawing/2014/main" id="{BDDC2893-5C3A-7461-5B72-33E066D02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938"/>
              <a:ext cx="64" cy="32"/>
            </a:xfrm>
            <a:custGeom>
              <a:avLst/>
              <a:gdLst>
                <a:gd name="T0" fmla="*/ 0 w 384"/>
                <a:gd name="T1" fmla="*/ 1 h 192"/>
                <a:gd name="T2" fmla="*/ 1 w 384"/>
                <a:gd name="T3" fmla="*/ 1 h 192"/>
                <a:gd name="T4" fmla="*/ 2 w 384"/>
                <a:gd name="T5" fmla="*/ 0 h 192"/>
                <a:gd name="T6" fmla="*/ 0 60000 65536"/>
                <a:gd name="T7" fmla="*/ 0 60000 65536"/>
                <a:gd name="T8" fmla="*/ 0 60000 65536"/>
                <a:gd name="T9" fmla="*/ 0 w 384"/>
                <a:gd name="T10" fmla="*/ 0 h 192"/>
                <a:gd name="T11" fmla="*/ 384 w 38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92">
                  <a:moveTo>
                    <a:pt x="0" y="192"/>
                  </a:moveTo>
                  <a:lnTo>
                    <a:pt x="192" y="192"/>
                  </a:lnTo>
                  <a:lnTo>
                    <a:pt x="38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6" name="Line 22">
              <a:extLst>
                <a:ext uri="{FF2B5EF4-FFF2-40B4-BE49-F238E27FC236}">
                  <a16:creationId xmlns:a16="http://schemas.microsoft.com/office/drawing/2014/main" id="{52260398-BC3A-3713-34D8-E901BDBF9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5" y="970"/>
              <a:ext cx="32" cy="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7" name="Line 23">
              <a:extLst>
                <a:ext uri="{FF2B5EF4-FFF2-40B4-BE49-F238E27FC236}">
                  <a16:creationId xmlns:a16="http://schemas.microsoft.com/office/drawing/2014/main" id="{0AFF3C10-A1AF-CCA7-8829-270FC30BD0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9" y="906"/>
              <a:ext cx="16" cy="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8" name="Line 24">
              <a:extLst>
                <a:ext uri="{FF2B5EF4-FFF2-40B4-BE49-F238E27FC236}">
                  <a16:creationId xmlns:a16="http://schemas.microsoft.com/office/drawing/2014/main" id="{D99F57E4-131C-5486-C4C9-67903BC10B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7" y="906"/>
              <a:ext cx="16" cy="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26627" name="Object 25">
            <a:extLst>
              <a:ext uri="{FF2B5EF4-FFF2-40B4-BE49-F238E27FC236}">
                <a16:creationId xmlns:a16="http://schemas.microsoft.com/office/drawing/2014/main" id="{6C015FFE-A726-A53E-FFBA-4BFD58B6BA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0100" y="2636839"/>
          <a:ext cx="4495800" cy="386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7334243" imgH="2267097" progId="AutoCAD.Drawing.15">
                  <p:embed/>
                </p:oleObj>
              </mc:Choice>
              <mc:Fallback>
                <p:oleObj r:id="rId5" imgW="7334243" imgH="2267097" progId="AutoCAD.Drawing.15">
                  <p:embed/>
                  <p:pic>
                    <p:nvPicPr>
                      <p:cNvPr id="26627" name="Object 25">
                        <a:extLst>
                          <a:ext uri="{FF2B5EF4-FFF2-40B4-BE49-F238E27FC236}">
                            <a16:creationId xmlns:a16="http://schemas.microsoft.com/office/drawing/2014/main" id="{6C015FFE-A726-A53E-FFBA-4BFD58B6BA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7823" t="14357" r="53217" b="33324"/>
                      <a:stretch>
                        <a:fillRect/>
                      </a:stretch>
                    </p:blipFill>
                    <p:spPr bwMode="auto">
                      <a:xfrm>
                        <a:off x="5880100" y="2636839"/>
                        <a:ext cx="4495800" cy="386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26">
            <a:extLst>
              <a:ext uri="{FF2B5EF4-FFF2-40B4-BE49-F238E27FC236}">
                <a16:creationId xmlns:a16="http://schemas.microsoft.com/office/drawing/2014/main" id="{6C0F6FF5-70A7-B42D-6405-0092AC622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4" y="260351"/>
            <a:ext cx="23828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四、圆环</a:t>
            </a:r>
            <a:endParaRPr lang="zh-CN" altLang="en-US" sz="4400">
              <a:solidFill>
                <a:srgbClr val="99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7D669DC-4F45-72BD-B2D8-C1C6C2C275C7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1995488"/>
            <a:ext cx="4165600" cy="2362200"/>
            <a:chOff x="2640" y="960"/>
            <a:chExt cx="2624" cy="1488"/>
          </a:xfrm>
        </p:grpSpPr>
        <p:pic>
          <p:nvPicPr>
            <p:cNvPr id="27673" name="Picture 3" descr="圆柱截断 拷贝">
              <a:extLst>
                <a:ext uri="{FF2B5EF4-FFF2-40B4-BE49-F238E27FC236}">
                  <a16:creationId xmlns:a16="http://schemas.microsoft.com/office/drawing/2014/main" id="{901D4A3F-C834-D2FA-0DD0-491164ED0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95" t="15686" r="35294" b="17647"/>
            <a:stretch>
              <a:fillRect/>
            </a:stretch>
          </p:blipFill>
          <p:spPr bwMode="auto">
            <a:xfrm>
              <a:off x="4416" y="1008"/>
              <a:ext cx="84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4" descr="五棱柱截断 拷贝">
              <a:extLst>
                <a:ext uri="{FF2B5EF4-FFF2-40B4-BE49-F238E27FC236}">
                  <a16:creationId xmlns:a16="http://schemas.microsoft.com/office/drawing/2014/main" id="{46EC0643-D18E-7F82-7A7E-EC366C0F32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42" t="19444" r="40625" b="23611"/>
            <a:stretch>
              <a:fillRect/>
            </a:stretch>
          </p:blipFill>
          <p:spPr bwMode="auto">
            <a:xfrm>
              <a:off x="2640" y="960"/>
              <a:ext cx="727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949" name="Text Box 5">
            <a:extLst>
              <a:ext uri="{FF2B5EF4-FFF2-40B4-BE49-F238E27FC236}">
                <a16:creationId xmlns:a16="http://schemas.microsoft.com/office/drawing/2014/main" id="{A08DD0A2-07AD-594C-3FCB-21641C3A7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981075"/>
            <a:ext cx="6696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8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截断体：</a:t>
            </a:r>
            <a:r>
              <a:rPr kumimoji="1" lang="zh-CN" altLang="en-US" sz="2800" b="1">
                <a:latin typeface="楷体_GB2312" pitchFamily="49" charset="-122"/>
                <a:ea typeface="楷体_GB2312" pitchFamily="49" charset="-122"/>
              </a:rPr>
              <a:t>形体被平面截断后分成两部分，每部分均称为截断体。</a:t>
            </a:r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3E3BA7A2-41B3-5B3E-4263-833C31545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6" y="4283075"/>
            <a:ext cx="7686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32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 截平面</a:t>
            </a:r>
            <a:r>
              <a:rPr kumimoji="1" lang="zh-CN" altLang="en-US" sz="3200" b="1"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 </a:t>
            </a:r>
            <a:r>
              <a:rPr kumimoji="1" lang="en-US" altLang="zh-CN" sz="3200" b="1">
                <a:latin typeface="Times New Roman" panose="02020603050405020304" pitchFamily="18" charset="0"/>
                <a:ea typeface="楷体_GB2312" pitchFamily="49" charset="-122"/>
                <a:sym typeface="Symbol" panose="05050102010706020507" pitchFamily="18" charset="2"/>
              </a:rPr>
              <a:t>——</a:t>
            </a:r>
            <a:r>
              <a:rPr kumimoji="1" lang="en-US" altLang="zh-CN" sz="3200" b="1"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 </a:t>
            </a:r>
            <a:r>
              <a:rPr kumimoji="1" lang="zh-CN" altLang="en-US" sz="3200" b="1"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用来截断形体的平面。</a:t>
            </a:r>
          </a:p>
        </p:txBody>
      </p:sp>
      <p:sp>
        <p:nvSpPr>
          <p:cNvPr id="82951" name="Text Box 7">
            <a:extLst>
              <a:ext uri="{FF2B5EF4-FFF2-40B4-BE49-F238E27FC236}">
                <a16:creationId xmlns:a16="http://schemas.microsoft.com/office/drawing/2014/main" id="{8B3EF5F8-7077-62C0-8A1F-0946E5D21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5" y="4862514"/>
            <a:ext cx="7918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32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 截交线</a:t>
            </a:r>
            <a:r>
              <a:rPr kumimoji="1" lang="zh-CN" altLang="en-US" sz="3200" b="1"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 </a:t>
            </a:r>
            <a:r>
              <a:rPr kumimoji="1" lang="en-US" altLang="zh-CN" sz="3200" b="1">
                <a:latin typeface="Times New Roman" panose="02020603050405020304" pitchFamily="18" charset="0"/>
                <a:ea typeface="楷体_GB2312" pitchFamily="49" charset="-122"/>
                <a:sym typeface="Symbol" panose="05050102010706020507" pitchFamily="18" charset="2"/>
              </a:rPr>
              <a:t>——</a:t>
            </a:r>
            <a:r>
              <a:rPr kumimoji="1" lang="en-US" altLang="zh-CN" sz="3200" b="1"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 </a:t>
            </a:r>
            <a:r>
              <a:rPr kumimoji="1" lang="zh-CN" altLang="en-US" sz="3200" b="1"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截平面与立体表面的交线。</a:t>
            </a:r>
          </a:p>
        </p:txBody>
      </p:sp>
      <p:sp>
        <p:nvSpPr>
          <p:cNvPr id="82952" name="Text Box 8">
            <a:extLst>
              <a:ext uri="{FF2B5EF4-FFF2-40B4-BE49-F238E27FC236}">
                <a16:creationId xmlns:a16="http://schemas.microsoft.com/office/drawing/2014/main" id="{E2CA05E4-14AE-01EC-8A33-E061354C7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6" y="5441950"/>
            <a:ext cx="7510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32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 截断面</a:t>
            </a:r>
            <a:r>
              <a:rPr kumimoji="1" lang="zh-CN" altLang="en-US" sz="3200" b="1"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 </a:t>
            </a:r>
            <a:r>
              <a:rPr kumimoji="1" lang="en-US" altLang="zh-CN" sz="3200" b="1">
                <a:latin typeface="Times New Roman" panose="02020603050405020304" pitchFamily="18" charset="0"/>
                <a:ea typeface="楷体_GB2312" pitchFamily="49" charset="-122"/>
                <a:sym typeface="Symbol" panose="05050102010706020507" pitchFamily="18" charset="2"/>
              </a:rPr>
              <a:t>——</a:t>
            </a:r>
            <a:r>
              <a:rPr kumimoji="1" lang="en-US" altLang="zh-CN" sz="3200" b="1"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 </a:t>
            </a:r>
            <a:r>
              <a:rPr kumimoji="1" lang="zh-CN" altLang="en-US" sz="3200" b="1"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由交线围成的平面图形。</a:t>
            </a:r>
            <a:endParaRPr kumimoji="1" lang="zh-CN" altLang="en-US" sz="3200" b="1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63B3BC3B-16BC-724A-CC4E-8A2B76C7EE32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851150"/>
            <a:ext cx="2057400" cy="706438"/>
            <a:chOff x="3264" y="1523"/>
            <a:chExt cx="1296" cy="445"/>
          </a:xfrm>
        </p:grpSpPr>
        <p:grpSp>
          <p:nvGrpSpPr>
            <p:cNvPr id="27668" name="Group 10">
              <a:extLst>
                <a:ext uri="{FF2B5EF4-FFF2-40B4-BE49-F238E27FC236}">
                  <a16:creationId xmlns:a16="http://schemas.microsoft.com/office/drawing/2014/main" id="{1A968528-4737-522C-BFA3-57000C061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1824"/>
              <a:ext cx="1296" cy="144"/>
              <a:chOff x="3264" y="1824"/>
              <a:chExt cx="1296" cy="144"/>
            </a:xfrm>
          </p:grpSpPr>
          <p:sp>
            <p:nvSpPr>
              <p:cNvPr id="27670" name="Line 11">
                <a:extLst>
                  <a:ext uri="{FF2B5EF4-FFF2-40B4-BE49-F238E27FC236}">
                    <a16:creationId xmlns:a16="http://schemas.microsoft.com/office/drawing/2014/main" id="{221C0B74-A6E4-790F-E898-A42E42BC42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4" y="1824"/>
                <a:ext cx="23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1" name="Line 12">
                <a:extLst>
                  <a:ext uri="{FF2B5EF4-FFF2-40B4-BE49-F238E27FC236}">
                    <a16:creationId xmlns:a16="http://schemas.microsoft.com/office/drawing/2014/main" id="{1C4C9846-CE22-037A-557A-70E8EEE5F0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64" y="182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2" name="Line 13">
                <a:extLst>
                  <a:ext uri="{FF2B5EF4-FFF2-40B4-BE49-F238E27FC236}">
                    <a16:creationId xmlns:a16="http://schemas.microsoft.com/office/drawing/2014/main" id="{D3D28F14-2488-7A08-BEFF-5EFBEDFEC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8" y="1824"/>
                <a:ext cx="966" cy="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7669" name="Text Box 14">
              <a:extLst>
                <a:ext uri="{FF2B5EF4-FFF2-40B4-BE49-F238E27FC236}">
                  <a16:creationId xmlns:a16="http://schemas.microsoft.com/office/drawing/2014/main" id="{E7A20FE4-B8BD-9DFE-6AD3-BB21A428A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" y="1523"/>
              <a:ext cx="6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zh-CN" altLang="en-US" sz="2400" b="1">
                  <a:solidFill>
                    <a:srgbClr val="FF66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截交线</a:t>
              </a:r>
            </a:p>
          </p:txBody>
        </p:sp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FA72EB2B-9BFC-64EC-88F6-1C14E6D76004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3349625"/>
            <a:ext cx="2057400" cy="649288"/>
            <a:chOff x="3264" y="1897"/>
            <a:chExt cx="1296" cy="409"/>
          </a:xfrm>
        </p:grpSpPr>
        <p:grpSp>
          <p:nvGrpSpPr>
            <p:cNvPr id="27663" name="Group 16">
              <a:extLst>
                <a:ext uri="{FF2B5EF4-FFF2-40B4-BE49-F238E27FC236}">
                  <a16:creationId xmlns:a16="http://schemas.microsoft.com/office/drawing/2014/main" id="{8411A4E9-2385-1596-869E-F2079C5A5B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160"/>
              <a:ext cx="1296" cy="146"/>
              <a:chOff x="3264" y="2160"/>
              <a:chExt cx="1296" cy="146"/>
            </a:xfrm>
          </p:grpSpPr>
          <p:sp>
            <p:nvSpPr>
              <p:cNvPr id="27665" name="Line 17">
                <a:extLst>
                  <a:ext uri="{FF2B5EF4-FFF2-40B4-BE49-F238E27FC236}">
                    <a16:creationId xmlns:a16="http://schemas.microsoft.com/office/drawing/2014/main" id="{E511A7EB-6B03-1DFA-3107-6E270D858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4" y="2160"/>
                <a:ext cx="240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6" name="Line 18">
                <a:extLst>
                  <a:ext uri="{FF2B5EF4-FFF2-40B4-BE49-F238E27FC236}">
                    <a16:creationId xmlns:a16="http://schemas.microsoft.com/office/drawing/2014/main" id="{C1F21B4F-1397-667B-6A50-F17CBE7437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20" y="2160"/>
                <a:ext cx="240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7" name="Line 19">
                <a:extLst>
                  <a:ext uri="{FF2B5EF4-FFF2-40B4-BE49-F238E27FC236}">
                    <a16:creationId xmlns:a16="http://schemas.microsoft.com/office/drawing/2014/main" id="{C08EC182-5BF2-0368-FA62-B55462193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4" y="216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7664" name="Text Box 20">
              <a:extLst>
                <a:ext uri="{FF2B5EF4-FFF2-40B4-BE49-F238E27FC236}">
                  <a16:creationId xmlns:a16="http://schemas.microsoft.com/office/drawing/2014/main" id="{26AA64B2-6698-AEE4-501F-1405BA170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4" y="1897"/>
              <a:ext cx="6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zh-CN" altLang="en-US" sz="2400" b="1">
                  <a:solidFill>
                    <a:srgbClr val="FF66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截断体</a:t>
              </a:r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id="{D35960D0-B67C-1E20-1C4F-77FA78EF9173}"/>
              </a:ext>
            </a:extLst>
          </p:cNvPr>
          <p:cNvGrpSpPr>
            <a:grpSpLocks/>
          </p:cNvGrpSpPr>
          <p:nvPr/>
        </p:nvGrpSpPr>
        <p:grpSpPr bwMode="auto">
          <a:xfrm>
            <a:off x="6457950" y="2279650"/>
            <a:ext cx="2730500" cy="1201738"/>
            <a:chOff x="3108" y="1211"/>
            <a:chExt cx="1720" cy="757"/>
          </a:xfrm>
        </p:grpSpPr>
        <p:sp>
          <p:nvSpPr>
            <p:cNvPr id="27659" name="Line 22">
              <a:extLst>
                <a:ext uri="{FF2B5EF4-FFF2-40B4-BE49-F238E27FC236}">
                  <a16:creationId xmlns:a16="http://schemas.microsoft.com/office/drawing/2014/main" id="{788E79CA-2D76-4B66-C7C8-D7289A9B55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8" y="1488"/>
              <a:ext cx="3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0" name="Line 23">
              <a:extLst>
                <a:ext uri="{FF2B5EF4-FFF2-40B4-BE49-F238E27FC236}">
                  <a16:creationId xmlns:a16="http://schemas.microsoft.com/office/drawing/2014/main" id="{5C15E69C-34B3-0AD1-B638-F5F84E957F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72" y="1488"/>
              <a:ext cx="55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1" name="Line 24">
              <a:extLst>
                <a:ext uri="{FF2B5EF4-FFF2-40B4-BE49-F238E27FC236}">
                  <a16:creationId xmlns:a16="http://schemas.microsoft.com/office/drawing/2014/main" id="{6BEA3BD9-BE3B-9AE9-8C40-7BCF157EB4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6" y="148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2" name="Text Box 25">
              <a:extLst>
                <a:ext uri="{FF2B5EF4-FFF2-40B4-BE49-F238E27FC236}">
                  <a16:creationId xmlns:a16="http://schemas.microsoft.com/office/drawing/2014/main" id="{4EFB9102-FFFD-7007-CD45-D2B313435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2" y="1211"/>
              <a:ext cx="6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zh-CN" altLang="en-US" sz="2400" b="1">
                  <a:solidFill>
                    <a:srgbClr val="FF66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截断面</a:t>
              </a:r>
            </a:p>
          </p:txBody>
        </p:sp>
      </p:grpSp>
      <p:sp>
        <p:nvSpPr>
          <p:cNvPr id="82970" name="Text Box 26">
            <a:extLst>
              <a:ext uri="{FF2B5EF4-FFF2-40B4-BE49-F238E27FC236}">
                <a16:creationId xmlns:a16="http://schemas.microsoft.com/office/drawing/2014/main" id="{8879F265-4755-E38D-3379-F898C20F3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1637"/>
            <a:ext cx="4465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3.2 </a:t>
            </a:r>
            <a:r>
              <a:rPr kumimoji="1"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平面与立体相交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utoUpdateAnimBg="0"/>
      <p:bldP spid="82950" grpId="0" autoUpdateAnimBg="0"/>
      <p:bldP spid="82951" grpId="0" autoUpdateAnimBg="0"/>
      <p:bldP spid="82952" grpId="0" autoUpdateAnimBg="0"/>
      <p:bldP spid="8297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4">
            <a:extLst>
              <a:ext uri="{FF2B5EF4-FFF2-40B4-BE49-F238E27FC236}">
                <a16:creationId xmlns:a16="http://schemas.microsoft.com/office/drawing/2014/main" id="{ED95D1C3-A256-EF57-C941-68F7E8B97B4B}"/>
              </a:ext>
            </a:extLst>
          </p:cNvPr>
          <p:cNvGrpSpPr>
            <a:grpSpLocks/>
          </p:cNvGrpSpPr>
          <p:nvPr/>
        </p:nvGrpSpPr>
        <p:grpSpPr bwMode="auto">
          <a:xfrm>
            <a:off x="1919288" y="908050"/>
            <a:ext cx="4392612" cy="3384550"/>
            <a:chOff x="0" y="0"/>
            <a:chExt cx="2676" cy="2016"/>
          </a:xfrm>
        </p:grpSpPr>
        <p:graphicFrame>
          <p:nvGraphicFramePr>
            <p:cNvPr id="28720" name="Object 5">
              <a:extLst>
                <a:ext uri="{FF2B5EF4-FFF2-40B4-BE49-F238E27FC236}">
                  <a16:creationId xmlns:a16="http://schemas.microsoft.com/office/drawing/2014/main" id="{EC67B9E9-AEFF-11C2-068D-F76E1ADBFB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0" y="0"/>
            <a:ext cx="2676" cy="20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rawing" r:id="rId5" imgW="8896350" imgH="4581525" progId="AutoCAD.Drawing.15">
                    <p:embed/>
                  </p:oleObj>
                </mc:Choice>
                <mc:Fallback>
                  <p:oleObj name="Drawing" r:id="rId5" imgW="8896350" imgH="4581525" progId="AutoCAD.Drawing.15">
                    <p:embed/>
                    <p:pic>
                      <p:nvPicPr>
                        <p:cNvPr id="28720" name="Object 5">
                          <a:extLst>
                            <a:ext uri="{FF2B5EF4-FFF2-40B4-BE49-F238E27FC236}">
                              <a16:creationId xmlns:a16="http://schemas.microsoft.com/office/drawing/2014/main" id="{EC67B9E9-AEFF-11C2-068D-F76E1ADBFB3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4948" r="52249" b="5197"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676" cy="20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21" name="Line 6">
              <a:extLst>
                <a:ext uri="{FF2B5EF4-FFF2-40B4-BE49-F238E27FC236}">
                  <a16:creationId xmlns:a16="http://schemas.microsoft.com/office/drawing/2014/main" id="{880FF3E6-D66E-CA3E-DFFB-2BAEF1583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96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91CF8E04-F663-6E1F-3FB0-7E91763D9ED8}"/>
              </a:ext>
            </a:extLst>
          </p:cNvPr>
          <p:cNvGrpSpPr>
            <a:grpSpLocks/>
          </p:cNvGrpSpPr>
          <p:nvPr/>
        </p:nvGrpSpPr>
        <p:grpSpPr bwMode="auto">
          <a:xfrm>
            <a:off x="5176839" y="2603500"/>
            <a:ext cx="954087" cy="1689100"/>
            <a:chOff x="4065" y="224"/>
            <a:chExt cx="601" cy="1064"/>
          </a:xfrm>
        </p:grpSpPr>
        <p:sp>
          <p:nvSpPr>
            <p:cNvPr id="28708" name="Freeform 8">
              <a:extLst>
                <a:ext uri="{FF2B5EF4-FFF2-40B4-BE49-F238E27FC236}">
                  <a16:creationId xmlns:a16="http://schemas.microsoft.com/office/drawing/2014/main" id="{D39C7039-FB97-2174-A085-9733B751D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1096"/>
              <a:ext cx="168" cy="192"/>
            </a:xfrm>
            <a:custGeom>
              <a:avLst/>
              <a:gdLst>
                <a:gd name="T0" fmla="*/ 0 w 1348"/>
                <a:gd name="T1" fmla="*/ 0 h 1540"/>
                <a:gd name="T2" fmla="*/ 3 w 1348"/>
                <a:gd name="T3" fmla="*/ 3 h 1540"/>
                <a:gd name="T4" fmla="*/ 3 w 1348"/>
                <a:gd name="T5" fmla="*/ 3 h 1540"/>
                <a:gd name="T6" fmla="*/ 0 60000 65536"/>
                <a:gd name="T7" fmla="*/ 0 60000 65536"/>
                <a:gd name="T8" fmla="*/ 0 60000 65536"/>
                <a:gd name="T9" fmla="*/ 0 w 1348"/>
                <a:gd name="T10" fmla="*/ 0 h 1540"/>
                <a:gd name="T11" fmla="*/ 1348 w 1348"/>
                <a:gd name="T12" fmla="*/ 1540 h 15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8" h="1540">
                  <a:moveTo>
                    <a:pt x="0" y="0"/>
                  </a:moveTo>
                  <a:lnTo>
                    <a:pt x="1346" y="1540"/>
                  </a:lnTo>
                  <a:lnTo>
                    <a:pt x="1348" y="154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9" name="Freeform 9">
              <a:extLst>
                <a:ext uri="{FF2B5EF4-FFF2-40B4-BE49-F238E27FC236}">
                  <a16:creationId xmlns:a16="http://schemas.microsoft.com/office/drawing/2014/main" id="{3E5F9A27-FE91-5491-B7F0-2C7F31AD8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567"/>
              <a:ext cx="1" cy="721"/>
            </a:xfrm>
            <a:custGeom>
              <a:avLst/>
              <a:gdLst>
                <a:gd name="T0" fmla="*/ 0 w 2"/>
                <a:gd name="T1" fmla="*/ 11 h 5772"/>
                <a:gd name="T2" fmla="*/ 0 w 2"/>
                <a:gd name="T3" fmla="*/ 0 h 5772"/>
                <a:gd name="T4" fmla="*/ 1 w 2"/>
                <a:gd name="T5" fmla="*/ 0 h 5772"/>
                <a:gd name="T6" fmla="*/ 0 60000 65536"/>
                <a:gd name="T7" fmla="*/ 0 60000 65536"/>
                <a:gd name="T8" fmla="*/ 0 60000 65536"/>
                <a:gd name="T9" fmla="*/ 0 w 2"/>
                <a:gd name="T10" fmla="*/ 0 h 5772"/>
                <a:gd name="T11" fmla="*/ 2 w 2"/>
                <a:gd name="T12" fmla="*/ 5772 h 57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5772">
                  <a:moveTo>
                    <a:pt x="0" y="5772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0" name="Freeform 10">
              <a:extLst>
                <a:ext uri="{FF2B5EF4-FFF2-40B4-BE49-F238E27FC236}">
                  <a16:creationId xmlns:a16="http://schemas.microsoft.com/office/drawing/2014/main" id="{96864C4E-E3C5-F441-8F90-41DCFD164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375"/>
              <a:ext cx="1" cy="721"/>
            </a:xfrm>
            <a:custGeom>
              <a:avLst/>
              <a:gdLst>
                <a:gd name="T0" fmla="*/ 0 w 1"/>
                <a:gd name="T1" fmla="*/ 0 h 5770"/>
                <a:gd name="T2" fmla="*/ 0 w 1"/>
                <a:gd name="T3" fmla="*/ 11 h 5770"/>
                <a:gd name="T4" fmla="*/ 1 w 1"/>
                <a:gd name="T5" fmla="*/ 11 h 5770"/>
                <a:gd name="T6" fmla="*/ 0 60000 65536"/>
                <a:gd name="T7" fmla="*/ 0 60000 65536"/>
                <a:gd name="T8" fmla="*/ 0 60000 65536"/>
                <a:gd name="T9" fmla="*/ 0 w 1"/>
                <a:gd name="T10" fmla="*/ 0 h 5770"/>
                <a:gd name="T11" fmla="*/ 1 w 1"/>
                <a:gd name="T12" fmla="*/ 5770 h 5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770">
                  <a:moveTo>
                    <a:pt x="0" y="0"/>
                  </a:moveTo>
                  <a:lnTo>
                    <a:pt x="0" y="5770"/>
                  </a:lnTo>
                  <a:lnTo>
                    <a:pt x="1" y="577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1" name="Freeform 11">
              <a:extLst>
                <a:ext uri="{FF2B5EF4-FFF2-40B4-BE49-F238E27FC236}">
                  <a16:creationId xmlns:a16="http://schemas.microsoft.com/office/drawing/2014/main" id="{6BA80CC4-838F-330C-F247-9D175E7C2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375"/>
              <a:ext cx="168" cy="192"/>
            </a:xfrm>
            <a:custGeom>
              <a:avLst/>
              <a:gdLst>
                <a:gd name="T0" fmla="*/ 3 w 1346"/>
                <a:gd name="T1" fmla="*/ 3 h 1538"/>
                <a:gd name="T2" fmla="*/ 0 w 1346"/>
                <a:gd name="T3" fmla="*/ 0 h 1538"/>
                <a:gd name="T4" fmla="*/ 0 w 1346"/>
                <a:gd name="T5" fmla="*/ 0 h 1538"/>
                <a:gd name="T6" fmla="*/ 0 60000 65536"/>
                <a:gd name="T7" fmla="*/ 0 60000 65536"/>
                <a:gd name="T8" fmla="*/ 0 60000 65536"/>
                <a:gd name="T9" fmla="*/ 0 w 1346"/>
                <a:gd name="T10" fmla="*/ 0 h 1538"/>
                <a:gd name="T11" fmla="*/ 1346 w 1346"/>
                <a:gd name="T12" fmla="*/ 1538 h 15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6" h="1538">
                  <a:moveTo>
                    <a:pt x="1346" y="1538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2" name="Freeform 12">
              <a:extLst>
                <a:ext uri="{FF2B5EF4-FFF2-40B4-BE49-F238E27FC236}">
                  <a16:creationId xmlns:a16="http://schemas.microsoft.com/office/drawing/2014/main" id="{C447298B-40AD-0E04-E4CC-CA8871514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224"/>
              <a:ext cx="264" cy="151"/>
            </a:xfrm>
            <a:custGeom>
              <a:avLst/>
              <a:gdLst>
                <a:gd name="T0" fmla="*/ 4 w 2114"/>
                <a:gd name="T1" fmla="*/ 0 h 1202"/>
                <a:gd name="T2" fmla="*/ 0 w 2114"/>
                <a:gd name="T3" fmla="*/ 2 h 1202"/>
                <a:gd name="T4" fmla="*/ 0 w 2114"/>
                <a:gd name="T5" fmla="*/ 2 h 1202"/>
                <a:gd name="T6" fmla="*/ 0 60000 65536"/>
                <a:gd name="T7" fmla="*/ 0 60000 65536"/>
                <a:gd name="T8" fmla="*/ 0 60000 65536"/>
                <a:gd name="T9" fmla="*/ 0 w 2114"/>
                <a:gd name="T10" fmla="*/ 0 h 1202"/>
                <a:gd name="T11" fmla="*/ 2114 w 2114"/>
                <a:gd name="T12" fmla="*/ 1202 h 1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" h="1202">
                  <a:moveTo>
                    <a:pt x="2114" y="0"/>
                  </a:moveTo>
                  <a:lnTo>
                    <a:pt x="0" y="1202"/>
                  </a:lnTo>
                  <a:lnTo>
                    <a:pt x="1" y="120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3" name="Freeform 13">
              <a:extLst>
                <a:ext uri="{FF2B5EF4-FFF2-40B4-BE49-F238E27FC236}">
                  <a16:creationId xmlns:a16="http://schemas.microsoft.com/office/drawing/2014/main" id="{15D58747-C5E4-737E-E13C-ECAB89FAD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321"/>
              <a:ext cx="1" cy="721"/>
            </a:xfrm>
            <a:custGeom>
              <a:avLst/>
              <a:gdLst>
                <a:gd name="T0" fmla="*/ 0 w 1"/>
                <a:gd name="T1" fmla="*/ 11 h 5771"/>
                <a:gd name="T2" fmla="*/ 0 w 1"/>
                <a:gd name="T3" fmla="*/ 0 h 5771"/>
                <a:gd name="T4" fmla="*/ 1 w 1"/>
                <a:gd name="T5" fmla="*/ 0 h 5771"/>
                <a:gd name="T6" fmla="*/ 0 60000 65536"/>
                <a:gd name="T7" fmla="*/ 0 60000 65536"/>
                <a:gd name="T8" fmla="*/ 0 60000 65536"/>
                <a:gd name="T9" fmla="*/ 0 w 1"/>
                <a:gd name="T10" fmla="*/ 0 h 5771"/>
                <a:gd name="T11" fmla="*/ 1 w 1"/>
                <a:gd name="T12" fmla="*/ 5771 h 57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771">
                  <a:moveTo>
                    <a:pt x="0" y="577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4" name="Freeform 14">
              <a:extLst>
                <a:ext uri="{FF2B5EF4-FFF2-40B4-BE49-F238E27FC236}">
                  <a16:creationId xmlns:a16="http://schemas.microsoft.com/office/drawing/2014/main" id="{71FB2ECC-D19C-F5F7-46E7-EB56EE194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1252"/>
              <a:ext cx="372" cy="36"/>
            </a:xfrm>
            <a:custGeom>
              <a:avLst/>
              <a:gdLst>
                <a:gd name="T0" fmla="*/ 0 w 2981"/>
                <a:gd name="T1" fmla="*/ 0 h 290"/>
                <a:gd name="T2" fmla="*/ 6 w 2981"/>
                <a:gd name="T3" fmla="*/ 0 h 290"/>
                <a:gd name="T4" fmla="*/ 6 w 2981"/>
                <a:gd name="T5" fmla="*/ 0 h 290"/>
                <a:gd name="T6" fmla="*/ 0 60000 65536"/>
                <a:gd name="T7" fmla="*/ 0 60000 65536"/>
                <a:gd name="T8" fmla="*/ 0 60000 65536"/>
                <a:gd name="T9" fmla="*/ 0 w 2981"/>
                <a:gd name="T10" fmla="*/ 0 h 290"/>
                <a:gd name="T11" fmla="*/ 2981 w 2981"/>
                <a:gd name="T12" fmla="*/ 290 h 2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1" h="290">
                  <a:moveTo>
                    <a:pt x="0" y="290"/>
                  </a:moveTo>
                  <a:lnTo>
                    <a:pt x="2980" y="0"/>
                  </a:lnTo>
                  <a:lnTo>
                    <a:pt x="298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5" name="Freeform 15">
              <a:extLst>
                <a:ext uri="{FF2B5EF4-FFF2-40B4-BE49-F238E27FC236}">
                  <a16:creationId xmlns:a16="http://schemas.microsoft.com/office/drawing/2014/main" id="{E4C5FE40-8887-200B-79A4-7D017F42A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" y="531"/>
              <a:ext cx="1" cy="721"/>
            </a:xfrm>
            <a:custGeom>
              <a:avLst/>
              <a:gdLst>
                <a:gd name="T0" fmla="*/ 0 w 1"/>
                <a:gd name="T1" fmla="*/ 11 h 5770"/>
                <a:gd name="T2" fmla="*/ 0 w 1"/>
                <a:gd name="T3" fmla="*/ 0 h 5770"/>
                <a:gd name="T4" fmla="*/ 1 w 1"/>
                <a:gd name="T5" fmla="*/ 0 h 5770"/>
                <a:gd name="T6" fmla="*/ 0 60000 65536"/>
                <a:gd name="T7" fmla="*/ 0 60000 65536"/>
                <a:gd name="T8" fmla="*/ 0 60000 65536"/>
                <a:gd name="T9" fmla="*/ 0 w 1"/>
                <a:gd name="T10" fmla="*/ 0 h 5770"/>
                <a:gd name="T11" fmla="*/ 1 w 1"/>
                <a:gd name="T12" fmla="*/ 5770 h 5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770">
                  <a:moveTo>
                    <a:pt x="0" y="577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6" name="Freeform 16">
              <a:extLst>
                <a:ext uri="{FF2B5EF4-FFF2-40B4-BE49-F238E27FC236}">
                  <a16:creationId xmlns:a16="http://schemas.microsoft.com/office/drawing/2014/main" id="{2A58F26E-D7E4-6D8F-3DE3-E72651886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531"/>
              <a:ext cx="372" cy="36"/>
            </a:xfrm>
            <a:custGeom>
              <a:avLst/>
              <a:gdLst>
                <a:gd name="T0" fmla="*/ 6 w 2980"/>
                <a:gd name="T1" fmla="*/ 0 h 288"/>
                <a:gd name="T2" fmla="*/ 0 w 2980"/>
                <a:gd name="T3" fmla="*/ 1 h 288"/>
                <a:gd name="T4" fmla="*/ 0 w 2980"/>
                <a:gd name="T5" fmla="*/ 1 h 288"/>
                <a:gd name="T6" fmla="*/ 0 60000 65536"/>
                <a:gd name="T7" fmla="*/ 0 60000 65536"/>
                <a:gd name="T8" fmla="*/ 0 60000 65536"/>
                <a:gd name="T9" fmla="*/ 0 w 2980"/>
                <a:gd name="T10" fmla="*/ 0 h 288"/>
                <a:gd name="T11" fmla="*/ 2980 w 298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0" h="288">
                  <a:moveTo>
                    <a:pt x="2980" y="0"/>
                  </a:moveTo>
                  <a:lnTo>
                    <a:pt x="0" y="288"/>
                  </a:lnTo>
                  <a:lnTo>
                    <a:pt x="2" y="28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7" name="Freeform 17">
              <a:extLst>
                <a:ext uri="{FF2B5EF4-FFF2-40B4-BE49-F238E27FC236}">
                  <a16:creationId xmlns:a16="http://schemas.microsoft.com/office/drawing/2014/main" id="{EA859E87-14FD-7E5B-B378-54FD69F7F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" y="321"/>
              <a:ext cx="61" cy="210"/>
            </a:xfrm>
            <a:custGeom>
              <a:avLst/>
              <a:gdLst>
                <a:gd name="T0" fmla="*/ 0 w 482"/>
                <a:gd name="T1" fmla="*/ 3 h 1683"/>
                <a:gd name="T2" fmla="*/ 1 w 482"/>
                <a:gd name="T3" fmla="*/ 0 h 1683"/>
                <a:gd name="T4" fmla="*/ 1 w 482"/>
                <a:gd name="T5" fmla="*/ 0 h 1683"/>
                <a:gd name="T6" fmla="*/ 0 60000 65536"/>
                <a:gd name="T7" fmla="*/ 0 60000 65536"/>
                <a:gd name="T8" fmla="*/ 0 60000 65536"/>
                <a:gd name="T9" fmla="*/ 0 w 482"/>
                <a:gd name="T10" fmla="*/ 0 h 1683"/>
                <a:gd name="T11" fmla="*/ 482 w 482"/>
                <a:gd name="T12" fmla="*/ 1683 h 16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2" h="1683">
                  <a:moveTo>
                    <a:pt x="0" y="1683"/>
                  </a:moveTo>
                  <a:lnTo>
                    <a:pt x="481" y="0"/>
                  </a:lnTo>
                  <a:lnTo>
                    <a:pt x="48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8" name="Freeform 18">
              <a:extLst>
                <a:ext uri="{FF2B5EF4-FFF2-40B4-BE49-F238E27FC236}">
                  <a16:creationId xmlns:a16="http://schemas.microsoft.com/office/drawing/2014/main" id="{7C35A8F6-0A69-F969-9491-CDF175E88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224"/>
              <a:ext cx="336" cy="97"/>
            </a:xfrm>
            <a:custGeom>
              <a:avLst/>
              <a:gdLst>
                <a:gd name="T0" fmla="*/ 5 w 2693"/>
                <a:gd name="T1" fmla="*/ 2 h 769"/>
                <a:gd name="T2" fmla="*/ 0 w 2693"/>
                <a:gd name="T3" fmla="*/ 0 h 769"/>
                <a:gd name="T4" fmla="*/ 0 w 2693"/>
                <a:gd name="T5" fmla="*/ 0 h 769"/>
                <a:gd name="T6" fmla="*/ 0 60000 65536"/>
                <a:gd name="T7" fmla="*/ 0 60000 65536"/>
                <a:gd name="T8" fmla="*/ 0 60000 65536"/>
                <a:gd name="T9" fmla="*/ 0 w 2693"/>
                <a:gd name="T10" fmla="*/ 0 h 769"/>
                <a:gd name="T11" fmla="*/ 2693 w 2693"/>
                <a:gd name="T12" fmla="*/ 769 h 7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3" h="769">
                  <a:moveTo>
                    <a:pt x="2693" y="769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9" name="Freeform 19">
              <a:extLst>
                <a:ext uri="{FF2B5EF4-FFF2-40B4-BE49-F238E27FC236}">
                  <a16:creationId xmlns:a16="http://schemas.microsoft.com/office/drawing/2014/main" id="{96B414DF-E91F-B100-3BF0-7C693D85D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" y="1042"/>
              <a:ext cx="61" cy="210"/>
            </a:xfrm>
            <a:custGeom>
              <a:avLst/>
              <a:gdLst>
                <a:gd name="T0" fmla="*/ 0 w 482"/>
                <a:gd name="T1" fmla="*/ 3 h 1682"/>
                <a:gd name="T2" fmla="*/ 1 w 482"/>
                <a:gd name="T3" fmla="*/ 0 h 1682"/>
                <a:gd name="T4" fmla="*/ 1 w 482"/>
                <a:gd name="T5" fmla="*/ 0 h 1682"/>
                <a:gd name="T6" fmla="*/ 0 60000 65536"/>
                <a:gd name="T7" fmla="*/ 0 60000 65536"/>
                <a:gd name="T8" fmla="*/ 0 60000 65536"/>
                <a:gd name="T9" fmla="*/ 0 w 482"/>
                <a:gd name="T10" fmla="*/ 0 h 1682"/>
                <a:gd name="T11" fmla="*/ 482 w 482"/>
                <a:gd name="T12" fmla="*/ 1682 h 16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2" h="1682">
                  <a:moveTo>
                    <a:pt x="0" y="1682"/>
                  </a:moveTo>
                  <a:lnTo>
                    <a:pt x="481" y="0"/>
                  </a:lnTo>
                  <a:lnTo>
                    <a:pt x="48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1812" name="Text Box 20">
            <a:extLst>
              <a:ext uri="{FF2B5EF4-FFF2-40B4-BE49-F238E27FC236}">
                <a16:creationId xmlns:a16="http://schemas.microsoft.com/office/drawing/2014/main" id="{28A7ACF9-3551-573A-DA6D-E3B5D4A2F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2087563"/>
            <a:ext cx="48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400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kumimoji="1" lang="en-US" altLang="zh-CN" sz="1400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endParaRPr kumimoji="1" lang="en-US" altLang="zh-CN" sz="2400">
              <a:solidFill>
                <a:srgbClr val="FF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38318D0E-70CD-9F8F-23D7-0E7860DEDA35}"/>
              </a:ext>
            </a:extLst>
          </p:cNvPr>
          <p:cNvGrpSpPr>
            <a:grpSpLocks/>
          </p:cNvGrpSpPr>
          <p:nvPr/>
        </p:nvGrpSpPr>
        <p:grpSpPr bwMode="auto">
          <a:xfrm>
            <a:off x="2376488" y="1096963"/>
            <a:ext cx="1828800" cy="1143000"/>
            <a:chOff x="816" y="672"/>
            <a:chExt cx="1248" cy="864"/>
          </a:xfrm>
        </p:grpSpPr>
        <p:sp>
          <p:nvSpPr>
            <p:cNvPr id="28706" name="Line 22">
              <a:extLst>
                <a:ext uri="{FF2B5EF4-FFF2-40B4-BE49-F238E27FC236}">
                  <a16:creationId xmlns:a16="http://schemas.microsoft.com/office/drawing/2014/main" id="{608DE536-36D6-BD3F-3D75-64BFCD040B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672"/>
              <a:ext cx="1248" cy="864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7" name="Line 23">
              <a:extLst>
                <a:ext uri="{FF2B5EF4-FFF2-40B4-BE49-F238E27FC236}">
                  <a16:creationId xmlns:a16="http://schemas.microsoft.com/office/drawing/2014/main" id="{EAD1438E-69D3-4794-F714-94E2C34970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1440"/>
              <a:ext cx="144" cy="96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1816" name="Text Box 24">
            <a:extLst>
              <a:ext uri="{FF2B5EF4-FFF2-40B4-BE49-F238E27FC236}">
                <a16:creationId xmlns:a16="http://schemas.microsoft.com/office/drawing/2014/main" id="{AD00937B-6F0A-1AEF-931B-6817E351A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701" y="5578476"/>
            <a:ext cx="2085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kumimoji="1" lang="zh-CN" altLang="en-US" sz="2800" b="1">
                <a:latin typeface="Times New Roman" panose="02020603050405020304" pitchFamily="18" charset="0"/>
                <a:ea typeface="华文隶书" panose="02010800040101010101" pitchFamily="2" charset="-122"/>
              </a:rPr>
              <a:t>空间分析：</a:t>
            </a:r>
          </a:p>
        </p:txBody>
      </p:sp>
      <p:sp>
        <p:nvSpPr>
          <p:cNvPr id="161817" name="Text Box 25">
            <a:extLst>
              <a:ext uri="{FF2B5EF4-FFF2-40B4-BE49-F238E27FC236}">
                <a16:creationId xmlns:a16="http://schemas.microsoft.com/office/drawing/2014/main" id="{BE909EE7-35A1-19ED-8081-50105A46D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5581651"/>
            <a:ext cx="6477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 2" panose="05020102010507070707" pitchFamily="18" charset="2"/>
              </a:rPr>
              <a:t>1.</a:t>
            </a:r>
            <a:r>
              <a:rPr kumimoji="1"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根据立体放置的位置，分析各棱面、棱线的位置</a:t>
            </a:r>
            <a:r>
              <a:rPr kumimoji="1"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（定原形）</a:t>
            </a:r>
            <a:r>
              <a:rPr kumimoji="1"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 ；</a:t>
            </a:r>
            <a:endParaRPr kumimoji="1"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  <a:p>
            <a:pPr eaLnBrk="1" hangingPunct="1"/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 2" panose="05020102010507070707" pitchFamily="18" charset="2"/>
              </a:rPr>
              <a:t>2.</a:t>
            </a:r>
            <a:r>
              <a:rPr kumimoji="1"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根据截面的位置，</a:t>
            </a:r>
            <a:r>
              <a:rPr kumimoji="1"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确定截交线的形状</a:t>
            </a:r>
            <a:r>
              <a:rPr kumimoji="1"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；</a:t>
            </a:r>
          </a:p>
        </p:txBody>
      </p:sp>
      <p:sp>
        <p:nvSpPr>
          <p:cNvPr id="161818" name="Text Box 26">
            <a:extLst>
              <a:ext uri="{FF2B5EF4-FFF2-40B4-BE49-F238E27FC236}">
                <a16:creationId xmlns:a16="http://schemas.microsoft.com/office/drawing/2014/main" id="{4E445B6B-4D30-133A-439D-C94E41463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4627563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求截交线的投影</a:t>
            </a:r>
          </a:p>
        </p:txBody>
      </p:sp>
      <p:sp>
        <p:nvSpPr>
          <p:cNvPr id="161819" name="AutoShape 27">
            <a:extLst>
              <a:ext uri="{FF2B5EF4-FFF2-40B4-BE49-F238E27FC236}">
                <a16:creationId xmlns:a16="http://schemas.microsoft.com/office/drawing/2014/main" id="{15CDEDD3-8D15-FFAC-ACD9-62759D6AA697}"/>
              </a:ext>
            </a:extLst>
          </p:cNvPr>
          <p:cNvSpPr>
            <a:spLocks/>
          </p:cNvSpPr>
          <p:nvPr/>
        </p:nvSpPr>
        <p:spPr bwMode="auto">
          <a:xfrm>
            <a:off x="5549900" y="44069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 eaLnBrk="1" hangingPunct="1"/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1820" name="Text Box 28">
            <a:extLst>
              <a:ext uri="{FF2B5EF4-FFF2-40B4-BE49-F238E27FC236}">
                <a16:creationId xmlns:a16="http://schemas.microsoft.com/office/drawing/2014/main" id="{E7F2BF7A-C99E-5127-9030-3F42383FD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00" y="4483101"/>
            <a:ext cx="3625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交点法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—</a:t>
            </a: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线面相交；</a:t>
            </a:r>
          </a:p>
          <a:p>
            <a:pPr eaLnBrk="1" hangingPunct="1">
              <a:buFontTx/>
              <a:buAutoNum type="arabicPeriod"/>
            </a:pP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交线法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—</a:t>
            </a: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面面相交；</a:t>
            </a:r>
          </a:p>
        </p:txBody>
      </p:sp>
      <p:sp>
        <p:nvSpPr>
          <p:cNvPr id="161821" name="AutoShape 29">
            <a:extLst>
              <a:ext uri="{FF2B5EF4-FFF2-40B4-BE49-F238E27FC236}">
                <a16:creationId xmlns:a16="http://schemas.microsoft.com/office/drawing/2014/main" id="{758A5EFD-F1AB-A19A-EB20-D666B90C2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888" y="1412875"/>
            <a:ext cx="2057400" cy="914400"/>
          </a:xfrm>
          <a:prstGeom prst="wedgeRoundRectCallout">
            <a:avLst>
              <a:gd name="adj1" fmla="val 63810"/>
              <a:gd name="adj2" fmla="val 91319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一个封闭的平面多边形</a:t>
            </a:r>
          </a:p>
        </p:txBody>
      </p:sp>
      <p:grpSp>
        <p:nvGrpSpPr>
          <p:cNvPr id="5" name="Group 30">
            <a:extLst>
              <a:ext uri="{FF2B5EF4-FFF2-40B4-BE49-F238E27FC236}">
                <a16:creationId xmlns:a16="http://schemas.microsoft.com/office/drawing/2014/main" id="{9AA144CC-E3C6-A9B9-F4EE-993EBF581F54}"/>
              </a:ext>
            </a:extLst>
          </p:cNvPr>
          <p:cNvGrpSpPr>
            <a:grpSpLocks/>
          </p:cNvGrpSpPr>
          <p:nvPr/>
        </p:nvGrpSpPr>
        <p:grpSpPr bwMode="auto">
          <a:xfrm>
            <a:off x="7967664" y="2039939"/>
            <a:ext cx="2232025" cy="2192337"/>
            <a:chOff x="2160" y="2064"/>
            <a:chExt cx="2016" cy="2016"/>
          </a:xfrm>
        </p:grpSpPr>
        <p:grpSp>
          <p:nvGrpSpPr>
            <p:cNvPr id="28686" name="Group 31">
              <a:extLst>
                <a:ext uri="{FF2B5EF4-FFF2-40B4-BE49-F238E27FC236}">
                  <a16:creationId xmlns:a16="http://schemas.microsoft.com/office/drawing/2014/main" id="{55EE0AA4-52BA-1F75-1C6A-1D82FC2380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496"/>
              <a:ext cx="912" cy="1584"/>
              <a:chOff x="2688" y="2352"/>
              <a:chExt cx="1056" cy="1632"/>
            </a:xfrm>
          </p:grpSpPr>
          <p:sp>
            <p:nvSpPr>
              <p:cNvPr id="28694" name="Freeform 32">
                <a:extLst>
                  <a:ext uri="{FF2B5EF4-FFF2-40B4-BE49-F238E27FC236}">
                    <a16:creationId xmlns:a16="http://schemas.microsoft.com/office/drawing/2014/main" id="{DEFC77CF-E2D8-B25C-247B-BC899EE7D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2430"/>
                <a:ext cx="113" cy="612"/>
              </a:xfrm>
              <a:custGeom>
                <a:avLst/>
                <a:gdLst>
                  <a:gd name="T0" fmla="*/ 0 w 482"/>
                  <a:gd name="T1" fmla="*/ 32 h 2693"/>
                  <a:gd name="T2" fmla="*/ 6 w 482"/>
                  <a:gd name="T3" fmla="*/ 0 h 2693"/>
                  <a:gd name="T4" fmla="*/ 6 w 482"/>
                  <a:gd name="T5" fmla="*/ 0 h 2693"/>
                  <a:gd name="T6" fmla="*/ 0 60000 65536"/>
                  <a:gd name="T7" fmla="*/ 0 60000 65536"/>
                  <a:gd name="T8" fmla="*/ 0 60000 65536"/>
                  <a:gd name="T9" fmla="*/ 0 w 482"/>
                  <a:gd name="T10" fmla="*/ 0 h 2693"/>
                  <a:gd name="T11" fmla="*/ 482 w 482"/>
                  <a:gd name="T12" fmla="*/ 2693 h 26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2" h="2693">
                    <a:moveTo>
                      <a:pt x="0" y="2693"/>
                    </a:moveTo>
                    <a:lnTo>
                      <a:pt x="481" y="0"/>
                    </a:lnTo>
                    <a:lnTo>
                      <a:pt x="482" y="0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5" name="Freeform 33">
                <a:extLst>
                  <a:ext uri="{FF2B5EF4-FFF2-40B4-BE49-F238E27FC236}">
                    <a16:creationId xmlns:a16="http://schemas.microsoft.com/office/drawing/2014/main" id="{D3180E53-B95A-EA41-C64F-59B42C6AA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3042"/>
                <a:ext cx="643" cy="306"/>
              </a:xfrm>
              <a:custGeom>
                <a:avLst/>
                <a:gdLst>
                  <a:gd name="T0" fmla="*/ 0 w 2789"/>
                  <a:gd name="T1" fmla="*/ 16 h 1346"/>
                  <a:gd name="T2" fmla="*/ 34 w 2789"/>
                  <a:gd name="T3" fmla="*/ 0 h 1346"/>
                  <a:gd name="T4" fmla="*/ 34 w 2789"/>
                  <a:gd name="T5" fmla="*/ 0 h 1346"/>
                  <a:gd name="T6" fmla="*/ 0 60000 65536"/>
                  <a:gd name="T7" fmla="*/ 0 60000 65536"/>
                  <a:gd name="T8" fmla="*/ 0 60000 65536"/>
                  <a:gd name="T9" fmla="*/ 0 w 2789"/>
                  <a:gd name="T10" fmla="*/ 0 h 1346"/>
                  <a:gd name="T11" fmla="*/ 2789 w 2789"/>
                  <a:gd name="T12" fmla="*/ 1346 h 13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89" h="1346">
                    <a:moveTo>
                      <a:pt x="0" y="1346"/>
                    </a:moveTo>
                    <a:lnTo>
                      <a:pt x="2788" y="0"/>
                    </a:lnTo>
                    <a:lnTo>
                      <a:pt x="2789" y="0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6" name="Freeform 34">
                <a:extLst>
                  <a:ext uri="{FF2B5EF4-FFF2-40B4-BE49-F238E27FC236}">
                    <a16:creationId xmlns:a16="http://schemas.microsoft.com/office/drawing/2014/main" id="{B2987ABE-C89F-45D9-6E00-8ACCFB9A7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4" y="2352"/>
                <a:ext cx="588" cy="78"/>
              </a:xfrm>
              <a:custGeom>
                <a:avLst/>
                <a:gdLst>
                  <a:gd name="T0" fmla="*/ 31 w 2547"/>
                  <a:gd name="T1" fmla="*/ 4 h 337"/>
                  <a:gd name="T2" fmla="*/ 0 w 2547"/>
                  <a:gd name="T3" fmla="*/ 0 h 337"/>
                  <a:gd name="T4" fmla="*/ 0 w 2547"/>
                  <a:gd name="T5" fmla="*/ 0 h 337"/>
                  <a:gd name="T6" fmla="*/ 0 60000 65536"/>
                  <a:gd name="T7" fmla="*/ 0 60000 65536"/>
                  <a:gd name="T8" fmla="*/ 0 60000 65536"/>
                  <a:gd name="T9" fmla="*/ 0 w 2547"/>
                  <a:gd name="T10" fmla="*/ 0 h 337"/>
                  <a:gd name="T11" fmla="*/ 2547 w 2547"/>
                  <a:gd name="T12" fmla="*/ 337 h 3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7" h="337">
                    <a:moveTo>
                      <a:pt x="2547" y="337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7" name="Freeform 35">
                <a:extLst>
                  <a:ext uri="{FF2B5EF4-FFF2-40B4-BE49-F238E27FC236}">
                    <a16:creationId xmlns:a16="http://schemas.microsoft.com/office/drawing/2014/main" id="{DCB51BD9-B13E-BC9A-4290-B7081454C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2352"/>
                <a:ext cx="466" cy="570"/>
              </a:xfrm>
              <a:custGeom>
                <a:avLst/>
                <a:gdLst>
                  <a:gd name="T0" fmla="*/ 25 w 2020"/>
                  <a:gd name="T1" fmla="*/ 0 h 2500"/>
                  <a:gd name="T2" fmla="*/ 0 w 2020"/>
                  <a:gd name="T3" fmla="*/ 30 h 2500"/>
                  <a:gd name="T4" fmla="*/ 0 w 2020"/>
                  <a:gd name="T5" fmla="*/ 30 h 2500"/>
                  <a:gd name="T6" fmla="*/ 0 60000 65536"/>
                  <a:gd name="T7" fmla="*/ 0 60000 65536"/>
                  <a:gd name="T8" fmla="*/ 0 60000 65536"/>
                  <a:gd name="T9" fmla="*/ 0 w 2020"/>
                  <a:gd name="T10" fmla="*/ 0 h 2500"/>
                  <a:gd name="T11" fmla="*/ 2020 w 2020"/>
                  <a:gd name="T12" fmla="*/ 2500 h 25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20" h="2500">
                    <a:moveTo>
                      <a:pt x="2020" y="0"/>
                    </a:moveTo>
                    <a:lnTo>
                      <a:pt x="0" y="2500"/>
                    </a:lnTo>
                    <a:lnTo>
                      <a:pt x="1" y="2500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8" name="Freeform 36">
                <a:extLst>
                  <a:ext uri="{FF2B5EF4-FFF2-40B4-BE49-F238E27FC236}">
                    <a16:creationId xmlns:a16="http://schemas.microsoft.com/office/drawing/2014/main" id="{69B19ECF-932B-4CA2-6B61-A7FE81E4C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2922"/>
                <a:ext cx="300" cy="426"/>
              </a:xfrm>
              <a:custGeom>
                <a:avLst/>
                <a:gdLst>
                  <a:gd name="T0" fmla="*/ 0 w 1300"/>
                  <a:gd name="T1" fmla="*/ 0 h 1876"/>
                  <a:gd name="T2" fmla="*/ 16 w 1300"/>
                  <a:gd name="T3" fmla="*/ 22 h 1876"/>
                  <a:gd name="T4" fmla="*/ 16 w 1300"/>
                  <a:gd name="T5" fmla="*/ 22 h 1876"/>
                  <a:gd name="T6" fmla="*/ 0 60000 65536"/>
                  <a:gd name="T7" fmla="*/ 0 60000 65536"/>
                  <a:gd name="T8" fmla="*/ 0 60000 65536"/>
                  <a:gd name="T9" fmla="*/ 0 w 1300"/>
                  <a:gd name="T10" fmla="*/ 0 h 1876"/>
                  <a:gd name="T11" fmla="*/ 1300 w 1300"/>
                  <a:gd name="T12" fmla="*/ 1876 h 18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0" h="1876">
                    <a:moveTo>
                      <a:pt x="0" y="0"/>
                    </a:moveTo>
                    <a:lnTo>
                      <a:pt x="1298" y="1876"/>
                    </a:lnTo>
                    <a:lnTo>
                      <a:pt x="1300" y="1876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9" name="Freeform 37">
                <a:extLst>
                  <a:ext uri="{FF2B5EF4-FFF2-40B4-BE49-F238E27FC236}">
                    <a16:creationId xmlns:a16="http://schemas.microsoft.com/office/drawing/2014/main" id="{5382E3F2-1F6C-C090-0711-14527575A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3929"/>
                <a:ext cx="643" cy="55"/>
              </a:xfrm>
              <a:custGeom>
                <a:avLst/>
                <a:gdLst>
                  <a:gd name="T0" fmla="*/ 0 w 2789"/>
                  <a:gd name="T1" fmla="*/ 3 h 240"/>
                  <a:gd name="T2" fmla="*/ 34 w 2789"/>
                  <a:gd name="T3" fmla="*/ 0 h 240"/>
                  <a:gd name="T4" fmla="*/ 34 w 2789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2789"/>
                  <a:gd name="T10" fmla="*/ 0 h 240"/>
                  <a:gd name="T11" fmla="*/ 2789 w 2789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89" h="240">
                    <a:moveTo>
                      <a:pt x="0" y="240"/>
                    </a:moveTo>
                    <a:lnTo>
                      <a:pt x="2788" y="0"/>
                    </a:lnTo>
                    <a:lnTo>
                      <a:pt x="2789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0" name="Freeform 38">
                <a:extLst>
                  <a:ext uri="{FF2B5EF4-FFF2-40B4-BE49-F238E27FC236}">
                    <a16:creationId xmlns:a16="http://schemas.microsoft.com/office/drawing/2014/main" id="{9A773B65-A771-0370-52A8-C24D5DD15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042"/>
                <a:ext cx="2" cy="887"/>
              </a:xfrm>
              <a:custGeom>
                <a:avLst/>
                <a:gdLst>
                  <a:gd name="T0" fmla="*/ 0 w 1"/>
                  <a:gd name="T1" fmla="*/ 46 h 3895"/>
                  <a:gd name="T2" fmla="*/ 0 w 1"/>
                  <a:gd name="T3" fmla="*/ 0 h 3895"/>
                  <a:gd name="T4" fmla="*/ 8 w 1"/>
                  <a:gd name="T5" fmla="*/ 0 h 389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895"/>
                  <a:gd name="T11" fmla="*/ 1 w 1"/>
                  <a:gd name="T12" fmla="*/ 3895 h 38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895">
                    <a:moveTo>
                      <a:pt x="0" y="3895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1" name="Freeform 39">
                <a:extLst>
                  <a:ext uri="{FF2B5EF4-FFF2-40B4-BE49-F238E27FC236}">
                    <a16:creationId xmlns:a16="http://schemas.microsoft.com/office/drawing/2014/main" id="{D8C21C8D-5A9E-3A78-0062-EEFE9111E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3656"/>
                <a:ext cx="300" cy="328"/>
              </a:xfrm>
              <a:custGeom>
                <a:avLst/>
                <a:gdLst>
                  <a:gd name="T0" fmla="*/ 0 w 1300"/>
                  <a:gd name="T1" fmla="*/ 0 h 1442"/>
                  <a:gd name="T2" fmla="*/ 16 w 1300"/>
                  <a:gd name="T3" fmla="*/ 17 h 1442"/>
                  <a:gd name="T4" fmla="*/ 16 w 1300"/>
                  <a:gd name="T5" fmla="*/ 17 h 1442"/>
                  <a:gd name="T6" fmla="*/ 0 60000 65536"/>
                  <a:gd name="T7" fmla="*/ 0 60000 65536"/>
                  <a:gd name="T8" fmla="*/ 0 60000 65536"/>
                  <a:gd name="T9" fmla="*/ 0 w 1300"/>
                  <a:gd name="T10" fmla="*/ 0 h 1442"/>
                  <a:gd name="T11" fmla="*/ 1300 w 1300"/>
                  <a:gd name="T12" fmla="*/ 1442 h 14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0" h="1442">
                    <a:moveTo>
                      <a:pt x="0" y="0"/>
                    </a:moveTo>
                    <a:lnTo>
                      <a:pt x="1298" y="1442"/>
                    </a:lnTo>
                    <a:lnTo>
                      <a:pt x="1300" y="1442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2" name="Freeform 40">
                <a:extLst>
                  <a:ext uri="{FF2B5EF4-FFF2-40B4-BE49-F238E27FC236}">
                    <a16:creationId xmlns:a16="http://schemas.microsoft.com/office/drawing/2014/main" id="{91DD166D-BA8A-0F6D-0AFE-577E08175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3348"/>
                <a:ext cx="1" cy="636"/>
              </a:xfrm>
              <a:custGeom>
                <a:avLst/>
                <a:gdLst>
                  <a:gd name="T0" fmla="*/ 0 w 2"/>
                  <a:gd name="T1" fmla="*/ 33 h 2789"/>
                  <a:gd name="T2" fmla="*/ 0 w 2"/>
                  <a:gd name="T3" fmla="*/ 0 h 2789"/>
                  <a:gd name="T4" fmla="*/ 1 w 2"/>
                  <a:gd name="T5" fmla="*/ 0 h 2789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789"/>
                  <a:gd name="T11" fmla="*/ 2 w 2"/>
                  <a:gd name="T12" fmla="*/ 2789 h 27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789">
                    <a:moveTo>
                      <a:pt x="0" y="2789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3" name="Freeform 41">
                <a:extLst>
                  <a:ext uri="{FF2B5EF4-FFF2-40B4-BE49-F238E27FC236}">
                    <a16:creationId xmlns:a16="http://schemas.microsoft.com/office/drawing/2014/main" id="{2DA2B5A3-FA5E-6047-C0D3-5E8DB7681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2922"/>
                <a:ext cx="2" cy="734"/>
              </a:xfrm>
              <a:custGeom>
                <a:avLst/>
                <a:gdLst>
                  <a:gd name="T0" fmla="*/ 0 w 1"/>
                  <a:gd name="T1" fmla="*/ 0 h 3223"/>
                  <a:gd name="T2" fmla="*/ 0 w 1"/>
                  <a:gd name="T3" fmla="*/ 38 h 3223"/>
                  <a:gd name="T4" fmla="*/ 8 w 1"/>
                  <a:gd name="T5" fmla="*/ 38 h 322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223"/>
                  <a:gd name="T11" fmla="*/ 1 w 1"/>
                  <a:gd name="T12" fmla="*/ 3223 h 32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223">
                    <a:moveTo>
                      <a:pt x="0" y="0"/>
                    </a:moveTo>
                    <a:lnTo>
                      <a:pt x="0" y="3223"/>
                    </a:lnTo>
                    <a:lnTo>
                      <a:pt x="1" y="3223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4" name="Freeform 42">
                <a:extLst>
                  <a:ext uri="{FF2B5EF4-FFF2-40B4-BE49-F238E27FC236}">
                    <a16:creationId xmlns:a16="http://schemas.microsoft.com/office/drawing/2014/main" id="{CEA0FFFF-AF96-7C57-3207-F521A12FC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2430"/>
                <a:ext cx="2" cy="1128"/>
              </a:xfrm>
              <a:custGeom>
                <a:avLst/>
                <a:gdLst>
                  <a:gd name="T0" fmla="*/ 0 w 1"/>
                  <a:gd name="T1" fmla="*/ 59 h 4953"/>
                  <a:gd name="T2" fmla="*/ 0 w 1"/>
                  <a:gd name="T3" fmla="*/ 0 h 4953"/>
                  <a:gd name="T4" fmla="*/ 8 w 1"/>
                  <a:gd name="T5" fmla="*/ 0 h 495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953"/>
                  <a:gd name="T11" fmla="*/ 1 w 1"/>
                  <a:gd name="T12" fmla="*/ 4953 h 49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953">
                    <a:moveTo>
                      <a:pt x="0" y="4953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5" name="Freeform 43">
                <a:extLst>
                  <a:ext uri="{FF2B5EF4-FFF2-40B4-BE49-F238E27FC236}">
                    <a16:creationId xmlns:a16="http://schemas.microsoft.com/office/drawing/2014/main" id="{519D094D-79D2-62F9-7E8D-65971E166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558"/>
                <a:ext cx="113" cy="371"/>
              </a:xfrm>
              <a:custGeom>
                <a:avLst/>
                <a:gdLst>
                  <a:gd name="T0" fmla="*/ 0 w 482"/>
                  <a:gd name="T1" fmla="*/ 19 h 1635"/>
                  <a:gd name="T2" fmla="*/ 6 w 482"/>
                  <a:gd name="T3" fmla="*/ 0 h 1635"/>
                  <a:gd name="T4" fmla="*/ 6 w 482"/>
                  <a:gd name="T5" fmla="*/ 0 h 1635"/>
                  <a:gd name="T6" fmla="*/ 0 60000 65536"/>
                  <a:gd name="T7" fmla="*/ 0 60000 65536"/>
                  <a:gd name="T8" fmla="*/ 0 60000 65536"/>
                  <a:gd name="T9" fmla="*/ 0 w 482"/>
                  <a:gd name="T10" fmla="*/ 0 h 1635"/>
                  <a:gd name="T11" fmla="*/ 482 w 482"/>
                  <a:gd name="T12" fmla="*/ 1635 h 16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2" h="1635">
                    <a:moveTo>
                      <a:pt x="0" y="1635"/>
                    </a:moveTo>
                    <a:lnTo>
                      <a:pt x="481" y="0"/>
                    </a:lnTo>
                    <a:lnTo>
                      <a:pt x="482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687" name="Group 44">
              <a:extLst>
                <a:ext uri="{FF2B5EF4-FFF2-40B4-BE49-F238E27FC236}">
                  <a16:creationId xmlns:a16="http://schemas.microsoft.com/office/drawing/2014/main" id="{116E2C65-B25E-F0D9-F632-8A5B1F2868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2064"/>
              <a:ext cx="2016" cy="1824"/>
              <a:chOff x="2160" y="1872"/>
              <a:chExt cx="2400" cy="2016"/>
            </a:xfrm>
          </p:grpSpPr>
          <p:grpSp>
            <p:nvGrpSpPr>
              <p:cNvPr id="28688" name="Group 45">
                <a:extLst>
                  <a:ext uri="{FF2B5EF4-FFF2-40B4-BE49-F238E27FC236}">
                    <a16:creationId xmlns:a16="http://schemas.microsoft.com/office/drawing/2014/main" id="{ADF24C92-5E3A-DDC4-DB4B-BA8571FF90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60" y="1872"/>
                <a:ext cx="2400" cy="2016"/>
                <a:chOff x="2160" y="1872"/>
                <a:chExt cx="2400" cy="2016"/>
              </a:xfrm>
            </p:grpSpPr>
            <p:sp>
              <p:nvSpPr>
                <p:cNvPr id="28690" name="Line 46">
                  <a:extLst>
                    <a:ext uri="{FF2B5EF4-FFF2-40B4-BE49-F238E27FC236}">
                      <a16:creationId xmlns:a16="http://schemas.microsoft.com/office/drawing/2014/main" id="{39296D2C-F981-49D3-842F-7F7FE5B6B7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60" y="1872"/>
                  <a:ext cx="1248" cy="12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691" name="Line 47">
                  <a:extLst>
                    <a:ext uri="{FF2B5EF4-FFF2-40B4-BE49-F238E27FC236}">
                      <a16:creationId xmlns:a16="http://schemas.microsoft.com/office/drawing/2014/main" id="{7FF66F97-2506-8FAC-E350-C6AF44CAA1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0" y="3168"/>
                  <a:ext cx="1104" cy="7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692" name="Line 48">
                  <a:extLst>
                    <a:ext uri="{FF2B5EF4-FFF2-40B4-BE49-F238E27FC236}">
                      <a16:creationId xmlns:a16="http://schemas.microsoft.com/office/drawing/2014/main" id="{22C7D6DF-1380-1B12-71E4-FC17E1E854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1872"/>
                  <a:ext cx="1152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693" name="Line 49">
                  <a:extLst>
                    <a:ext uri="{FF2B5EF4-FFF2-40B4-BE49-F238E27FC236}">
                      <a16:creationId xmlns:a16="http://schemas.microsoft.com/office/drawing/2014/main" id="{2F8FBBDA-99A5-4506-FFF1-7E11C82AEC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64" y="2448"/>
                  <a:ext cx="1296" cy="14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8689" name="Text Box 50">
                <a:extLst>
                  <a:ext uri="{FF2B5EF4-FFF2-40B4-BE49-F238E27FC236}">
                    <a16:creationId xmlns:a16="http://schemas.microsoft.com/office/drawing/2014/main" id="{C0300306-613D-6712-E165-9974E1C1A1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98411">
                <a:off x="4210" y="2285"/>
                <a:ext cx="289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</a:p>
            </p:txBody>
          </p:sp>
        </p:grpSp>
      </p:grpSp>
      <p:sp>
        <p:nvSpPr>
          <p:cNvPr id="28685" name="Rectangle 51">
            <a:extLst>
              <a:ext uri="{FF2B5EF4-FFF2-40B4-BE49-F238E27FC236}">
                <a16:creationId xmlns:a16="http://schemas.microsoft.com/office/drawing/2014/main" id="{636EE6C7-5074-81AF-D81F-8BEDADA61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67" y="435807"/>
            <a:ext cx="3902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3.2.1 </a:t>
            </a:r>
            <a:r>
              <a:rPr kumimoji="1"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平面与平面立体相交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1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1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1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1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12" grpId="0" autoUpdateAnimBg="0"/>
      <p:bldP spid="161816" grpId="0" autoUpdateAnimBg="0"/>
      <p:bldP spid="161817" grpId="0" build="p" autoUpdateAnimBg="0"/>
      <p:bldP spid="161818" grpId="0" autoUpdateAnimBg="0"/>
      <p:bldP spid="161819" grpId="0" animBg="1" autoUpdateAnimBg="0"/>
      <p:bldP spid="161820" grpId="0" build="p" autoUpdateAnimBg="0"/>
      <p:bldP spid="16182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F179CDB4-AA58-A898-8DE7-8117005DAF23}"/>
              </a:ext>
            </a:extLst>
          </p:cNvPr>
          <p:cNvSpPr txBox="1">
            <a:spLocks/>
          </p:cNvSpPr>
          <p:nvPr/>
        </p:nvSpPr>
        <p:spPr>
          <a:xfrm>
            <a:off x="532888" y="1301570"/>
            <a:ext cx="9878437" cy="60769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fontAlgn="ctr" hangingPunct="1">
              <a:lnSpc>
                <a:spcPts val="2700"/>
              </a:lnSpc>
            </a:pPr>
            <a:r>
              <a:rPr lang="zh-CN" altLang="zh-CN" dirty="0"/>
              <a:t>学习目标：</a:t>
            </a:r>
            <a:endParaRPr lang="en-US" altLang="zh-CN" dirty="0"/>
          </a:p>
          <a:p>
            <a:pPr fontAlgn="ctr" hangingPunct="1">
              <a:lnSpc>
                <a:spcPts val="2700"/>
              </a:lnSpc>
            </a:pPr>
            <a:br>
              <a:rPr lang="en-US" altLang="zh-CN" sz="1800" dirty="0">
                <a:latin typeface="+mn-ea"/>
              </a:rPr>
            </a:br>
            <a:r>
              <a:rPr lang="en-US" altLang="zh-CN" sz="1800" dirty="0">
                <a:latin typeface="+mn-ea"/>
              </a:rPr>
              <a:t>1.</a:t>
            </a:r>
            <a:r>
              <a:rPr lang="zh-CN" altLang="en-US" sz="1800" dirty="0">
                <a:latin typeface="+mn-ea"/>
              </a:rPr>
              <a:t>掌握各种基本体的形成、投影及其表面取点的方法，为组合体打下基础；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2.</a:t>
            </a:r>
            <a:r>
              <a:rPr lang="zh-CN" altLang="en-US" sz="1800" dirty="0">
                <a:latin typeface="+mn-ea"/>
              </a:rPr>
              <a:t>熟练掌握平面和基本体被截切的基本形式、截交线的基本形状及求截交线投影的方法；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3.</a:t>
            </a:r>
            <a:r>
              <a:rPr lang="zh-CN" altLang="en-US" sz="1800" dirty="0">
                <a:latin typeface="+mn-ea"/>
              </a:rPr>
              <a:t>熟练掌握各种基本体被截切的基本形式、截交线的基本形状及求截交线投影的方法；</a:t>
            </a:r>
          </a:p>
          <a:p>
            <a:pPr fontAlgn="ctr" hangingPunct="1">
              <a:lnSpc>
                <a:spcPts val="2700"/>
              </a:lnSpc>
            </a:pPr>
            <a:br>
              <a:rPr lang="zh-CN" altLang="zh-CN" sz="1800" dirty="0">
                <a:latin typeface="+mn-ea"/>
              </a:rPr>
            </a:br>
            <a:r>
              <a:rPr lang="zh-CN" altLang="en-US" sz="1800" dirty="0">
                <a:latin typeface="+mn-ea"/>
              </a:rPr>
              <a:t>重点：直线与立体表面的交线、平面与曲面立体表面的交线</a:t>
            </a:r>
            <a:br>
              <a:rPr lang="zh-CN" altLang="en-US" sz="1800" dirty="0">
                <a:latin typeface="+mn-ea"/>
              </a:rPr>
            </a:br>
            <a:r>
              <a:rPr lang="zh-CN" altLang="en-US" sz="1800" dirty="0">
                <a:latin typeface="+mn-ea"/>
              </a:rPr>
              <a:t>难点：两平面立体表面的交线、两曲面立体表面的交线</a:t>
            </a:r>
            <a:endParaRPr lang="zh-CN" altLang="zh-CN" sz="1800" dirty="0">
              <a:latin typeface="+mn-ea"/>
            </a:endParaRPr>
          </a:p>
        </p:txBody>
      </p:sp>
      <p:pic>
        <p:nvPicPr>
          <p:cNvPr id="10" name="图片 9" descr="图片包含 徽标&#10;&#10;描述已自动生成">
            <a:extLst>
              <a:ext uri="{FF2B5EF4-FFF2-40B4-BE49-F238E27FC236}">
                <a16:creationId xmlns:a16="http://schemas.microsoft.com/office/drawing/2014/main" id="{4C2C1C0D-7F66-207A-81B7-4215A76733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253365"/>
            <a:ext cx="64389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31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Line 4">
            <a:extLst>
              <a:ext uri="{FF2B5EF4-FFF2-40B4-BE49-F238E27FC236}">
                <a16:creationId xmlns:a16="http://schemas.microsoft.com/office/drawing/2014/main" id="{D6C933A6-C757-C4F3-6333-ED891EE07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7725" y="5507039"/>
            <a:ext cx="1296988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2821" name="Line 5">
            <a:extLst>
              <a:ext uri="{FF2B5EF4-FFF2-40B4-BE49-F238E27FC236}">
                <a16:creationId xmlns:a16="http://schemas.microsoft.com/office/drawing/2014/main" id="{42C9B70C-BF78-0A14-C1DF-F1BBC660C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525838"/>
            <a:ext cx="1588" cy="198120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2822" name="Line 6">
            <a:extLst>
              <a:ext uri="{FF2B5EF4-FFF2-40B4-BE49-F238E27FC236}">
                <a16:creationId xmlns:a16="http://schemas.microsoft.com/office/drawing/2014/main" id="{6C20A913-FF18-D89C-D2CA-ACF8A542AE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5100" y="5138739"/>
            <a:ext cx="1441450" cy="144303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2823" name="Line 7">
            <a:extLst>
              <a:ext uri="{FF2B5EF4-FFF2-40B4-BE49-F238E27FC236}">
                <a16:creationId xmlns:a16="http://schemas.microsoft.com/office/drawing/2014/main" id="{AE5BAEB0-7716-A71F-509F-DBE6BB725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1" y="6116638"/>
            <a:ext cx="3121025" cy="17462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2824" name="Line 8">
            <a:extLst>
              <a:ext uri="{FF2B5EF4-FFF2-40B4-BE49-F238E27FC236}">
                <a16:creationId xmlns:a16="http://schemas.microsoft.com/office/drawing/2014/main" id="{6DA2A49A-F3B1-9CC5-4821-4B41312A83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7289" y="3525839"/>
            <a:ext cx="1587" cy="2606675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2825" name="Line 9">
            <a:extLst>
              <a:ext uri="{FF2B5EF4-FFF2-40B4-BE49-F238E27FC236}">
                <a16:creationId xmlns:a16="http://schemas.microsoft.com/office/drawing/2014/main" id="{F3E4204D-C8AC-5B6C-5D46-FDF9745E4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0701" y="6518275"/>
            <a:ext cx="2741613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2826" name="Line 10">
            <a:extLst>
              <a:ext uri="{FF2B5EF4-FFF2-40B4-BE49-F238E27FC236}">
                <a16:creationId xmlns:a16="http://schemas.microsoft.com/office/drawing/2014/main" id="{4991AC50-E75F-8F43-A65F-EAE88913B2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53050" y="3525839"/>
            <a:ext cx="1588" cy="299243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7C96C2C7-42D2-3800-B95E-5658CDB6C19A}"/>
              </a:ext>
            </a:extLst>
          </p:cNvPr>
          <p:cNvGrpSpPr>
            <a:grpSpLocks/>
          </p:cNvGrpSpPr>
          <p:nvPr/>
        </p:nvGrpSpPr>
        <p:grpSpPr bwMode="auto">
          <a:xfrm>
            <a:off x="2449513" y="4049714"/>
            <a:ext cx="69850" cy="85725"/>
            <a:chOff x="583" y="2663"/>
            <a:chExt cx="44" cy="54"/>
          </a:xfrm>
        </p:grpSpPr>
        <p:sp>
          <p:nvSpPr>
            <p:cNvPr id="29956" name="Freeform 12">
              <a:extLst>
                <a:ext uri="{FF2B5EF4-FFF2-40B4-BE49-F238E27FC236}">
                  <a16:creationId xmlns:a16="http://schemas.microsoft.com/office/drawing/2014/main" id="{F4FFDFD5-43A4-3D74-345A-A9ED9972D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" y="2663"/>
              <a:ext cx="9" cy="53"/>
            </a:xfrm>
            <a:custGeom>
              <a:avLst/>
              <a:gdLst>
                <a:gd name="T0" fmla="*/ 0 w 54"/>
                <a:gd name="T1" fmla="*/ 0 h 317"/>
                <a:gd name="T2" fmla="*/ 0 w 54"/>
                <a:gd name="T3" fmla="*/ 0 h 317"/>
                <a:gd name="T4" fmla="*/ 0 w 54"/>
                <a:gd name="T5" fmla="*/ 2 h 317"/>
                <a:gd name="T6" fmla="*/ 0 60000 65536"/>
                <a:gd name="T7" fmla="*/ 0 60000 65536"/>
                <a:gd name="T8" fmla="*/ 0 60000 65536"/>
                <a:gd name="T9" fmla="*/ 0 w 54"/>
                <a:gd name="T10" fmla="*/ 0 h 317"/>
                <a:gd name="T11" fmla="*/ 54 w 54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17">
                  <a:moveTo>
                    <a:pt x="0" y="54"/>
                  </a:moveTo>
                  <a:lnTo>
                    <a:pt x="54" y="0"/>
                  </a:lnTo>
                  <a:lnTo>
                    <a:pt x="54" y="3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57" name="Line 13">
              <a:extLst>
                <a:ext uri="{FF2B5EF4-FFF2-40B4-BE49-F238E27FC236}">
                  <a16:creationId xmlns:a16="http://schemas.microsoft.com/office/drawing/2014/main" id="{295D73D4-55E8-8887-1668-04860C902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" y="271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58" name="Line 14">
              <a:extLst>
                <a:ext uri="{FF2B5EF4-FFF2-40B4-BE49-F238E27FC236}">
                  <a16:creationId xmlns:a16="http://schemas.microsoft.com/office/drawing/2014/main" id="{8920BF48-EA42-2733-779A-A4BFE4B344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9" y="2663"/>
              <a:ext cx="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86B46C32-CDC2-5CAD-ED0F-4ED4DD57E09C}"/>
              </a:ext>
            </a:extLst>
          </p:cNvPr>
          <p:cNvGrpSpPr>
            <a:grpSpLocks/>
          </p:cNvGrpSpPr>
          <p:nvPr/>
        </p:nvGrpSpPr>
        <p:grpSpPr bwMode="auto">
          <a:xfrm>
            <a:off x="2965450" y="3746500"/>
            <a:ext cx="82550" cy="84138"/>
            <a:chOff x="864" y="2448"/>
            <a:chExt cx="52" cy="53"/>
          </a:xfrm>
        </p:grpSpPr>
        <p:sp>
          <p:nvSpPr>
            <p:cNvPr id="29954" name="Freeform 16">
              <a:extLst>
                <a:ext uri="{FF2B5EF4-FFF2-40B4-BE49-F238E27FC236}">
                  <a16:creationId xmlns:a16="http://schemas.microsoft.com/office/drawing/2014/main" id="{35154D69-AA60-A2F4-0461-D2BA217F6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448"/>
              <a:ext cx="35" cy="53"/>
            </a:xfrm>
            <a:custGeom>
              <a:avLst/>
              <a:gdLst>
                <a:gd name="T0" fmla="*/ 0 w 211"/>
                <a:gd name="T1" fmla="*/ 0 h 316"/>
                <a:gd name="T2" fmla="*/ 0 w 211"/>
                <a:gd name="T3" fmla="*/ 0 h 316"/>
                <a:gd name="T4" fmla="*/ 1 w 211"/>
                <a:gd name="T5" fmla="*/ 0 h 316"/>
                <a:gd name="T6" fmla="*/ 1 w 211"/>
                <a:gd name="T7" fmla="*/ 0 h 316"/>
                <a:gd name="T8" fmla="*/ 1 w 211"/>
                <a:gd name="T9" fmla="*/ 1 h 316"/>
                <a:gd name="T10" fmla="*/ 1 w 211"/>
                <a:gd name="T11" fmla="*/ 1 h 316"/>
                <a:gd name="T12" fmla="*/ 0 w 211"/>
                <a:gd name="T13" fmla="*/ 1 h 316"/>
                <a:gd name="T14" fmla="*/ 0 w 211"/>
                <a:gd name="T15" fmla="*/ 1 h 316"/>
                <a:gd name="T16" fmla="*/ 0 w 211"/>
                <a:gd name="T17" fmla="*/ 2 h 316"/>
                <a:gd name="T18" fmla="*/ 1 w 211"/>
                <a:gd name="T19" fmla="*/ 2 h 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1"/>
                <a:gd name="T31" fmla="*/ 0 h 316"/>
                <a:gd name="T32" fmla="*/ 211 w 211"/>
                <a:gd name="T33" fmla="*/ 316 h 3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1" h="316">
                  <a:moveTo>
                    <a:pt x="0" y="52"/>
                  </a:moveTo>
                  <a:lnTo>
                    <a:pt x="53" y="0"/>
                  </a:lnTo>
                  <a:lnTo>
                    <a:pt x="159" y="0"/>
                  </a:lnTo>
                  <a:lnTo>
                    <a:pt x="211" y="52"/>
                  </a:lnTo>
                  <a:lnTo>
                    <a:pt x="211" y="105"/>
                  </a:lnTo>
                  <a:lnTo>
                    <a:pt x="159" y="158"/>
                  </a:lnTo>
                  <a:lnTo>
                    <a:pt x="53" y="158"/>
                  </a:lnTo>
                  <a:lnTo>
                    <a:pt x="0" y="210"/>
                  </a:lnTo>
                  <a:lnTo>
                    <a:pt x="0" y="316"/>
                  </a:lnTo>
                  <a:lnTo>
                    <a:pt x="211" y="3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55" name="Line 17">
              <a:extLst>
                <a:ext uri="{FF2B5EF4-FFF2-40B4-BE49-F238E27FC236}">
                  <a16:creationId xmlns:a16="http://schemas.microsoft.com/office/drawing/2014/main" id="{060EF163-8C92-C012-0700-A4C7A9D493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244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F4A01602-1DC4-BA4F-237B-11CE0ADB53B4}"/>
              </a:ext>
            </a:extLst>
          </p:cNvPr>
          <p:cNvGrpSpPr>
            <a:grpSpLocks/>
          </p:cNvGrpSpPr>
          <p:nvPr/>
        </p:nvGrpSpPr>
        <p:grpSpPr bwMode="auto">
          <a:xfrm>
            <a:off x="3567114" y="3365500"/>
            <a:ext cx="98425" cy="84138"/>
            <a:chOff x="1287" y="2201"/>
            <a:chExt cx="62" cy="53"/>
          </a:xfrm>
        </p:grpSpPr>
        <p:sp>
          <p:nvSpPr>
            <p:cNvPr id="29951" name="Freeform 19">
              <a:extLst>
                <a:ext uri="{FF2B5EF4-FFF2-40B4-BE49-F238E27FC236}">
                  <a16:creationId xmlns:a16="http://schemas.microsoft.com/office/drawing/2014/main" id="{118E0EB2-163B-5B2B-E443-C3B678CA5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" y="2201"/>
              <a:ext cx="35" cy="26"/>
            </a:xfrm>
            <a:custGeom>
              <a:avLst/>
              <a:gdLst>
                <a:gd name="T0" fmla="*/ 0 w 210"/>
                <a:gd name="T1" fmla="*/ 0 h 159"/>
                <a:gd name="T2" fmla="*/ 0 w 210"/>
                <a:gd name="T3" fmla="*/ 0 h 159"/>
                <a:gd name="T4" fmla="*/ 1 w 210"/>
                <a:gd name="T5" fmla="*/ 0 h 159"/>
                <a:gd name="T6" fmla="*/ 1 w 210"/>
                <a:gd name="T7" fmla="*/ 0 h 159"/>
                <a:gd name="T8" fmla="*/ 1 w 210"/>
                <a:gd name="T9" fmla="*/ 0 h 159"/>
                <a:gd name="T10" fmla="*/ 1 w 210"/>
                <a:gd name="T11" fmla="*/ 1 h 159"/>
                <a:gd name="T12" fmla="*/ 1 w 210"/>
                <a:gd name="T13" fmla="*/ 1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0"/>
                <a:gd name="T22" fmla="*/ 0 h 159"/>
                <a:gd name="T23" fmla="*/ 210 w 210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0" h="159">
                  <a:moveTo>
                    <a:pt x="0" y="53"/>
                  </a:moveTo>
                  <a:lnTo>
                    <a:pt x="52" y="0"/>
                  </a:lnTo>
                  <a:lnTo>
                    <a:pt x="157" y="0"/>
                  </a:lnTo>
                  <a:lnTo>
                    <a:pt x="210" y="53"/>
                  </a:lnTo>
                  <a:lnTo>
                    <a:pt x="210" y="105"/>
                  </a:lnTo>
                  <a:lnTo>
                    <a:pt x="157" y="159"/>
                  </a:lnTo>
                  <a:lnTo>
                    <a:pt x="104" y="15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52" name="Freeform 20">
              <a:extLst>
                <a:ext uri="{FF2B5EF4-FFF2-40B4-BE49-F238E27FC236}">
                  <a16:creationId xmlns:a16="http://schemas.microsoft.com/office/drawing/2014/main" id="{196AE7AD-CE04-0999-8489-A6D8A2C78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" y="2227"/>
              <a:ext cx="35" cy="27"/>
            </a:xfrm>
            <a:custGeom>
              <a:avLst/>
              <a:gdLst>
                <a:gd name="T0" fmla="*/ 1 w 210"/>
                <a:gd name="T1" fmla="*/ 0 h 158"/>
                <a:gd name="T2" fmla="*/ 1 w 210"/>
                <a:gd name="T3" fmla="*/ 0 h 158"/>
                <a:gd name="T4" fmla="*/ 1 w 210"/>
                <a:gd name="T5" fmla="*/ 1 h 158"/>
                <a:gd name="T6" fmla="*/ 1 w 210"/>
                <a:gd name="T7" fmla="*/ 1 h 158"/>
                <a:gd name="T8" fmla="*/ 0 w 210"/>
                <a:gd name="T9" fmla="*/ 1 h 158"/>
                <a:gd name="T10" fmla="*/ 0 w 210"/>
                <a:gd name="T11" fmla="*/ 1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0"/>
                <a:gd name="T19" fmla="*/ 0 h 158"/>
                <a:gd name="T20" fmla="*/ 210 w 210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0" h="158">
                  <a:moveTo>
                    <a:pt x="157" y="0"/>
                  </a:moveTo>
                  <a:lnTo>
                    <a:pt x="210" y="52"/>
                  </a:lnTo>
                  <a:lnTo>
                    <a:pt x="210" y="105"/>
                  </a:lnTo>
                  <a:lnTo>
                    <a:pt x="157" y="158"/>
                  </a:lnTo>
                  <a:lnTo>
                    <a:pt x="52" y="158"/>
                  </a:lnTo>
                  <a:lnTo>
                    <a:pt x="0" y="10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53" name="Line 21">
              <a:extLst>
                <a:ext uri="{FF2B5EF4-FFF2-40B4-BE49-F238E27FC236}">
                  <a16:creationId xmlns:a16="http://schemas.microsoft.com/office/drawing/2014/main" id="{29357658-8073-382D-66D1-B64D851EFC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0" y="2201"/>
              <a:ext cx="9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22">
            <a:extLst>
              <a:ext uri="{FF2B5EF4-FFF2-40B4-BE49-F238E27FC236}">
                <a16:creationId xmlns:a16="http://schemas.microsoft.com/office/drawing/2014/main" id="{359A4B4D-ADF1-214C-4965-1D53DE466418}"/>
              </a:ext>
            </a:extLst>
          </p:cNvPr>
          <p:cNvGrpSpPr>
            <a:grpSpLocks/>
          </p:cNvGrpSpPr>
          <p:nvPr/>
        </p:nvGrpSpPr>
        <p:grpSpPr bwMode="auto">
          <a:xfrm>
            <a:off x="3340100" y="3517900"/>
            <a:ext cx="96838" cy="84138"/>
            <a:chOff x="1144" y="2272"/>
            <a:chExt cx="61" cy="53"/>
          </a:xfrm>
        </p:grpSpPr>
        <p:sp>
          <p:nvSpPr>
            <p:cNvPr id="29949" name="Freeform 23">
              <a:extLst>
                <a:ext uri="{FF2B5EF4-FFF2-40B4-BE49-F238E27FC236}">
                  <a16:creationId xmlns:a16="http://schemas.microsoft.com/office/drawing/2014/main" id="{0C65834F-6ED0-0E36-EDD1-E9C293309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" y="2272"/>
              <a:ext cx="35" cy="53"/>
            </a:xfrm>
            <a:custGeom>
              <a:avLst/>
              <a:gdLst>
                <a:gd name="T0" fmla="*/ 1 w 210"/>
                <a:gd name="T1" fmla="*/ 1 h 317"/>
                <a:gd name="T2" fmla="*/ 0 w 210"/>
                <a:gd name="T3" fmla="*/ 1 h 317"/>
                <a:gd name="T4" fmla="*/ 1 w 210"/>
                <a:gd name="T5" fmla="*/ 0 h 317"/>
                <a:gd name="T6" fmla="*/ 1 w 210"/>
                <a:gd name="T7" fmla="*/ 2 h 3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"/>
                <a:gd name="T13" fmla="*/ 0 h 317"/>
                <a:gd name="T14" fmla="*/ 210 w 210"/>
                <a:gd name="T15" fmla="*/ 317 h 3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" h="317">
                  <a:moveTo>
                    <a:pt x="210" y="211"/>
                  </a:moveTo>
                  <a:lnTo>
                    <a:pt x="0" y="211"/>
                  </a:lnTo>
                  <a:lnTo>
                    <a:pt x="158" y="0"/>
                  </a:lnTo>
                  <a:lnTo>
                    <a:pt x="158" y="3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50" name="Line 24">
              <a:extLst>
                <a:ext uri="{FF2B5EF4-FFF2-40B4-BE49-F238E27FC236}">
                  <a16:creationId xmlns:a16="http://schemas.microsoft.com/office/drawing/2014/main" id="{74073AC1-4963-E663-01E5-4BAC482BCF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97" y="2272"/>
              <a:ext cx="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25">
            <a:extLst>
              <a:ext uri="{FF2B5EF4-FFF2-40B4-BE49-F238E27FC236}">
                <a16:creationId xmlns:a16="http://schemas.microsoft.com/office/drawing/2014/main" id="{AB203D86-DA43-BE57-F92A-125D27BF61AE}"/>
              </a:ext>
            </a:extLst>
          </p:cNvPr>
          <p:cNvGrpSpPr>
            <a:grpSpLocks/>
          </p:cNvGrpSpPr>
          <p:nvPr/>
        </p:nvGrpSpPr>
        <p:grpSpPr bwMode="auto">
          <a:xfrm>
            <a:off x="2636839" y="3976688"/>
            <a:ext cx="96837" cy="82550"/>
            <a:chOff x="701" y="2592"/>
            <a:chExt cx="61" cy="52"/>
          </a:xfrm>
        </p:grpSpPr>
        <p:sp>
          <p:nvSpPr>
            <p:cNvPr id="29947" name="Freeform 26">
              <a:extLst>
                <a:ext uri="{FF2B5EF4-FFF2-40B4-BE49-F238E27FC236}">
                  <a16:creationId xmlns:a16="http://schemas.microsoft.com/office/drawing/2014/main" id="{D3C6EE6C-7060-98A7-CFA6-EA4703C00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" y="2592"/>
              <a:ext cx="35" cy="52"/>
            </a:xfrm>
            <a:custGeom>
              <a:avLst/>
              <a:gdLst>
                <a:gd name="T0" fmla="*/ 0 w 211"/>
                <a:gd name="T1" fmla="*/ 1 h 317"/>
                <a:gd name="T2" fmla="*/ 0 w 211"/>
                <a:gd name="T3" fmla="*/ 1 h 317"/>
                <a:gd name="T4" fmla="*/ 1 w 211"/>
                <a:gd name="T5" fmla="*/ 1 h 317"/>
                <a:gd name="T6" fmla="*/ 1 w 211"/>
                <a:gd name="T7" fmla="*/ 1 h 317"/>
                <a:gd name="T8" fmla="*/ 1 w 211"/>
                <a:gd name="T9" fmla="*/ 1 h 317"/>
                <a:gd name="T10" fmla="*/ 1 w 211"/>
                <a:gd name="T11" fmla="*/ 0 h 317"/>
                <a:gd name="T12" fmla="*/ 0 w 211"/>
                <a:gd name="T13" fmla="*/ 0 h 317"/>
                <a:gd name="T14" fmla="*/ 0 w 211"/>
                <a:gd name="T15" fmla="*/ 0 h 317"/>
                <a:gd name="T16" fmla="*/ 1 w 211"/>
                <a:gd name="T17" fmla="*/ 0 h 3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1"/>
                <a:gd name="T28" fmla="*/ 0 h 317"/>
                <a:gd name="T29" fmla="*/ 211 w 211"/>
                <a:gd name="T30" fmla="*/ 317 h 3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1" h="317">
                  <a:moveTo>
                    <a:pt x="0" y="265"/>
                  </a:moveTo>
                  <a:lnTo>
                    <a:pt x="52" y="317"/>
                  </a:lnTo>
                  <a:lnTo>
                    <a:pt x="157" y="317"/>
                  </a:lnTo>
                  <a:lnTo>
                    <a:pt x="211" y="265"/>
                  </a:lnTo>
                  <a:lnTo>
                    <a:pt x="211" y="159"/>
                  </a:lnTo>
                  <a:lnTo>
                    <a:pt x="157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2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48" name="Line 27">
              <a:extLst>
                <a:ext uri="{FF2B5EF4-FFF2-40B4-BE49-F238E27FC236}">
                  <a16:creationId xmlns:a16="http://schemas.microsoft.com/office/drawing/2014/main" id="{C2D47E43-236A-7853-C2D3-33E086E056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3" y="2592"/>
              <a:ext cx="9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28">
            <a:extLst>
              <a:ext uri="{FF2B5EF4-FFF2-40B4-BE49-F238E27FC236}">
                <a16:creationId xmlns:a16="http://schemas.microsoft.com/office/drawing/2014/main" id="{FF2B18DF-A064-3D10-824E-1A1CF0DFD361}"/>
              </a:ext>
            </a:extLst>
          </p:cNvPr>
          <p:cNvGrpSpPr>
            <a:grpSpLocks/>
          </p:cNvGrpSpPr>
          <p:nvPr/>
        </p:nvGrpSpPr>
        <p:grpSpPr bwMode="auto">
          <a:xfrm>
            <a:off x="2398714" y="5354638"/>
            <a:ext cx="1265237" cy="1301750"/>
            <a:chOff x="551" y="3373"/>
            <a:chExt cx="797" cy="820"/>
          </a:xfrm>
        </p:grpSpPr>
        <p:grpSp>
          <p:nvGrpSpPr>
            <p:cNvPr id="29938" name="Group 29">
              <a:extLst>
                <a:ext uri="{FF2B5EF4-FFF2-40B4-BE49-F238E27FC236}">
                  <a16:creationId xmlns:a16="http://schemas.microsoft.com/office/drawing/2014/main" id="{0E03A9AD-5D75-04F8-674A-09D6B49F2C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" y="3901"/>
              <a:ext cx="17" cy="54"/>
              <a:chOff x="551" y="3934"/>
              <a:chExt cx="17" cy="54"/>
            </a:xfrm>
          </p:grpSpPr>
          <p:sp>
            <p:nvSpPr>
              <p:cNvPr id="29945" name="Freeform 30">
                <a:extLst>
                  <a:ext uri="{FF2B5EF4-FFF2-40B4-BE49-F238E27FC236}">
                    <a16:creationId xmlns:a16="http://schemas.microsoft.com/office/drawing/2014/main" id="{DB6F6B15-BD01-1C27-D679-FDCD9E599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" y="3934"/>
                <a:ext cx="9" cy="53"/>
              </a:xfrm>
              <a:custGeom>
                <a:avLst/>
                <a:gdLst>
                  <a:gd name="T0" fmla="*/ 0 w 53"/>
                  <a:gd name="T1" fmla="*/ 0 h 317"/>
                  <a:gd name="T2" fmla="*/ 0 w 53"/>
                  <a:gd name="T3" fmla="*/ 0 h 317"/>
                  <a:gd name="T4" fmla="*/ 0 w 53"/>
                  <a:gd name="T5" fmla="*/ 2 h 317"/>
                  <a:gd name="T6" fmla="*/ 0 60000 65536"/>
                  <a:gd name="T7" fmla="*/ 0 60000 65536"/>
                  <a:gd name="T8" fmla="*/ 0 60000 65536"/>
                  <a:gd name="T9" fmla="*/ 0 w 53"/>
                  <a:gd name="T10" fmla="*/ 0 h 317"/>
                  <a:gd name="T11" fmla="*/ 53 w 53"/>
                  <a:gd name="T12" fmla="*/ 317 h 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" h="317">
                    <a:moveTo>
                      <a:pt x="0" y="54"/>
                    </a:moveTo>
                    <a:lnTo>
                      <a:pt x="53" y="0"/>
                    </a:lnTo>
                    <a:lnTo>
                      <a:pt x="53" y="3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946" name="Line 31">
                <a:extLst>
                  <a:ext uri="{FF2B5EF4-FFF2-40B4-BE49-F238E27FC236}">
                    <a16:creationId xmlns:a16="http://schemas.microsoft.com/office/drawing/2014/main" id="{5F2ADC28-A512-2B64-6378-E8393C265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" y="398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9939" name="Freeform 32">
              <a:extLst>
                <a:ext uri="{FF2B5EF4-FFF2-40B4-BE49-F238E27FC236}">
                  <a16:creationId xmlns:a16="http://schemas.microsoft.com/office/drawing/2014/main" id="{F69C99FA-BD4D-3A62-12BE-C37E3ABA9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4141"/>
              <a:ext cx="35" cy="52"/>
            </a:xfrm>
            <a:custGeom>
              <a:avLst/>
              <a:gdLst>
                <a:gd name="T0" fmla="*/ 0 w 211"/>
                <a:gd name="T1" fmla="*/ 0 h 316"/>
                <a:gd name="T2" fmla="*/ 0 w 211"/>
                <a:gd name="T3" fmla="*/ 0 h 316"/>
                <a:gd name="T4" fmla="*/ 1 w 211"/>
                <a:gd name="T5" fmla="*/ 0 h 316"/>
                <a:gd name="T6" fmla="*/ 1 w 211"/>
                <a:gd name="T7" fmla="*/ 0 h 316"/>
                <a:gd name="T8" fmla="*/ 1 w 211"/>
                <a:gd name="T9" fmla="*/ 0 h 316"/>
                <a:gd name="T10" fmla="*/ 1 w 211"/>
                <a:gd name="T11" fmla="*/ 1 h 316"/>
                <a:gd name="T12" fmla="*/ 0 w 211"/>
                <a:gd name="T13" fmla="*/ 1 h 316"/>
                <a:gd name="T14" fmla="*/ 0 w 211"/>
                <a:gd name="T15" fmla="*/ 1 h 316"/>
                <a:gd name="T16" fmla="*/ 0 w 211"/>
                <a:gd name="T17" fmla="*/ 1 h 316"/>
                <a:gd name="T18" fmla="*/ 1 w 211"/>
                <a:gd name="T19" fmla="*/ 1 h 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1"/>
                <a:gd name="T31" fmla="*/ 0 h 316"/>
                <a:gd name="T32" fmla="*/ 211 w 211"/>
                <a:gd name="T33" fmla="*/ 316 h 3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1" h="316">
                  <a:moveTo>
                    <a:pt x="0" y="52"/>
                  </a:moveTo>
                  <a:lnTo>
                    <a:pt x="53" y="0"/>
                  </a:lnTo>
                  <a:lnTo>
                    <a:pt x="159" y="0"/>
                  </a:lnTo>
                  <a:lnTo>
                    <a:pt x="211" y="52"/>
                  </a:lnTo>
                  <a:lnTo>
                    <a:pt x="211" y="105"/>
                  </a:lnTo>
                  <a:lnTo>
                    <a:pt x="159" y="158"/>
                  </a:lnTo>
                  <a:lnTo>
                    <a:pt x="53" y="158"/>
                  </a:lnTo>
                  <a:lnTo>
                    <a:pt x="0" y="211"/>
                  </a:lnTo>
                  <a:lnTo>
                    <a:pt x="0" y="316"/>
                  </a:lnTo>
                  <a:lnTo>
                    <a:pt x="211" y="3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9940" name="Group 33">
              <a:extLst>
                <a:ext uri="{FF2B5EF4-FFF2-40B4-BE49-F238E27FC236}">
                  <a16:creationId xmlns:a16="http://schemas.microsoft.com/office/drawing/2014/main" id="{3CA9C83D-B0F9-EF9B-A7CF-51BA166D6C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3" y="3901"/>
              <a:ext cx="35" cy="53"/>
              <a:chOff x="1313" y="3979"/>
              <a:chExt cx="35" cy="53"/>
            </a:xfrm>
          </p:grpSpPr>
          <p:sp>
            <p:nvSpPr>
              <p:cNvPr id="29943" name="Freeform 34">
                <a:extLst>
                  <a:ext uri="{FF2B5EF4-FFF2-40B4-BE49-F238E27FC236}">
                    <a16:creationId xmlns:a16="http://schemas.microsoft.com/office/drawing/2014/main" id="{CB279F56-C852-291F-49C9-59DBA1C7F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3979"/>
                <a:ext cx="35" cy="27"/>
              </a:xfrm>
              <a:custGeom>
                <a:avLst/>
                <a:gdLst>
                  <a:gd name="T0" fmla="*/ 0 w 211"/>
                  <a:gd name="T1" fmla="*/ 0 h 158"/>
                  <a:gd name="T2" fmla="*/ 0 w 211"/>
                  <a:gd name="T3" fmla="*/ 0 h 158"/>
                  <a:gd name="T4" fmla="*/ 1 w 211"/>
                  <a:gd name="T5" fmla="*/ 0 h 158"/>
                  <a:gd name="T6" fmla="*/ 1 w 211"/>
                  <a:gd name="T7" fmla="*/ 0 h 158"/>
                  <a:gd name="T8" fmla="*/ 1 w 211"/>
                  <a:gd name="T9" fmla="*/ 1 h 158"/>
                  <a:gd name="T10" fmla="*/ 1 w 211"/>
                  <a:gd name="T11" fmla="*/ 1 h 158"/>
                  <a:gd name="T12" fmla="*/ 0 w 211"/>
                  <a:gd name="T13" fmla="*/ 1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"/>
                  <a:gd name="T22" fmla="*/ 0 h 158"/>
                  <a:gd name="T23" fmla="*/ 211 w 211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" h="158">
                    <a:moveTo>
                      <a:pt x="0" y="53"/>
                    </a:moveTo>
                    <a:lnTo>
                      <a:pt x="52" y="0"/>
                    </a:lnTo>
                    <a:lnTo>
                      <a:pt x="157" y="0"/>
                    </a:lnTo>
                    <a:lnTo>
                      <a:pt x="211" y="53"/>
                    </a:lnTo>
                    <a:lnTo>
                      <a:pt x="211" y="106"/>
                    </a:lnTo>
                    <a:lnTo>
                      <a:pt x="157" y="158"/>
                    </a:lnTo>
                    <a:lnTo>
                      <a:pt x="105" y="15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944" name="Freeform 35">
                <a:extLst>
                  <a:ext uri="{FF2B5EF4-FFF2-40B4-BE49-F238E27FC236}">
                    <a16:creationId xmlns:a16="http://schemas.microsoft.com/office/drawing/2014/main" id="{34B14615-E672-7849-91B6-23E9A6502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4006"/>
                <a:ext cx="35" cy="26"/>
              </a:xfrm>
              <a:custGeom>
                <a:avLst/>
                <a:gdLst>
                  <a:gd name="T0" fmla="*/ 1 w 211"/>
                  <a:gd name="T1" fmla="*/ 0 h 159"/>
                  <a:gd name="T2" fmla="*/ 1 w 211"/>
                  <a:gd name="T3" fmla="*/ 0 h 159"/>
                  <a:gd name="T4" fmla="*/ 1 w 211"/>
                  <a:gd name="T5" fmla="*/ 0 h 159"/>
                  <a:gd name="T6" fmla="*/ 1 w 211"/>
                  <a:gd name="T7" fmla="*/ 1 h 159"/>
                  <a:gd name="T8" fmla="*/ 0 w 211"/>
                  <a:gd name="T9" fmla="*/ 1 h 159"/>
                  <a:gd name="T10" fmla="*/ 0 w 211"/>
                  <a:gd name="T11" fmla="*/ 0 h 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1"/>
                  <a:gd name="T19" fmla="*/ 0 h 159"/>
                  <a:gd name="T20" fmla="*/ 211 w 211"/>
                  <a:gd name="T21" fmla="*/ 159 h 1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1" h="159">
                    <a:moveTo>
                      <a:pt x="157" y="0"/>
                    </a:moveTo>
                    <a:lnTo>
                      <a:pt x="211" y="53"/>
                    </a:lnTo>
                    <a:lnTo>
                      <a:pt x="211" y="106"/>
                    </a:lnTo>
                    <a:lnTo>
                      <a:pt x="157" y="159"/>
                    </a:lnTo>
                    <a:lnTo>
                      <a:pt x="52" y="159"/>
                    </a:lnTo>
                    <a:lnTo>
                      <a:pt x="0" y="10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9941" name="Freeform 36">
              <a:extLst>
                <a:ext uri="{FF2B5EF4-FFF2-40B4-BE49-F238E27FC236}">
                  <a16:creationId xmlns:a16="http://schemas.microsoft.com/office/drawing/2014/main" id="{3A27EDF7-14F2-0CBD-9D95-4DA7D3379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3373"/>
              <a:ext cx="35" cy="53"/>
            </a:xfrm>
            <a:custGeom>
              <a:avLst/>
              <a:gdLst>
                <a:gd name="T0" fmla="*/ 1 w 211"/>
                <a:gd name="T1" fmla="*/ 1 h 316"/>
                <a:gd name="T2" fmla="*/ 0 w 211"/>
                <a:gd name="T3" fmla="*/ 1 h 316"/>
                <a:gd name="T4" fmla="*/ 1 w 211"/>
                <a:gd name="T5" fmla="*/ 0 h 316"/>
                <a:gd name="T6" fmla="*/ 1 w 211"/>
                <a:gd name="T7" fmla="*/ 2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316"/>
                <a:gd name="T14" fmla="*/ 211 w 211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316">
                  <a:moveTo>
                    <a:pt x="211" y="211"/>
                  </a:moveTo>
                  <a:lnTo>
                    <a:pt x="0" y="211"/>
                  </a:lnTo>
                  <a:lnTo>
                    <a:pt x="159" y="0"/>
                  </a:lnTo>
                  <a:lnTo>
                    <a:pt x="159" y="3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42" name="Freeform 37">
              <a:extLst>
                <a:ext uri="{FF2B5EF4-FFF2-40B4-BE49-F238E27FC236}">
                  <a16:creationId xmlns:a16="http://schemas.microsoft.com/office/drawing/2014/main" id="{D9F7696F-F8BB-41FD-F9F4-E1EE30A4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" y="3373"/>
              <a:ext cx="35" cy="52"/>
            </a:xfrm>
            <a:custGeom>
              <a:avLst/>
              <a:gdLst>
                <a:gd name="T0" fmla="*/ 0 w 211"/>
                <a:gd name="T1" fmla="*/ 1 h 316"/>
                <a:gd name="T2" fmla="*/ 0 w 211"/>
                <a:gd name="T3" fmla="*/ 1 h 316"/>
                <a:gd name="T4" fmla="*/ 1 w 211"/>
                <a:gd name="T5" fmla="*/ 1 h 316"/>
                <a:gd name="T6" fmla="*/ 1 w 211"/>
                <a:gd name="T7" fmla="*/ 1 h 316"/>
                <a:gd name="T8" fmla="*/ 1 w 211"/>
                <a:gd name="T9" fmla="*/ 1 h 316"/>
                <a:gd name="T10" fmla="*/ 1 w 211"/>
                <a:gd name="T11" fmla="*/ 0 h 316"/>
                <a:gd name="T12" fmla="*/ 0 w 211"/>
                <a:gd name="T13" fmla="*/ 0 h 316"/>
                <a:gd name="T14" fmla="*/ 0 w 211"/>
                <a:gd name="T15" fmla="*/ 0 h 316"/>
                <a:gd name="T16" fmla="*/ 1 w 211"/>
                <a:gd name="T17" fmla="*/ 0 h 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1"/>
                <a:gd name="T28" fmla="*/ 0 h 316"/>
                <a:gd name="T29" fmla="*/ 211 w 211"/>
                <a:gd name="T30" fmla="*/ 316 h 3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1" h="316">
                  <a:moveTo>
                    <a:pt x="0" y="263"/>
                  </a:moveTo>
                  <a:lnTo>
                    <a:pt x="53" y="316"/>
                  </a:lnTo>
                  <a:lnTo>
                    <a:pt x="158" y="316"/>
                  </a:lnTo>
                  <a:lnTo>
                    <a:pt x="211" y="263"/>
                  </a:lnTo>
                  <a:lnTo>
                    <a:pt x="211" y="157"/>
                  </a:lnTo>
                  <a:lnTo>
                    <a:pt x="158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2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2854" name="Line 38">
            <a:extLst>
              <a:ext uri="{FF2B5EF4-FFF2-40B4-BE49-F238E27FC236}">
                <a16:creationId xmlns:a16="http://schemas.microsoft.com/office/drawing/2014/main" id="{0CFB1FEF-B7BA-7085-6279-5940ED156A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0926" y="3525839"/>
            <a:ext cx="1762125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2855" name="Line 39">
            <a:extLst>
              <a:ext uri="{FF2B5EF4-FFF2-40B4-BE49-F238E27FC236}">
                <a16:creationId xmlns:a16="http://schemas.microsoft.com/office/drawing/2014/main" id="{DDB465DC-5E42-F277-1655-A20C8C0182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0926" y="4832350"/>
            <a:ext cx="1762125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Group 40">
            <a:extLst>
              <a:ext uri="{FF2B5EF4-FFF2-40B4-BE49-F238E27FC236}">
                <a16:creationId xmlns:a16="http://schemas.microsoft.com/office/drawing/2014/main" id="{33F1BF1B-8B4F-AC3B-3674-ABC297C428D1}"/>
              </a:ext>
            </a:extLst>
          </p:cNvPr>
          <p:cNvGrpSpPr>
            <a:grpSpLocks/>
          </p:cNvGrpSpPr>
          <p:nvPr/>
        </p:nvGrpSpPr>
        <p:grpSpPr bwMode="auto">
          <a:xfrm>
            <a:off x="4922838" y="3403600"/>
            <a:ext cx="139700" cy="84138"/>
            <a:chOff x="2141" y="2227"/>
            <a:chExt cx="88" cy="53"/>
          </a:xfrm>
        </p:grpSpPr>
        <p:sp>
          <p:nvSpPr>
            <p:cNvPr id="29934" name="Freeform 41">
              <a:extLst>
                <a:ext uri="{FF2B5EF4-FFF2-40B4-BE49-F238E27FC236}">
                  <a16:creationId xmlns:a16="http://schemas.microsoft.com/office/drawing/2014/main" id="{6A10AFB1-5829-F4F8-0E85-61328E25F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227"/>
              <a:ext cx="35" cy="26"/>
            </a:xfrm>
            <a:custGeom>
              <a:avLst/>
              <a:gdLst>
                <a:gd name="T0" fmla="*/ 0 w 211"/>
                <a:gd name="T1" fmla="*/ 0 h 158"/>
                <a:gd name="T2" fmla="*/ 0 w 211"/>
                <a:gd name="T3" fmla="*/ 0 h 158"/>
                <a:gd name="T4" fmla="*/ 1 w 211"/>
                <a:gd name="T5" fmla="*/ 0 h 158"/>
                <a:gd name="T6" fmla="*/ 1 w 211"/>
                <a:gd name="T7" fmla="*/ 0 h 158"/>
                <a:gd name="T8" fmla="*/ 1 w 211"/>
                <a:gd name="T9" fmla="*/ 0 h 158"/>
                <a:gd name="T10" fmla="*/ 1 w 211"/>
                <a:gd name="T11" fmla="*/ 1 h 158"/>
                <a:gd name="T12" fmla="*/ 0 w 211"/>
                <a:gd name="T13" fmla="*/ 1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"/>
                <a:gd name="T22" fmla="*/ 0 h 158"/>
                <a:gd name="T23" fmla="*/ 211 w 211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" h="158">
                  <a:moveTo>
                    <a:pt x="0" y="52"/>
                  </a:moveTo>
                  <a:lnTo>
                    <a:pt x="52" y="0"/>
                  </a:lnTo>
                  <a:lnTo>
                    <a:pt x="158" y="0"/>
                  </a:lnTo>
                  <a:lnTo>
                    <a:pt x="211" y="52"/>
                  </a:lnTo>
                  <a:lnTo>
                    <a:pt x="211" y="105"/>
                  </a:lnTo>
                  <a:lnTo>
                    <a:pt x="158" y="158"/>
                  </a:lnTo>
                  <a:lnTo>
                    <a:pt x="105" y="15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35" name="Freeform 42">
              <a:extLst>
                <a:ext uri="{FF2B5EF4-FFF2-40B4-BE49-F238E27FC236}">
                  <a16:creationId xmlns:a16="http://schemas.microsoft.com/office/drawing/2014/main" id="{27BB404D-E0B1-A540-14DE-9F88E033E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253"/>
              <a:ext cx="35" cy="27"/>
            </a:xfrm>
            <a:custGeom>
              <a:avLst/>
              <a:gdLst>
                <a:gd name="T0" fmla="*/ 1 w 211"/>
                <a:gd name="T1" fmla="*/ 0 h 158"/>
                <a:gd name="T2" fmla="*/ 1 w 211"/>
                <a:gd name="T3" fmla="*/ 0 h 158"/>
                <a:gd name="T4" fmla="*/ 1 w 211"/>
                <a:gd name="T5" fmla="*/ 1 h 158"/>
                <a:gd name="T6" fmla="*/ 1 w 211"/>
                <a:gd name="T7" fmla="*/ 1 h 158"/>
                <a:gd name="T8" fmla="*/ 0 w 211"/>
                <a:gd name="T9" fmla="*/ 1 h 158"/>
                <a:gd name="T10" fmla="*/ 0 w 211"/>
                <a:gd name="T11" fmla="*/ 1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1"/>
                <a:gd name="T19" fmla="*/ 0 h 158"/>
                <a:gd name="T20" fmla="*/ 211 w 211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1" h="158">
                  <a:moveTo>
                    <a:pt x="158" y="0"/>
                  </a:moveTo>
                  <a:lnTo>
                    <a:pt x="211" y="52"/>
                  </a:lnTo>
                  <a:lnTo>
                    <a:pt x="211" y="105"/>
                  </a:lnTo>
                  <a:lnTo>
                    <a:pt x="158" y="158"/>
                  </a:lnTo>
                  <a:lnTo>
                    <a:pt x="52" y="158"/>
                  </a:lnTo>
                  <a:lnTo>
                    <a:pt x="0" y="10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36" name="Line 43">
              <a:extLst>
                <a:ext uri="{FF2B5EF4-FFF2-40B4-BE49-F238E27FC236}">
                  <a16:creationId xmlns:a16="http://schemas.microsoft.com/office/drawing/2014/main" id="{450123ED-6D4F-195E-0D0E-3E513C0357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3" y="2227"/>
              <a:ext cx="9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37" name="Line 44">
              <a:extLst>
                <a:ext uri="{FF2B5EF4-FFF2-40B4-BE49-F238E27FC236}">
                  <a16:creationId xmlns:a16="http://schemas.microsoft.com/office/drawing/2014/main" id="{20D40FB9-BCAE-69D0-8C42-DF81374D7E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0" y="2227"/>
              <a:ext cx="9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Group 45">
            <a:extLst>
              <a:ext uri="{FF2B5EF4-FFF2-40B4-BE49-F238E27FC236}">
                <a16:creationId xmlns:a16="http://schemas.microsoft.com/office/drawing/2014/main" id="{B07B17DB-41B5-3E12-9012-48A30E4F2E70}"/>
              </a:ext>
            </a:extLst>
          </p:cNvPr>
          <p:cNvGrpSpPr>
            <a:grpSpLocks/>
          </p:cNvGrpSpPr>
          <p:nvPr/>
        </p:nvGrpSpPr>
        <p:grpSpPr bwMode="auto">
          <a:xfrm>
            <a:off x="4178300" y="3557589"/>
            <a:ext cx="139700" cy="84137"/>
            <a:chOff x="1672" y="2324"/>
            <a:chExt cx="88" cy="53"/>
          </a:xfrm>
        </p:grpSpPr>
        <p:sp>
          <p:nvSpPr>
            <p:cNvPr id="29931" name="Freeform 46">
              <a:extLst>
                <a:ext uri="{FF2B5EF4-FFF2-40B4-BE49-F238E27FC236}">
                  <a16:creationId xmlns:a16="http://schemas.microsoft.com/office/drawing/2014/main" id="{BF426DE6-59A1-9C57-B697-694983FC5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2324"/>
              <a:ext cx="35" cy="53"/>
            </a:xfrm>
            <a:custGeom>
              <a:avLst/>
              <a:gdLst>
                <a:gd name="T0" fmla="*/ 1 w 210"/>
                <a:gd name="T1" fmla="*/ 1 h 317"/>
                <a:gd name="T2" fmla="*/ 0 w 210"/>
                <a:gd name="T3" fmla="*/ 1 h 317"/>
                <a:gd name="T4" fmla="*/ 1 w 210"/>
                <a:gd name="T5" fmla="*/ 0 h 317"/>
                <a:gd name="T6" fmla="*/ 1 w 210"/>
                <a:gd name="T7" fmla="*/ 2 h 3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"/>
                <a:gd name="T13" fmla="*/ 0 h 317"/>
                <a:gd name="T14" fmla="*/ 210 w 210"/>
                <a:gd name="T15" fmla="*/ 317 h 3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" h="317">
                  <a:moveTo>
                    <a:pt x="210" y="211"/>
                  </a:moveTo>
                  <a:lnTo>
                    <a:pt x="0" y="211"/>
                  </a:lnTo>
                  <a:lnTo>
                    <a:pt x="158" y="0"/>
                  </a:lnTo>
                  <a:lnTo>
                    <a:pt x="158" y="3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32" name="Line 47">
              <a:extLst>
                <a:ext uri="{FF2B5EF4-FFF2-40B4-BE49-F238E27FC236}">
                  <a16:creationId xmlns:a16="http://schemas.microsoft.com/office/drawing/2014/main" id="{C158FCD8-CC7D-385E-24CD-5C85DC056E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" y="2324"/>
              <a:ext cx="9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33" name="Line 48">
              <a:extLst>
                <a:ext uri="{FF2B5EF4-FFF2-40B4-BE49-F238E27FC236}">
                  <a16:creationId xmlns:a16="http://schemas.microsoft.com/office/drawing/2014/main" id="{E9E4A6BC-48F2-79A0-82A7-F41CBA8540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1" y="2324"/>
              <a:ext cx="9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49">
            <a:extLst>
              <a:ext uri="{FF2B5EF4-FFF2-40B4-BE49-F238E27FC236}">
                <a16:creationId xmlns:a16="http://schemas.microsoft.com/office/drawing/2014/main" id="{942F674A-38C3-6B06-2F5F-F927DE7F30BC}"/>
              </a:ext>
            </a:extLst>
          </p:cNvPr>
          <p:cNvGrpSpPr>
            <a:grpSpLocks/>
          </p:cNvGrpSpPr>
          <p:nvPr/>
        </p:nvGrpSpPr>
        <p:grpSpPr bwMode="auto">
          <a:xfrm>
            <a:off x="5387975" y="3857625"/>
            <a:ext cx="139700" cy="84138"/>
            <a:chOff x="2434" y="2513"/>
            <a:chExt cx="88" cy="53"/>
          </a:xfrm>
        </p:grpSpPr>
        <p:sp>
          <p:nvSpPr>
            <p:cNvPr id="29928" name="Freeform 50">
              <a:extLst>
                <a:ext uri="{FF2B5EF4-FFF2-40B4-BE49-F238E27FC236}">
                  <a16:creationId xmlns:a16="http://schemas.microsoft.com/office/drawing/2014/main" id="{05EDB137-4AF9-24C7-C132-CE996CDB8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" y="2513"/>
              <a:ext cx="35" cy="53"/>
            </a:xfrm>
            <a:custGeom>
              <a:avLst/>
              <a:gdLst>
                <a:gd name="T0" fmla="*/ 0 w 211"/>
                <a:gd name="T1" fmla="*/ 0 h 317"/>
                <a:gd name="T2" fmla="*/ 0 w 211"/>
                <a:gd name="T3" fmla="*/ 0 h 317"/>
                <a:gd name="T4" fmla="*/ 1 w 211"/>
                <a:gd name="T5" fmla="*/ 0 h 317"/>
                <a:gd name="T6" fmla="*/ 1 w 211"/>
                <a:gd name="T7" fmla="*/ 0 h 317"/>
                <a:gd name="T8" fmla="*/ 1 w 211"/>
                <a:gd name="T9" fmla="*/ 1 h 317"/>
                <a:gd name="T10" fmla="*/ 1 w 211"/>
                <a:gd name="T11" fmla="*/ 1 h 317"/>
                <a:gd name="T12" fmla="*/ 0 w 211"/>
                <a:gd name="T13" fmla="*/ 1 h 317"/>
                <a:gd name="T14" fmla="*/ 0 w 211"/>
                <a:gd name="T15" fmla="*/ 1 h 317"/>
                <a:gd name="T16" fmla="*/ 0 w 211"/>
                <a:gd name="T17" fmla="*/ 2 h 317"/>
                <a:gd name="T18" fmla="*/ 1 w 211"/>
                <a:gd name="T19" fmla="*/ 2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1"/>
                <a:gd name="T31" fmla="*/ 0 h 317"/>
                <a:gd name="T32" fmla="*/ 211 w 211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1" h="317">
                  <a:moveTo>
                    <a:pt x="0" y="53"/>
                  </a:moveTo>
                  <a:lnTo>
                    <a:pt x="53" y="0"/>
                  </a:lnTo>
                  <a:lnTo>
                    <a:pt x="158" y="0"/>
                  </a:lnTo>
                  <a:lnTo>
                    <a:pt x="211" y="53"/>
                  </a:lnTo>
                  <a:lnTo>
                    <a:pt x="211" y="106"/>
                  </a:lnTo>
                  <a:lnTo>
                    <a:pt x="158" y="159"/>
                  </a:lnTo>
                  <a:lnTo>
                    <a:pt x="53" y="159"/>
                  </a:lnTo>
                  <a:lnTo>
                    <a:pt x="0" y="211"/>
                  </a:lnTo>
                  <a:lnTo>
                    <a:pt x="0" y="317"/>
                  </a:lnTo>
                  <a:lnTo>
                    <a:pt x="211" y="3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29" name="Line 51">
              <a:extLst>
                <a:ext uri="{FF2B5EF4-FFF2-40B4-BE49-F238E27FC236}">
                  <a16:creationId xmlns:a16="http://schemas.microsoft.com/office/drawing/2014/main" id="{A6777158-ADF3-67A0-CFFD-F8C9686535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7" y="2513"/>
              <a:ext cx="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30" name="Line 52">
              <a:extLst>
                <a:ext uri="{FF2B5EF4-FFF2-40B4-BE49-F238E27FC236}">
                  <a16:creationId xmlns:a16="http://schemas.microsoft.com/office/drawing/2014/main" id="{12E22AC1-2197-E87C-2BC7-F5B5F4091C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3" y="2513"/>
              <a:ext cx="9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Group 53">
            <a:extLst>
              <a:ext uri="{FF2B5EF4-FFF2-40B4-BE49-F238E27FC236}">
                <a16:creationId xmlns:a16="http://schemas.microsoft.com/office/drawing/2014/main" id="{7E8FD130-AC63-0768-834A-1BBD638539E7}"/>
              </a:ext>
            </a:extLst>
          </p:cNvPr>
          <p:cNvGrpSpPr>
            <a:grpSpLocks/>
          </p:cNvGrpSpPr>
          <p:nvPr/>
        </p:nvGrpSpPr>
        <p:grpSpPr bwMode="auto">
          <a:xfrm>
            <a:off x="4178300" y="4137025"/>
            <a:ext cx="139700" cy="84138"/>
            <a:chOff x="1672" y="2689"/>
            <a:chExt cx="88" cy="53"/>
          </a:xfrm>
        </p:grpSpPr>
        <p:sp>
          <p:nvSpPr>
            <p:cNvPr id="29925" name="Freeform 54">
              <a:extLst>
                <a:ext uri="{FF2B5EF4-FFF2-40B4-BE49-F238E27FC236}">
                  <a16:creationId xmlns:a16="http://schemas.microsoft.com/office/drawing/2014/main" id="{6D8DB45F-3114-0E32-B658-61F46ED5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2689"/>
              <a:ext cx="35" cy="53"/>
            </a:xfrm>
            <a:custGeom>
              <a:avLst/>
              <a:gdLst>
                <a:gd name="T0" fmla="*/ 0 w 210"/>
                <a:gd name="T1" fmla="*/ 1 h 317"/>
                <a:gd name="T2" fmla="*/ 0 w 210"/>
                <a:gd name="T3" fmla="*/ 2 h 317"/>
                <a:gd name="T4" fmla="*/ 1 w 210"/>
                <a:gd name="T5" fmla="*/ 2 h 317"/>
                <a:gd name="T6" fmla="*/ 1 w 210"/>
                <a:gd name="T7" fmla="*/ 1 h 317"/>
                <a:gd name="T8" fmla="*/ 1 w 210"/>
                <a:gd name="T9" fmla="*/ 1 h 317"/>
                <a:gd name="T10" fmla="*/ 1 w 210"/>
                <a:gd name="T11" fmla="*/ 1 h 317"/>
                <a:gd name="T12" fmla="*/ 0 w 210"/>
                <a:gd name="T13" fmla="*/ 1 h 317"/>
                <a:gd name="T14" fmla="*/ 0 w 210"/>
                <a:gd name="T15" fmla="*/ 0 h 317"/>
                <a:gd name="T16" fmla="*/ 1 w 210"/>
                <a:gd name="T17" fmla="*/ 0 h 3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"/>
                <a:gd name="T28" fmla="*/ 0 h 317"/>
                <a:gd name="T29" fmla="*/ 210 w 210"/>
                <a:gd name="T30" fmla="*/ 317 h 3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" h="317">
                  <a:moveTo>
                    <a:pt x="0" y="264"/>
                  </a:moveTo>
                  <a:lnTo>
                    <a:pt x="52" y="317"/>
                  </a:lnTo>
                  <a:lnTo>
                    <a:pt x="158" y="317"/>
                  </a:lnTo>
                  <a:lnTo>
                    <a:pt x="210" y="264"/>
                  </a:lnTo>
                  <a:lnTo>
                    <a:pt x="210" y="158"/>
                  </a:lnTo>
                  <a:lnTo>
                    <a:pt x="158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21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26" name="Line 55">
              <a:extLst>
                <a:ext uri="{FF2B5EF4-FFF2-40B4-BE49-F238E27FC236}">
                  <a16:creationId xmlns:a16="http://schemas.microsoft.com/office/drawing/2014/main" id="{A6A8224C-34D0-5443-0035-5CF2467FFD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" y="2689"/>
              <a:ext cx="9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27" name="Line 56">
              <a:extLst>
                <a:ext uri="{FF2B5EF4-FFF2-40B4-BE49-F238E27FC236}">
                  <a16:creationId xmlns:a16="http://schemas.microsoft.com/office/drawing/2014/main" id="{25043DBF-1F93-2296-14E8-18AAB195A6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1" y="2689"/>
              <a:ext cx="9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Group 57">
            <a:extLst>
              <a:ext uri="{FF2B5EF4-FFF2-40B4-BE49-F238E27FC236}">
                <a16:creationId xmlns:a16="http://schemas.microsoft.com/office/drawing/2014/main" id="{EC46D8D7-7582-9464-C696-9759AAE08C41}"/>
              </a:ext>
            </a:extLst>
          </p:cNvPr>
          <p:cNvGrpSpPr>
            <a:grpSpLocks/>
          </p:cNvGrpSpPr>
          <p:nvPr/>
        </p:nvGrpSpPr>
        <p:grpSpPr bwMode="auto">
          <a:xfrm>
            <a:off x="4984751" y="4262439"/>
            <a:ext cx="111125" cy="84137"/>
            <a:chOff x="2180" y="2768"/>
            <a:chExt cx="70" cy="53"/>
          </a:xfrm>
        </p:grpSpPr>
        <p:sp>
          <p:nvSpPr>
            <p:cNvPr id="29921" name="Freeform 58">
              <a:extLst>
                <a:ext uri="{FF2B5EF4-FFF2-40B4-BE49-F238E27FC236}">
                  <a16:creationId xmlns:a16="http://schemas.microsoft.com/office/drawing/2014/main" id="{529CEF25-FC87-BB13-D792-A01FED676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2768"/>
              <a:ext cx="9" cy="52"/>
            </a:xfrm>
            <a:custGeom>
              <a:avLst/>
              <a:gdLst>
                <a:gd name="T0" fmla="*/ 0 w 53"/>
                <a:gd name="T1" fmla="*/ 0 h 316"/>
                <a:gd name="T2" fmla="*/ 0 w 53"/>
                <a:gd name="T3" fmla="*/ 0 h 316"/>
                <a:gd name="T4" fmla="*/ 0 w 53"/>
                <a:gd name="T5" fmla="*/ 1 h 316"/>
                <a:gd name="T6" fmla="*/ 0 60000 65536"/>
                <a:gd name="T7" fmla="*/ 0 60000 65536"/>
                <a:gd name="T8" fmla="*/ 0 60000 65536"/>
                <a:gd name="T9" fmla="*/ 0 w 53"/>
                <a:gd name="T10" fmla="*/ 0 h 316"/>
                <a:gd name="T11" fmla="*/ 53 w 53"/>
                <a:gd name="T12" fmla="*/ 316 h 3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16">
                  <a:moveTo>
                    <a:pt x="0" y="52"/>
                  </a:moveTo>
                  <a:lnTo>
                    <a:pt x="53" y="0"/>
                  </a:lnTo>
                  <a:lnTo>
                    <a:pt x="53" y="3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22" name="Line 59">
              <a:extLst>
                <a:ext uri="{FF2B5EF4-FFF2-40B4-BE49-F238E27FC236}">
                  <a16:creationId xmlns:a16="http://schemas.microsoft.com/office/drawing/2014/main" id="{33FBCEB9-192A-25B8-5891-ADBC65E38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0" y="282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23" name="Line 60">
              <a:extLst>
                <a:ext uri="{FF2B5EF4-FFF2-40B4-BE49-F238E27FC236}">
                  <a16:creationId xmlns:a16="http://schemas.microsoft.com/office/drawing/2014/main" id="{D2400575-9AB4-4B87-9A01-8695696E95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5" y="2768"/>
              <a:ext cx="9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24" name="Line 61">
              <a:extLst>
                <a:ext uri="{FF2B5EF4-FFF2-40B4-BE49-F238E27FC236}">
                  <a16:creationId xmlns:a16="http://schemas.microsoft.com/office/drawing/2014/main" id="{E539AF7C-2DF4-D31D-AAC7-BE8B89CC36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1" y="2768"/>
              <a:ext cx="9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2878" name="Line 62">
            <a:extLst>
              <a:ext uri="{FF2B5EF4-FFF2-40B4-BE49-F238E27FC236}">
                <a16:creationId xmlns:a16="http://schemas.microsoft.com/office/drawing/2014/main" id="{A38019C3-893F-E2C0-1DA8-2CE6B1B30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7726" y="3657600"/>
            <a:ext cx="955675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2879" name="Line 63">
            <a:extLst>
              <a:ext uri="{FF2B5EF4-FFF2-40B4-BE49-F238E27FC236}">
                <a16:creationId xmlns:a16="http://schemas.microsoft.com/office/drawing/2014/main" id="{AB6F566F-3B77-6604-2992-D05BF8CE3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0700" y="3870325"/>
            <a:ext cx="22923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2880" name="Line 64">
            <a:extLst>
              <a:ext uri="{FF2B5EF4-FFF2-40B4-BE49-F238E27FC236}">
                <a16:creationId xmlns:a16="http://schemas.microsoft.com/office/drawing/2014/main" id="{789E0B77-B41F-27D4-3F16-2AC643854A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2088" y="4083050"/>
            <a:ext cx="1611312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2881" name="Line 65">
            <a:extLst>
              <a:ext uri="{FF2B5EF4-FFF2-40B4-BE49-F238E27FC236}">
                <a16:creationId xmlns:a16="http://schemas.microsoft.com/office/drawing/2014/main" id="{9EE9CCD2-5AC6-C8FC-09F7-FA5FFD7A16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0476" y="4214814"/>
            <a:ext cx="2436813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2882" name="Freeform 66">
            <a:extLst>
              <a:ext uri="{FF2B5EF4-FFF2-40B4-BE49-F238E27FC236}">
                <a16:creationId xmlns:a16="http://schemas.microsoft.com/office/drawing/2014/main" id="{E31136F9-437E-68B6-8BE6-ABAEA8AEB759}"/>
              </a:ext>
            </a:extLst>
          </p:cNvPr>
          <p:cNvSpPr>
            <a:spLocks/>
          </p:cNvSpPr>
          <p:nvPr/>
        </p:nvSpPr>
        <p:spPr bwMode="auto">
          <a:xfrm>
            <a:off x="8732838" y="3649664"/>
            <a:ext cx="17462" cy="433387"/>
          </a:xfrm>
          <a:custGeom>
            <a:avLst/>
            <a:gdLst>
              <a:gd name="T0" fmla="*/ 0 w 63"/>
              <a:gd name="T1" fmla="*/ 0 h 1637"/>
              <a:gd name="T2" fmla="*/ 1341531732 w 63"/>
              <a:gd name="T3" fmla="*/ 2147483646 h 1637"/>
              <a:gd name="T4" fmla="*/ 0 w 63"/>
              <a:gd name="T5" fmla="*/ 2147483646 h 1637"/>
              <a:gd name="T6" fmla="*/ 0 w 63"/>
              <a:gd name="T7" fmla="*/ 0 h 1637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1637"/>
              <a:gd name="T14" fmla="*/ 63 w 63"/>
              <a:gd name="T15" fmla="*/ 1637 h 16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1637">
                <a:moveTo>
                  <a:pt x="0" y="0"/>
                </a:moveTo>
                <a:lnTo>
                  <a:pt x="63" y="1637"/>
                </a:lnTo>
                <a:lnTo>
                  <a:pt x="0" y="1637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5" name="Group 67">
            <a:extLst>
              <a:ext uri="{FF2B5EF4-FFF2-40B4-BE49-F238E27FC236}">
                <a16:creationId xmlns:a16="http://schemas.microsoft.com/office/drawing/2014/main" id="{9BCD759B-65F3-A972-F548-4A589905556E}"/>
              </a:ext>
            </a:extLst>
          </p:cNvPr>
          <p:cNvGrpSpPr>
            <a:grpSpLocks/>
          </p:cNvGrpSpPr>
          <p:nvPr/>
        </p:nvGrpSpPr>
        <p:grpSpPr bwMode="auto">
          <a:xfrm>
            <a:off x="8732838" y="3870326"/>
            <a:ext cx="1027112" cy="969963"/>
            <a:chOff x="4541" y="2438"/>
            <a:chExt cx="647" cy="611"/>
          </a:xfrm>
        </p:grpSpPr>
        <p:sp>
          <p:nvSpPr>
            <p:cNvPr id="29917" name="Freeform 68">
              <a:extLst>
                <a:ext uri="{FF2B5EF4-FFF2-40B4-BE49-F238E27FC236}">
                  <a16:creationId xmlns:a16="http://schemas.microsoft.com/office/drawing/2014/main" id="{6F347C55-F89D-0323-C5DE-0E68E0B91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" y="2557"/>
              <a:ext cx="11" cy="477"/>
            </a:xfrm>
            <a:custGeom>
              <a:avLst/>
              <a:gdLst>
                <a:gd name="T0" fmla="*/ 0 w 63"/>
                <a:gd name="T1" fmla="*/ 0 h 2860"/>
                <a:gd name="T2" fmla="*/ 0 w 63"/>
                <a:gd name="T3" fmla="*/ 0 h 2860"/>
                <a:gd name="T4" fmla="*/ 0 w 63"/>
                <a:gd name="T5" fmla="*/ 13 h 2860"/>
                <a:gd name="T6" fmla="*/ 0 w 63"/>
                <a:gd name="T7" fmla="*/ 13 h 2860"/>
                <a:gd name="T8" fmla="*/ 0 w 63"/>
                <a:gd name="T9" fmla="*/ 0 h 28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2860"/>
                <a:gd name="T17" fmla="*/ 63 w 63"/>
                <a:gd name="T18" fmla="*/ 2860 h 28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2860">
                  <a:moveTo>
                    <a:pt x="63" y="0"/>
                  </a:moveTo>
                  <a:lnTo>
                    <a:pt x="0" y="0"/>
                  </a:lnTo>
                  <a:lnTo>
                    <a:pt x="0" y="2860"/>
                  </a:lnTo>
                  <a:lnTo>
                    <a:pt x="63" y="2797"/>
                  </a:lnTo>
                  <a:lnTo>
                    <a:pt x="63" y="0"/>
                  </a:lnTo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18" name="Freeform 69">
              <a:extLst>
                <a:ext uri="{FF2B5EF4-FFF2-40B4-BE49-F238E27FC236}">
                  <a16:creationId xmlns:a16="http://schemas.microsoft.com/office/drawing/2014/main" id="{38D915A8-BB1C-1528-7EB7-2FB36EC61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" y="3038"/>
              <a:ext cx="647" cy="11"/>
            </a:xfrm>
            <a:custGeom>
              <a:avLst/>
              <a:gdLst>
                <a:gd name="T0" fmla="*/ 0 w 3879"/>
                <a:gd name="T1" fmla="*/ 0 h 63"/>
                <a:gd name="T2" fmla="*/ 0 w 3879"/>
                <a:gd name="T3" fmla="*/ 0 h 63"/>
                <a:gd name="T4" fmla="*/ 18 w 3879"/>
                <a:gd name="T5" fmla="*/ 0 h 63"/>
                <a:gd name="T6" fmla="*/ 18 w 3879"/>
                <a:gd name="T7" fmla="*/ 0 h 63"/>
                <a:gd name="T8" fmla="*/ 0 w 3879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79"/>
                <a:gd name="T16" fmla="*/ 0 h 63"/>
                <a:gd name="T17" fmla="*/ 3879 w 3879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79" h="63">
                  <a:moveTo>
                    <a:pt x="63" y="0"/>
                  </a:moveTo>
                  <a:lnTo>
                    <a:pt x="0" y="63"/>
                  </a:lnTo>
                  <a:lnTo>
                    <a:pt x="3879" y="63"/>
                  </a:lnTo>
                  <a:lnTo>
                    <a:pt x="3815" y="0"/>
                  </a:lnTo>
                  <a:lnTo>
                    <a:pt x="6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19" name="Freeform 70">
              <a:extLst>
                <a:ext uri="{FF2B5EF4-FFF2-40B4-BE49-F238E27FC236}">
                  <a16:creationId xmlns:a16="http://schemas.microsoft.com/office/drawing/2014/main" id="{38493E6C-1D7B-409B-3C22-70C08B926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" y="2438"/>
              <a:ext cx="11" cy="611"/>
            </a:xfrm>
            <a:custGeom>
              <a:avLst/>
              <a:gdLst>
                <a:gd name="T0" fmla="*/ 0 w 64"/>
                <a:gd name="T1" fmla="*/ 17 h 3665"/>
                <a:gd name="T2" fmla="*/ 0 w 64"/>
                <a:gd name="T3" fmla="*/ 17 h 3665"/>
                <a:gd name="T4" fmla="*/ 0 w 64"/>
                <a:gd name="T5" fmla="*/ 0 h 3665"/>
                <a:gd name="T6" fmla="*/ 0 w 64"/>
                <a:gd name="T7" fmla="*/ 0 h 3665"/>
                <a:gd name="T8" fmla="*/ 0 w 64"/>
                <a:gd name="T9" fmla="*/ 17 h 36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3665"/>
                <a:gd name="T17" fmla="*/ 64 w 64"/>
                <a:gd name="T18" fmla="*/ 3665 h 36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3665">
                  <a:moveTo>
                    <a:pt x="0" y="3602"/>
                  </a:moveTo>
                  <a:lnTo>
                    <a:pt x="64" y="3665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3602"/>
                  </a:lnTo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20" name="Rectangle 71">
              <a:extLst>
                <a:ext uri="{FF2B5EF4-FFF2-40B4-BE49-F238E27FC236}">
                  <a16:creationId xmlns:a16="http://schemas.microsoft.com/office/drawing/2014/main" id="{5CB82084-6513-0209-0308-E079A197B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3" y="2655"/>
              <a:ext cx="11" cy="389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Group 72">
            <a:extLst>
              <a:ext uri="{FF2B5EF4-FFF2-40B4-BE49-F238E27FC236}">
                <a16:creationId xmlns:a16="http://schemas.microsoft.com/office/drawing/2014/main" id="{88DF9B39-7100-B8F4-6A34-06BCF1130966}"/>
              </a:ext>
            </a:extLst>
          </p:cNvPr>
          <p:cNvGrpSpPr>
            <a:grpSpLocks/>
          </p:cNvGrpSpPr>
          <p:nvPr/>
        </p:nvGrpSpPr>
        <p:grpSpPr bwMode="auto">
          <a:xfrm>
            <a:off x="9371014" y="3525839"/>
            <a:ext cx="1587" cy="688975"/>
            <a:chOff x="5895" y="2304"/>
            <a:chExt cx="1" cy="434"/>
          </a:xfrm>
        </p:grpSpPr>
        <p:sp>
          <p:nvSpPr>
            <p:cNvPr id="29914" name="Line 73">
              <a:extLst>
                <a:ext uri="{FF2B5EF4-FFF2-40B4-BE49-F238E27FC236}">
                  <a16:creationId xmlns:a16="http://schemas.microsoft.com/office/drawing/2014/main" id="{D709EA41-6FE6-BD36-62F5-A8B9CC77C2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5" y="2304"/>
              <a:ext cx="1" cy="12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15" name="Line 74">
              <a:extLst>
                <a:ext uri="{FF2B5EF4-FFF2-40B4-BE49-F238E27FC236}">
                  <a16:creationId xmlns:a16="http://schemas.microsoft.com/office/drawing/2014/main" id="{731EF0A6-9FF7-72BB-9105-102FFB49C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5" y="2458"/>
              <a:ext cx="1" cy="12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16" name="Line 75">
              <a:extLst>
                <a:ext uri="{FF2B5EF4-FFF2-40B4-BE49-F238E27FC236}">
                  <a16:creationId xmlns:a16="http://schemas.microsoft.com/office/drawing/2014/main" id="{F6D319AA-8A38-D4AD-759E-D87646DDB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5" y="2616"/>
              <a:ext cx="1" cy="12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Group 76">
            <a:extLst>
              <a:ext uri="{FF2B5EF4-FFF2-40B4-BE49-F238E27FC236}">
                <a16:creationId xmlns:a16="http://schemas.microsoft.com/office/drawing/2014/main" id="{79ABBA79-C6A7-B217-4AEA-0750B7CDDE1F}"/>
              </a:ext>
            </a:extLst>
          </p:cNvPr>
          <p:cNvGrpSpPr>
            <a:grpSpLocks/>
          </p:cNvGrpSpPr>
          <p:nvPr/>
        </p:nvGrpSpPr>
        <p:grpSpPr bwMode="auto">
          <a:xfrm>
            <a:off x="6545264" y="3352801"/>
            <a:ext cx="3665537" cy="3298825"/>
            <a:chOff x="3134" y="2195"/>
            <a:chExt cx="2309" cy="2078"/>
          </a:xfrm>
        </p:grpSpPr>
        <p:sp>
          <p:nvSpPr>
            <p:cNvPr id="29807" name="Line 77">
              <a:extLst>
                <a:ext uri="{FF2B5EF4-FFF2-40B4-BE49-F238E27FC236}">
                  <a16:creationId xmlns:a16="http://schemas.microsoft.com/office/drawing/2014/main" id="{DA530130-846E-DBAC-2EE2-426612ADDF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" y="2738"/>
              <a:ext cx="1535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8" name="Line 78">
              <a:extLst>
                <a:ext uri="{FF2B5EF4-FFF2-40B4-BE49-F238E27FC236}">
                  <a16:creationId xmlns:a16="http://schemas.microsoft.com/office/drawing/2014/main" id="{CB5414E1-1CE2-EEAC-7D37-0B0D5DE52F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0" y="2655"/>
              <a:ext cx="1015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9" name="Line 79">
              <a:extLst>
                <a:ext uri="{FF2B5EF4-FFF2-40B4-BE49-F238E27FC236}">
                  <a16:creationId xmlns:a16="http://schemas.microsoft.com/office/drawing/2014/main" id="{D0A016CE-42C3-FAE7-DFDC-903ECDF7C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" y="2521"/>
              <a:ext cx="144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0" name="Line 80">
              <a:extLst>
                <a:ext uri="{FF2B5EF4-FFF2-40B4-BE49-F238E27FC236}">
                  <a16:creationId xmlns:a16="http://schemas.microsoft.com/office/drawing/2014/main" id="{20BB0221-00A4-EDCD-86B7-D94690DDB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" y="2387"/>
              <a:ext cx="602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1" name="Line 81">
              <a:extLst>
                <a:ext uri="{FF2B5EF4-FFF2-40B4-BE49-F238E27FC236}">
                  <a16:creationId xmlns:a16="http://schemas.microsoft.com/office/drawing/2014/main" id="{425F73EB-B393-169E-B1A9-433CCFBB48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1" y="3127"/>
              <a:ext cx="1109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2" name="Line 82">
              <a:extLst>
                <a:ext uri="{FF2B5EF4-FFF2-40B4-BE49-F238E27FC236}">
                  <a16:creationId xmlns:a16="http://schemas.microsoft.com/office/drawing/2014/main" id="{E073FA77-3900-4FBD-95F0-8676D1A6D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1" y="2304"/>
              <a:ext cx="1109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3" name="Line 83">
              <a:extLst>
                <a:ext uri="{FF2B5EF4-FFF2-40B4-BE49-F238E27FC236}">
                  <a16:creationId xmlns:a16="http://schemas.microsoft.com/office/drawing/2014/main" id="{A3A80DDC-7D7E-8287-F3F6-27B757AA89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" y="4189"/>
              <a:ext cx="1727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4" name="Line 84">
              <a:extLst>
                <a:ext uri="{FF2B5EF4-FFF2-40B4-BE49-F238E27FC236}">
                  <a16:creationId xmlns:a16="http://schemas.microsoft.com/office/drawing/2014/main" id="{DA4E5A92-1CD4-E4C0-F2E4-58C2B6DD05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1" y="3946"/>
              <a:ext cx="1288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5" name="Line 85">
              <a:extLst>
                <a:ext uri="{FF2B5EF4-FFF2-40B4-BE49-F238E27FC236}">
                  <a16:creationId xmlns:a16="http://schemas.microsoft.com/office/drawing/2014/main" id="{DA87A20D-0EBC-D973-6E41-BC6A3628E1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" y="3552"/>
              <a:ext cx="816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6" name="Line 86">
              <a:extLst>
                <a:ext uri="{FF2B5EF4-FFF2-40B4-BE49-F238E27FC236}">
                  <a16:creationId xmlns:a16="http://schemas.microsoft.com/office/drawing/2014/main" id="{2BA59FCE-4F7D-17CE-C099-BAA3CC4C03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6" y="2705"/>
              <a:ext cx="127" cy="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7" name="Line 87">
              <a:extLst>
                <a:ext uri="{FF2B5EF4-FFF2-40B4-BE49-F238E27FC236}">
                  <a16:creationId xmlns:a16="http://schemas.microsoft.com/office/drawing/2014/main" id="{47E6E545-BE58-6065-B89C-77BA6412A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" y="2234"/>
              <a:ext cx="1" cy="19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8" name="Line 88">
              <a:extLst>
                <a:ext uri="{FF2B5EF4-FFF2-40B4-BE49-F238E27FC236}">
                  <a16:creationId xmlns:a16="http://schemas.microsoft.com/office/drawing/2014/main" id="{7A058607-7285-4BA3-E1A5-296305587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" y="2464"/>
              <a:ext cx="1" cy="3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9" name="Line 89">
              <a:extLst>
                <a:ext uri="{FF2B5EF4-FFF2-40B4-BE49-F238E27FC236}">
                  <a16:creationId xmlns:a16="http://schemas.microsoft.com/office/drawing/2014/main" id="{10039E4E-C2DE-ECD3-D496-60ADBBFC9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" y="2531"/>
              <a:ext cx="1" cy="20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0" name="Line 90">
              <a:extLst>
                <a:ext uri="{FF2B5EF4-FFF2-40B4-BE49-F238E27FC236}">
                  <a16:creationId xmlns:a16="http://schemas.microsoft.com/office/drawing/2014/main" id="{5C1A89C8-0034-025E-C25F-2E3673C82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" y="2765"/>
              <a:ext cx="1" cy="3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1" name="Line 91">
              <a:extLst>
                <a:ext uri="{FF2B5EF4-FFF2-40B4-BE49-F238E27FC236}">
                  <a16:creationId xmlns:a16="http://schemas.microsoft.com/office/drawing/2014/main" id="{F2228002-346F-1F61-A110-8E3529254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" y="2832"/>
              <a:ext cx="1" cy="20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2" name="Line 92">
              <a:extLst>
                <a:ext uri="{FF2B5EF4-FFF2-40B4-BE49-F238E27FC236}">
                  <a16:creationId xmlns:a16="http://schemas.microsoft.com/office/drawing/2014/main" id="{7FE5B62B-A445-A9BB-41D2-21BFB58F48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" y="3067"/>
              <a:ext cx="1" cy="3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3" name="Line 93">
              <a:extLst>
                <a:ext uri="{FF2B5EF4-FFF2-40B4-BE49-F238E27FC236}">
                  <a16:creationId xmlns:a16="http://schemas.microsoft.com/office/drawing/2014/main" id="{CEFBEB28-EB72-E416-FD16-D161313B78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" y="3134"/>
              <a:ext cx="1" cy="20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4" name="Line 94">
              <a:extLst>
                <a:ext uri="{FF2B5EF4-FFF2-40B4-BE49-F238E27FC236}">
                  <a16:creationId xmlns:a16="http://schemas.microsoft.com/office/drawing/2014/main" id="{AA38F528-B607-2CAE-CB2A-5AABF245E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" y="3368"/>
              <a:ext cx="1" cy="3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5" name="Line 95">
              <a:extLst>
                <a:ext uri="{FF2B5EF4-FFF2-40B4-BE49-F238E27FC236}">
                  <a16:creationId xmlns:a16="http://schemas.microsoft.com/office/drawing/2014/main" id="{ED4C4B33-6102-149A-04AE-5A2B24FB43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" y="3435"/>
              <a:ext cx="1" cy="20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6" name="Line 96">
              <a:extLst>
                <a:ext uri="{FF2B5EF4-FFF2-40B4-BE49-F238E27FC236}">
                  <a16:creationId xmlns:a16="http://schemas.microsoft.com/office/drawing/2014/main" id="{C8955D08-ED56-24E1-DE94-98C9953A6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" y="3670"/>
              <a:ext cx="1" cy="3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7" name="Line 97">
              <a:extLst>
                <a:ext uri="{FF2B5EF4-FFF2-40B4-BE49-F238E27FC236}">
                  <a16:creationId xmlns:a16="http://schemas.microsoft.com/office/drawing/2014/main" id="{8D9AA2B8-F71A-3C60-9006-E2E6BD5F0F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" y="3737"/>
              <a:ext cx="1" cy="20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8" name="Line 98">
              <a:extLst>
                <a:ext uri="{FF2B5EF4-FFF2-40B4-BE49-F238E27FC236}">
                  <a16:creationId xmlns:a16="http://schemas.microsoft.com/office/drawing/2014/main" id="{BFEA1893-1CFE-A30B-5491-AD9E61C3E2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" y="3971"/>
              <a:ext cx="1" cy="3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9" name="Line 99">
              <a:extLst>
                <a:ext uri="{FF2B5EF4-FFF2-40B4-BE49-F238E27FC236}">
                  <a16:creationId xmlns:a16="http://schemas.microsoft.com/office/drawing/2014/main" id="{6ACA7C03-5673-9220-B0CB-1F758C3A3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" y="4038"/>
              <a:ext cx="1" cy="19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0" name="Line 100">
              <a:extLst>
                <a:ext uri="{FF2B5EF4-FFF2-40B4-BE49-F238E27FC236}">
                  <a16:creationId xmlns:a16="http://schemas.microsoft.com/office/drawing/2014/main" id="{8CC32B9D-4DF7-0093-0297-8EDFD6A9AB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3" y="3010"/>
              <a:ext cx="1" cy="117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1" name="Line 101">
              <a:extLst>
                <a:ext uri="{FF2B5EF4-FFF2-40B4-BE49-F238E27FC236}">
                  <a16:creationId xmlns:a16="http://schemas.microsoft.com/office/drawing/2014/main" id="{13E5E699-FC98-8254-E095-90D3F2B2E3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3" y="2852"/>
              <a:ext cx="1" cy="126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2" name="Line 102">
              <a:extLst>
                <a:ext uri="{FF2B5EF4-FFF2-40B4-BE49-F238E27FC236}">
                  <a16:creationId xmlns:a16="http://schemas.microsoft.com/office/drawing/2014/main" id="{EF004872-D00E-14DE-34A4-57CA97BED3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3" y="2693"/>
              <a:ext cx="1" cy="127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3" name="Line 103">
              <a:extLst>
                <a:ext uri="{FF2B5EF4-FFF2-40B4-BE49-F238E27FC236}">
                  <a16:creationId xmlns:a16="http://schemas.microsoft.com/office/drawing/2014/main" id="{C3E28BF5-FB68-2475-EB54-FDFB348B2C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3" y="2535"/>
              <a:ext cx="1" cy="127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4" name="Line 104">
              <a:extLst>
                <a:ext uri="{FF2B5EF4-FFF2-40B4-BE49-F238E27FC236}">
                  <a16:creationId xmlns:a16="http://schemas.microsoft.com/office/drawing/2014/main" id="{385E366A-B104-154A-B3CC-C8ED681EC5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3" y="2387"/>
              <a:ext cx="1" cy="116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5" name="Line 105">
              <a:extLst>
                <a:ext uri="{FF2B5EF4-FFF2-40B4-BE49-F238E27FC236}">
                  <a16:creationId xmlns:a16="http://schemas.microsoft.com/office/drawing/2014/main" id="{AFC0AF55-78D3-C3B3-0B5A-70FC371EFB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0" y="2986"/>
              <a:ext cx="1" cy="141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6" name="Line 106">
              <a:extLst>
                <a:ext uri="{FF2B5EF4-FFF2-40B4-BE49-F238E27FC236}">
                  <a16:creationId xmlns:a16="http://schemas.microsoft.com/office/drawing/2014/main" id="{7F66369E-A2F5-BD61-2F57-586DE0FE24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0" y="2828"/>
              <a:ext cx="1" cy="126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7" name="Line 107">
              <a:extLst>
                <a:ext uri="{FF2B5EF4-FFF2-40B4-BE49-F238E27FC236}">
                  <a16:creationId xmlns:a16="http://schemas.microsoft.com/office/drawing/2014/main" id="{714FC42E-6E1F-D099-44CE-9EC824DB5A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0" y="2655"/>
              <a:ext cx="1" cy="141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8" name="Line 108">
              <a:extLst>
                <a:ext uri="{FF2B5EF4-FFF2-40B4-BE49-F238E27FC236}">
                  <a16:creationId xmlns:a16="http://schemas.microsoft.com/office/drawing/2014/main" id="{10D36C51-6022-9E94-BA13-F59F904CC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1" y="3127"/>
              <a:ext cx="1" cy="81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9" name="Line 109">
              <a:extLst>
                <a:ext uri="{FF2B5EF4-FFF2-40B4-BE49-F238E27FC236}">
                  <a16:creationId xmlns:a16="http://schemas.microsoft.com/office/drawing/2014/main" id="{889FCCCC-5DA3-DA37-BC32-E066164952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2" y="3127"/>
              <a:ext cx="1" cy="81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40" name="Freeform 110">
              <a:extLst>
                <a:ext uri="{FF2B5EF4-FFF2-40B4-BE49-F238E27FC236}">
                  <a16:creationId xmlns:a16="http://schemas.microsoft.com/office/drawing/2014/main" id="{A14BCB4F-141E-67B6-1860-A2B255992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" y="4221"/>
              <a:ext cx="35" cy="52"/>
            </a:xfrm>
            <a:custGeom>
              <a:avLst/>
              <a:gdLst>
                <a:gd name="T0" fmla="*/ 0 w 211"/>
                <a:gd name="T1" fmla="*/ 0 h 316"/>
                <a:gd name="T2" fmla="*/ 0 w 211"/>
                <a:gd name="T3" fmla="*/ 0 h 316"/>
                <a:gd name="T4" fmla="*/ 1 w 211"/>
                <a:gd name="T5" fmla="*/ 0 h 316"/>
                <a:gd name="T6" fmla="*/ 1 w 211"/>
                <a:gd name="T7" fmla="*/ 0 h 316"/>
                <a:gd name="T8" fmla="*/ 1 w 211"/>
                <a:gd name="T9" fmla="*/ 0 h 316"/>
                <a:gd name="T10" fmla="*/ 1 w 211"/>
                <a:gd name="T11" fmla="*/ 1 h 316"/>
                <a:gd name="T12" fmla="*/ 0 w 211"/>
                <a:gd name="T13" fmla="*/ 1 h 316"/>
                <a:gd name="T14" fmla="*/ 0 w 211"/>
                <a:gd name="T15" fmla="*/ 1 h 316"/>
                <a:gd name="T16" fmla="*/ 0 w 211"/>
                <a:gd name="T17" fmla="*/ 1 h 316"/>
                <a:gd name="T18" fmla="*/ 1 w 211"/>
                <a:gd name="T19" fmla="*/ 1 h 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1"/>
                <a:gd name="T31" fmla="*/ 0 h 316"/>
                <a:gd name="T32" fmla="*/ 211 w 211"/>
                <a:gd name="T33" fmla="*/ 316 h 3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1" h="316">
                  <a:moveTo>
                    <a:pt x="0" y="52"/>
                  </a:moveTo>
                  <a:lnTo>
                    <a:pt x="53" y="0"/>
                  </a:lnTo>
                  <a:lnTo>
                    <a:pt x="159" y="0"/>
                  </a:lnTo>
                  <a:lnTo>
                    <a:pt x="211" y="52"/>
                  </a:lnTo>
                  <a:lnTo>
                    <a:pt x="211" y="105"/>
                  </a:lnTo>
                  <a:lnTo>
                    <a:pt x="159" y="158"/>
                  </a:lnTo>
                  <a:lnTo>
                    <a:pt x="53" y="158"/>
                  </a:lnTo>
                  <a:lnTo>
                    <a:pt x="0" y="211"/>
                  </a:lnTo>
                  <a:lnTo>
                    <a:pt x="0" y="316"/>
                  </a:lnTo>
                  <a:lnTo>
                    <a:pt x="211" y="316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41" name="Freeform 111">
              <a:extLst>
                <a:ext uri="{FF2B5EF4-FFF2-40B4-BE49-F238E27FC236}">
                  <a16:creationId xmlns:a16="http://schemas.microsoft.com/office/drawing/2014/main" id="{8262B405-0205-F22F-4EC8-BB0A6D4BC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" y="3557"/>
              <a:ext cx="138" cy="391"/>
            </a:xfrm>
            <a:custGeom>
              <a:avLst/>
              <a:gdLst>
                <a:gd name="T0" fmla="*/ 4 w 827"/>
                <a:gd name="T1" fmla="*/ 11 h 2341"/>
                <a:gd name="T2" fmla="*/ 4 w 827"/>
                <a:gd name="T3" fmla="*/ 11 h 2341"/>
                <a:gd name="T4" fmla="*/ 0 w 827"/>
                <a:gd name="T5" fmla="*/ 0 h 2341"/>
                <a:gd name="T6" fmla="*/ 4 w 827"/>
                <a:gd name="T7" fmla="*/ 11 h 23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7"/>
                <a:gd name="T13" fmla="*/ 0 h 2341"/>
                <a:gd name="T14" fmla="*/ 827 w 827"/>
                <a:gd name="T15" fmla="*/ 2341 h 23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7" h="2341">
                  <a:moveTo>
                    <a:pt x="752" y="2317"/>
                  </a:moveTo>
                  <a:lnTo>
                    <a:pt x="827" y="2341"/>
                  </a:lnTo>
                  <a:lnTo>
                    <a:pt x="0" y="0"/>
                  </a:lnTo>
                  <a:lnTo>
                    <a:pt x="752" y="2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42" name="Freeform 112">
              <a:extLst>
                <a:ext uri="{FF2B5EF4-FFF2-40B4-BE49-F238E27FC236}">
                  <a16:creationId xmlns:a16="http://schemas.microsoft.com/office/drawing/2014/main" id="{E3A3248C-7AB8-2F5E-45D2-2992CDBC9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" y="3547"/>
              <a:ext cx="138" cy="401"/>
            </a:xfrm>
            <a:custGeom>
              <a:avLst/>
              <a:gdLst>
                <a:gd name="T0" fmla="*/ 4 w 827"/>
                <a:gd name="T1" fmla="*/ 11 h 2404"/>
                <a:gd name="T2" fmla="*/ 0 w 827"/>
                <a:gd name="T3" fmla="*/ 0 h 2404"/>
                <a:gd name="T4" fmla="*/ 0 w 827"/>
                <a:gd name="T5" fmla="*/ 0 h 2404"/>
                <a:gd name="T6" fmla="*/ 4 w 827"/>
                <a:gd name="T7" fmla="*/ 11 h 24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7"/>
                <a:gd name="T13" fmla="*/ 0 h 2404"/>
                <a:gd name="T14" fmla="*/ 827 w 827"/>
                <a:gd name="T15" fmla="*/ 2404 h 24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7" h="2404">
                  <a:moveTo>
                    <a:pt x="827" y="2404"/>
                  </a:moveTo>
                  <a:lnTo>
                    <a:pt x="0" y="63"/>
                  </a:lnTo>
                  <a:lnTo>
                    <a:pt x="46" y="0"/>
                  </a:lnTo>
                  <a:lnTo>
                    <a:pt x="827" y="24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43" name="Freeform 113">
              <a:extLst>
                <a:ext uri="{FF2B5EF4-FFF2-40B4-BE49-F238E27FC236}">
                  <a16:creationId xmlns:a16="http://schemas.microsoft.com/office/drawing/2014/main" id="{415E219A-32DD-7A65-E2D2-C6C0C4AF6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" y="3547"/>
              <a:ext cx="138" cy="401"/>
            </a:xfrm>
            <a:custGeom>
              <a:avLst/>
              <a:gdLst>
                <a:gd name="T0" fmla="*/ 4 w 827"/>
                <a:gd name="T1" fmla="*/ 11 h 2404"/>
                <a:gd name="T2" fmla="*/ 4 w 827"/>
                <a:gd name="T3" fmla="*/ 11 h 2404"/>
                <a:gd name="T4" fmla="*/ 0 w 827"/>
                <a:gd name="T5" fmla="*/ 0 h 2404"/>
                <a:gd name="T6" fmla="*/ 0 w 827"/>
                <a:gd name="T7" fmla="*/ 0 h 2404"/>
                <a:gd name="T8" fmla="*/ 4 w 827"/>
                <a:gd name="T9" fmla="*/ 11 h 2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7"/>
                <a:gd name="T16" fmla="*/ 0 h 2404"/>
                <a:gd name="T17" fmla="*/ 827 w 827"/>
                <a:gd name="T18" fmla="*/ 2404 h 2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7" h="2404">
                  <a:moveTo>
                    <a:pt x="752" y="2380"/>
                  </a:moveTo>
                  <a:lnTo>
                    <a:pt x="827" y="2404"/>
                  </a:lnTo>
                  <a:lnTo>
                    <a:pt x="46" y="0"/>
                  </a:lnTo>
                  <a:lnTo>
                    <a:pt x="0" y="63"/>
                  </a:lnTo>
                  <a:lnTo>
                    <a:pt x="752" y="238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44" name="Freeform 114">
              <a:extLst>
                <a:ext uri="{FF2B5EF4-FFF2-40B4-BE49-F238E27FC236}">
                  <a16:creationId xmlns:a16="http://schemas.microsoft.com/office/drawing/2014/main" id="{291861FD-6E41-0B07-41A1-9E21B3888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547"/>
              <a:ext cx="413" cy="10"/>
            </a:xfrm>
            <a:custGeom>
              <a:avLst/>
              <a:gdLst>
                <a:gd name="T0" fmla="*/ 11 w 2479"/>
                <a:gd name="T1" fmla="*/ 0 h 63"/>
                <a:gd name="T2" fmla="*/ 11 w 2479"/>
                <a:gd name="T3" fmla="*/ 0 h 63"/>
                <a:gd name="T4" fmla="*/ 0 w 2479"/>
                <a:gd name="T5" fmla="*/ 0 h 63"/>
                <a:gd name="T6" fmla="*/ 11 w 2479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9"/>
                <a:gd name="T13" fmla="*/ 0 h 63"/>
                <a:gd name="T14" fmla="*/ 2479 w 2479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9" h="63">
                  <a:moveTo>
                    <a:pt x="2433" y="63"/>
                  </a:moveTo>
                  <a:lnTo>
                    <a:pt x="2479" y="0"/>
                  </a:lnTo>
                  <a:lnTo>
                    <a:pt x="0" y="63"/>
                  </a:lnTo>
                  <a:lnTo>
                    <a:pt x="2433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45" name="Freeform 115">
              <a:extLst>
                <a:ext uri="{FF2B5EF4-FFF2-40B4-BE49-F238E27FC236}">
                  <a16:creationId xmlns:a16="http://schemas.microsoft.com/office/drawing/2014/main" id="{043BB2AC-A495-911E-A7C8-1EF7BEEFF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3547"/>
              <a:ext cx="421" cy="10"/>
            </a:xfrm>
            <a:custGeom>
              <a:avLst/>
              <a:gdLst>
                <a:gd name="T0" fmla="*/ 12 w 2525"/>
                <a:gd name="T1" fmla="*/ 0 h 63"/>
                <a:gd name="T2" fmla="*/ 0 w 2525"/>
                <a:gd name="T3" fmla="*/ 0 h 63"/>
                <a:gd name="T4" fmla="*/ 0 w 2525"/>
                <a:gd name="T5" fmla="*/ 0 h 63"/>
                <a:gd name="T6" fmla="*/ 12 w 2525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25"/>
                <a:gd name="T13" fmla="*/ 0 h 63"/>
                <a:gd name="T14" fmla="*/ 2525 w 2525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25" h="63">
                  <a:moveTo>
                    <a:pt x="2525" y="0"/>
                  </a:moveTo>
                  <a:lnTo>
                    <a:pt x="46" y="63"/>
                  </a:lnTo>
                  <a:lnTo>
                    <a:pt x="0" y="0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46" name="Freeform 116">
              <a:extLst>
                <a:ext uri="{FF2B5EF4-FFF2-40B4-BE49-F238E27FC236}">
                  <a16:creationId xmlns:a16="http://schemas.microsoft.com/office/drawing/2014/main" id="{452B1041-7762-D73D-D1D2-DDC564006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3547"/>
              <a:ext cx="421" cy="10"/>
            </a:xfrm>
            <a:custGeom>
              <a:avLst/>
              <a:gdLst>
                <a:gd name="T0" fmla="*/ 12 w 2525"/>
                <a:gd name="T1" fmla="*/ 0 h 63"/>
                <a:gd name="T2" fmla="*/ 12 w 2525"/>
                <a:gd name="T3" fmla="*/ 0 h 63"/>
                <a:gd name="T4" fmla="*/ 0 w 2525"/>
                <a:gd name="T5" fmla="*/ 0 h 63"/>
                <a:gd name="T6" fmla="*/ 0 w 2525"/>
                <a:gd name="T7" fmla="*/ 0 h 63"/>
                <a:gd name="T8" fmla="*/ 12 w 2525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5"/>
                <a:gd name="T16" fmla="*/ 0 h 63"/>
                <a:gd name="T17" fmla="*/ 2525 w 252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5" h="63">
                  <a:moveTo>
                    <a:pt x="2479" y="63"/>
                  </a:moveTo>
                  <a:lnTo>
                    <a:pt x="2525" y="0"/>
                  </a:lnTo>
                  <a:lnTo>
                    <a:pt x="0" y="0"/>
                  </a:lnTo>
                  <a:lnTo>
                    <a:pt x="46" y="63"/>
                  </a:lnTo>
                  <a:lnTo>
                    <a:pt x="2479" y="6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47" name="Freeform 117">
              <a:extLst>
                <a:ext uri="{FF2B5EF4-FFF2-40B4-BE49-F238E27FC236}">
                  <a16:creationId xmlns:a16="http://schemas.microsoft.com/office/drawing/2014/main" id="{ED62E57F-85B8-A9A8-B0A1-0450DA4D4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3547"/>
              <a:ext cx="126" cy="396"/>
            </a:xfrm>
            <a:custGeom>
              <a:avLst/>
              <a:gdLst>
                <a:gd name="T0" fmla="*/ 4 w 752"/>
                <a:gd name="T1" fmla="*/ 0 h 2380"/>
                <a:gd name="T2" fmla="*/ 3 w 752"/>
                <a:gd name="T3" fmla="*/ 0 h 2380"/>
                <a:gd name="T4" fmla="*/ 0 w 752"/>
                <a:gd name="T5" fmla="*/ 11 h 2380"/>
                <a:gd name="T6" fmla="*/ 4 w 752"/>
                <a:gd name="T7" fmla="*/ 0 h 23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2"/>
                <a:gd name="T13" fmla="*/ 0 h 2380"/>
                <a:gd name="T14" fmla="*/ 752 w 752"/>
                <a:gd name="T15" fmla="*/ 2380 h 23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2" h="2380">
                  <a:moveTo>
                    <a:pt x="752" y="63"/>
                  </a:moveTo>
                  <a:lnTo>
                    <a:pt x="706" y="0"/>
                  </a:lnTo>
                  <a:lnTo>
                    <a:pt x="0" y="2380"/>
                  </a:lnTo>
                  <a:lnTo>
                    <a:pt x="752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48" name="Freeform 118">
              <a:extLst>
                <a:ext uri="{FF2B5EF4-FFF2-40B4-BE49-F238E27FC236}">
                  <a16:creationId xmlns:a16="http://schemas.microsoft.com/office/drawing/2014/main" id="{3F0F708A-E1E9-DB82-49B0-A763DEE3D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3547"/>
              <a:ext cx="130" cy="401"/>
            </a:xfrm>
            <a:custGeom>
              <a:avLst/>
              <a:gdLst>
                <a:gd name="T0" fmla="*/ 4 w 780"/>
                <a:gd name="T1" fmla="*/ 0 h 2404"/>
                <a:gd name="T2" fmla="*/ 0 w 780"/>
                <a:gd name="T3" fmla="*/ 11 h 2404"/>
                <a:gd name="T4" fmla="*/ 0 w 780"/>
                <a:gd name="T5" fmla="*/ 11 h 2404"/>
                <a:gd name="T6" fmla="*/ 4 w 780"/>
                <a:gd name="T7" fmla="*/ 0 h 24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2404"/>
                <a:gd name="T14" fmla="*/ 780 w 780"/>
                <a:gd name="T15" fmla="*/ 2404 h 24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2404">
                  <a:moveTo>
                    <a:pt x="780" y="0"/>
                  </a:moveTo>
                  <a:lnTo>
                    <a:pt x="74" y="2380"/>
                  </a:lnTo>
                  <a:lnTo>
                    <a:pt x="0" y="2404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49" name="Freeform 119">
              <a:extLst>
                <a:ext uri="{FF2B5EF4-FFF2-40B4-BE49-F238E27FC236}">
                  <a16:creationId xmlns:a16="http://schemas.microsoft.com/office/drawing/2014/main" id="{A568716F-AB9B-9C17-ADCB-690B29AF8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3547"/>
              <a:ext cx="138" cy="401"/>
            </a:xfrm>
            <a:custGeom>
              <a:avLst/>
              <a:gdLst>
                <a:gd name="T0" fmla="*/ 4 w 826"/>
                <a:gd name="T1" fmla="*/ 0 h 2404"/>
                <a:gd name="T2" fmla="*/ 4 w 826"/>
                <a:gd name="T3" fmla="*/ 0 h 2404"/>
                <a:gd name="T4" fmla="*/ 0 w 826"/>
                <a:gd name="T5" fmla="*/ 11 h 2404"/>
                <a:gd name="T6" fmla="*/ 0 w 826"/>
                <a:gd name="T7" fmla="*/ 11 h 2404"/>
                <a:gd name="T8" fmla="*/ 4 w 826"/>
                <a:gd name="T9" fmla="*/ 0 h 2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2404"/>
                <a:gd name="T17" fmla="*/ 826 w 826"/>
                <a:gd name="T18" fmla="*/ 2404 h 2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2404">
                  <a:moveTo>
                    <a:pt x="826" y="63"/>
                  </a:moveTo>
                  <a:lnTo>
                    <a:pt x="780" y="0"/>
                  </a:lnTo>
                  <a:lnTo>
                    <a:pt x="0" y="2404"/>
                  </a:lnTo>
                  <a:lnTo>
                    <a:pt x="74" y="2380"/>
                  </a:lnTo>
                  <a:lnTo>
                    <a:pt x="826" y="6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50" name="Freeform 120">
              <a:extLst>
                <a:ext uri="{FF2B5EF4-FFF2-40B4-BE49-F238E27FC236}">
                  <a16:creationId xmlns:a16="http://schemas.microsoft.com/office/drawing/2014/main" id="{59CB8B13-9CC4-C6EC-0BDC-2BF3261E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3943"/>
              <a:ext cx="340" cy="239"/>
            </a:xfrm>
            <a:custGeom>
              <a:avLst/>
              <a:gdLst>
                <a:gd name="T0" fmla="*/ 0 w 2042"/>
                <a:gd name="T1" fmla="*/ 0 h 1432"/>
                <a:gd name="T2" fmla="*/ 0 w 2042"/>
                <a:gd name="T3" fmla="*/ 0 h 1432"/>
                <a:gd name="T4" fmla="*/ 9 w 2042"/>
                <a:gd name="T5" fmla="*/ 7 h 1432"/>
                <a:gd name="T6" fmla="*/ 0 w 2042"/>
                <a:gd name="T7" fmla="*/ 0 h 1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42"/>
                <a:gd name="T13" fmla="*/ 0 h 1432"/>
                <a:gd name="T14" fmla="*/ 2042 w 2042"/>
                <a:gd name="T15" fmla="*/ 1432 h 1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42" h="1432">
                  <a:moveTo>
                    <a:pt x="74" y="0"/>
                  </a:moveTo>
                  <a:lnTo>
                    <a:pt x="0" y="24"/>
                  </a:lnTo>
                  <a:lnTo>
                    <a:pt x="2042" y="143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51" name="Freeform 121">
              <a:extLst>
                <a:ext uri="{FF2B5EF4-FFF2-40B4-BE49-F238E27FC236}">
                  <a16:creationId xmlns:a16="http://schemas.microsoft.com/office/drawing/2014/main" id="{8358DF81-0DA7-29C1-054E-C7A1C071D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3948"/>
              <a:ext cx="340" cy="247"/>
            </a:xfrm>
            <a:custGeom>
              <a:avLst/>
              <a:gdLst>
                <a:gd name="T0" fmla="*/ 0 w 2042"/>
                <a:gd name="T1" fmla="*/ 0 h 1486"/>
                <a:gd name="T2" fmla="*/ 9 w 2042"/>
                <a:gd name="T3" fmla="*/ 6 h 1486"/>
                <a:gd name="T4" fmla="*/ 9 w 2042"/>
                <a:gd name="T5" fmla="*/ 7 h 1486"/>
                <a:gd name="T6" fmla="*/ 0 w 2042"/>
                <a:gd name="T7" fmla="*/ 0 h 14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42"/>
                <a:gd name="T13" fmla="*/ 0 h 1486"/>
                <a:gd name="T14" fmla="*/ 2042 w 2042"/>
                <a:gd name="T15" fmla="*/ 1486 h 14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42" h="1486">
                  <a:moveTo>
                    <a:pt x="0" y="0"/>
                  </a:moveTo>
                  <a:lnTo>
                    <a:pt x="2042" y="1408"/>
                  </a:lnTo>
                  <a:lnTo>
                    <a:pt x="2042" y="1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52" name="Freeform 122">
              <a:extLst>
                <a:ext uri="{FF2B5EF4-FFF2-40B4-BE49-F238E27FC236}">
                  <a16:creationId xmlns:a16="http://schemas.microsoft.com/office/drawing/2014/main" id="{888B0103-4417-37C2-7924-DE15AB73A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3943"/>
              <a:ext cx="340" cy="252"/>
            </a:xfrm>
            <a:custGeom>
              <a:avLst/>
              <a:gdLst>
                <a:gd name="T0" fmla="*/ 0 w 2042"/>
                <a:gd name="T1" fmla="*/ 0 h 1510"/>
                <a:gd name="T2" fmla="*/ 0 w 2042"/>
                <a:gd name="T3" fmla="*/ 0 h 1510"/>
                <a:gd name="T4" fmla="*/ 9 w 2042"/>
                <a:gd name="T5" fmla="*/ 7 h 1510"/>
                <a:gd name="T6" fmla="*/ 9 w 2042"/>
                <a:gd name="T7" fmla="*/ 7 h 1510"/>
                <a:gd name="T8" fmla="*/ 0 w 2042"/>
                <a:gd name="T9" fmla="*/ 0 h 1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2"/>
                <a:gd name="T16" fmla="*/ 0 h 1510"/>
                <a:gd name="T17" fmla="*/ 2042 w 2042"/>
                <a:gd name="T18" fmla="*/ 1510 h 1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2" h="1510">
                  <a:moveTo>
                    <a:pt x="74" y="0"/>
                  </a:moveTo>
                  <a:lnTo>
                    <a:pt x="0" y="24"/>
                  </a:lnTo>
                  <a:lnTo>
                    <a:pt x="2042" y="1510"/>
                  </a:lnTo>
                  <a:lnTo>
                    <a:pt x="2042" y="1432"/>
                  </a:lnTo>
                  <a:lnTo>
                    <a:pt x="7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53" name="Freeform 123">
              <a:extLst>
                <a:ext uri="{FF2B5EF4-FFF2-40B4-BE49-F238E27FC236}">
                  <a16:creationId xmlns:a16="http://schemas.microsoft.com/office/drawing/2014/main" id="{9C73B752-A7A4-1F23-C4BD-246B18844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" y="3943"/>
              <a:ext cx="329" cy="252"/>
            </a:xfrm>
            <a:custGeom>
              <a:avLst/>
              <a:gdLst>
                <a:gd name="T0" fmla="*/ 0 w 1969"/>
                <a:gd name="T1" fmla="*/ 7 h 1510"/>
                <a:gd name="T2" fmla="*/ 0 w 1969"/>
                <a:gd name="T3" fmla="*/ 7 h 1510"/>
                <a:gd name="T4" fmla="*/ 9 w 1969"/>
                <a:gd name="T5" fmla="*/ 0 h 1510"/>
                <a:gd name="T6" fmla="*/ 0 w 1969"/>
                <a:gd name="T7" fmla="*/ 7 h 1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9"/>
                <a:gd name="T13" fmla="*/ 0 h 1510"/>
                <a:gd name="T14" fmla="*/ 1969 w 1969"/>
                <a:gd name="T15" fmla="*/ 1510 h 1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9" h="1510">
                  <a:moveTo>
                    <a:pt x="0" y="1432"/>
                  </a:moveTo>
                  <a:lnTo>
                    <a:pt x="0" y="1510"/>
                  </a:lnTo>
                  <a:lnTo>
                    <a:pt x="1969" y="0"/>
                  </a:lnTo>
                  <a:lnTo>
                    <a:pt x="0" y="1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54" name="Freeform 124">
              <a:extLst>
                <a:ext uri="{FF2B5EF4-FFF2-40B4-BE49-F238E27FC236}">
                  <a16:creationId xmlns:a16="http://schemas.microsoft.com/office/drawing/2014/main" id="{E910680E-85EF-0514-69AD-FFD619E26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" y="3943"/>
              <a:ext cx="341" cy="252"/>
            </a:xfrm>
            <a:custGeom>
              <a:avLst/>
              <a:gdLst>
                <a:gd name="T0" fmla="*/ 0 w 2044"/>
                <a:gd name="T1" fmla="*/ 7 h 1510"/>
                <a:gd name="T2" fmla="*/ 9 w 2044"/>
                <a:gd name="T3" fmla="*/ 0 h 1510"/>
                <a:gd name="T4" fmla="*/ 10 w 2044"/>
                <a:gd name="T5" fmla="*/ 0 h 1510"/>
                <a:gd name="T6" fmla="*/ 0 w 2044"/>
                <a:gd name="T7" fmla="*/ 7 h 1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44"/>
                <a:gd name="T13" fmla="*/ 0 h 1510"/>
                <a:gd name="T14" fmla="*/ 2044 w 2044"/>
                <a:gd name="T15" fmla="*/ 1510 h 1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44" h="1510">
                  <a:moveTo>
                    <a:pt x="0" y="1510"/>
                  </a:moveTo>
                  <a:lnTo>
                    <a:pt x="1969" y="0"/>
                  </a:lnTo>
                  <a:lnTo>
                    <a:pt x="2044" y="24"/>
                  </a:lnTo>
                  <a:lnTo>
                    <a:pt x="0" y="15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55" name="Freeform 125">
              <a:extLst>
                <a:ext uri="{FF2B5EF4-FFF2-40B4-BE49-F238E27FC236}">
                  <a16:creationId xmlns:a16="http://schemas.microsoft.com/office/drawing/2014/main" id="{44D6D4B3-49CA-ED60-7B26-8D165CA7A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" y="3943"/>
              <a:ext cx="341" cy="252"/>
            </a:xfrm>
            <a:custGeom>
              <a:avLst/>
              <a:gdLst>
                <a:gd name="T0" fmla="*/ 0 w 2044"/>
                <a:gd name="T1" fmla="*/ 7 h 1510"/>
                <a:gd name="T2" fmla="*/ 0 w 2044"/>
                <a:gd name="T3" fmla="*/ 7 h 1510"/>
                <a:gd name="T4" fmla="*/ 10 w 2044"/>
                <a:gd name="T5" fmla="*/ 0 h 1510"/>
                <a:gd name="T6" fmla="*/ 9 w 2044"/>
                <a:gd name="T7" fmla="*/ 0 h 1510"/>
                <a:gd name="T8" fmla="*/ 0 w 2044"/>
                <a:gd name="T9" fmla="*/ 7 h 1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4"/>
                <a:gd name="T16" fmla="*/ 0 h 1510"/>
                <a:gd name="T17" fmla="*/ 2044 w 2044"/>
                <a:gd name="T18" fmla="*/ 1510 h 1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4" h="1510">
                  <a:moveTo>
                    <a:pt x="0" y="1432"/>
                  </a:moveTo>
                  <a:lnTo>
                    <a:pt x="0" y="1510"/>
                  </a:lnTo>
                  <a:lnTo>
                    <a:pt x="2044" y="24"/>
                  </a:lnTo>
                  <a:lnTo>
                    <a:pt x="1969" y="0"/>
                  </a:lnTo>
                  <a:lnTo>
                    <a:pt x="0" y="143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56" name="Freeform 126">
              <a:extLst>
                <a:ext uri="{FF2B5EF4-FFF2-40B4-BE49-F238E27FC236}">
                  <a16:creationId xmlns:a16="http://schemas.microsoft.com/office/drawing/2014/main" id="{3428A58C-9758-D1EF-52EA-F1AD1349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" y="3934"/>
              <a:ext cx="9" cy="53"/>
            </a:xfrm>
            <a:custGeom>
              <a:avLst/>
              <a:gdLst>
                <a:gd name="T0" fmla="*/ 0 w 52"/>
                <a:gd name="T1" fmla="*/ 0 h 317"/>
                <a:gd name="T2" fmla="*/ 0 w 52"/>
                <a:gd name="T3" fmla="*/ 0 h 317"/>
                <a:gd name="T4" fmla="*/ 0 w 52"/>
                <a:gd name="T5" fmla="*/ 2 h 317"/>
                <a:gd name="T6" fmla="*/ 0 60000 65536"/>
                <a:gd name="T7" fmla="*/ 0 60000 65536"/>
                <a:gd name="T8" fmla="*/ 0 60000 65536"/>
                <a:gd name="T9" fmla="*/ 0 w 52"/>
                <a:gd name="T10" fmla="*/ 0 h 317"/>
                <a:gd name="T11" fmla="*/ 52 w 52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317">
                  <a:moveTo>
                    <a:pt x="0" y="54"/>
                  </a:moveTo>
                  <a:lnTo>
                    <a:pt x="52" y="0"/>
                  </a:lnTo>
                  <a:lnTo>
                    <a:pt x="52" y="317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57" name="Line 127">
              <a:extLst>
                <a:ext uri="{FF2B5EF4-FFF2-40B4-BE49-F238E27FC236}">
                  <a16:creationId xmlns:a16="http://schemas.microsoft.com/office/drawing/2014/main" id="{466CCAB5-6CD0-B727-B3C5-6B533E3565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9" y="3987"/>
              <a:ext cx="18" cy="1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58" name="Freeform 128">
              <a:extLst>
                <a:ext uri="{FF2B5EF4-FFF2-40B4-BE49-F238E27FC236}">
                  <a16:creationId xmlns:a16="http://schemas.microsoft.com/office/drawing/2014/main" id="{A36C2CCA-2ED4-7C2D-E3BF-BA11E54F4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" y="3465"/>
              <a:ext cx="35" cy="52"/>
            </a:xfrm>
            <a:custGeom>
              <a:avLst/>
              <a:gdLst>
                <a:gd name="T0" fmla="*/ 0 w 211"/>
                <a:gd name="T1" fmla="*/ 1 h 316"/>
                <a:gd name="T2" fmla="*/ 0 w 211"/>
                <a:gd name="T3" fmla="*/ 1 h 316"/>
                <a:gd name="T4" fmla="*/ 1 w 211"/>
                <a:gd name="T5" fmla="*/ 1 h 316"/>
                <a:gd name="T6" fmla="*/ 1 w 211"/>
                <a:gd name="T7" fmla="*/ 1 h 316"/>
                <a:gd name="T8" fmla="*/ 1 w 211"/>
                <a:gd name="T9" fmla="*/ 1 h 316"/>
                <a:gd name="T10" fmla="*/ 1 w 211"/>
                <a:gd name="T11" fmla="*/ 0 h 316"/>
                <a:gd name="T12" fmla="*/ 0 w 211"/>
                <a:gd name="T13" fmla="*/ 0 h 316"/>
                <a:gd name="T14" fmla="*/ 0 w 211"/>
                <a:gd name="T15" fmla="*/ 0 h 316"/>
                <a:gd name="T16" fmla="*/ 1 w 211"/>
                <a:gd name="T17" fmla="*/ 0 h 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1"/>
                <a:gd name="T28" fmla="*/ 0 h 316"/>
                <a:gd name="T29" fmla="*/ 211 w 211"/>
                <a:gd name="T30" fmla="*/ 316 h 3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1" h="316">
                  <a:moveTo>
                    <a:pt x="0" y="263"/>
                  </a:moveTo>
                  <a:lnTo>
                    <a:pt x="53" y="316"/>
                  </a:lnTo>
                  <a:lnTo>
                    <a:pt x="159" y="316"/>
                  </a:lnTo>
                  <a:lnTo>
                    <a:pt x="211" y="263"/>
                  </a:lnTo>
                  <a:lnTo>
                    <a:pt x="211" y="157"/>
                  </a:lnTo>
                  <a:lnTo>
                    <a:pt x="159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211" y="0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59" name="Freeform 129">
              <a:extLst>
                <a:ext uri="{FF2B5EF4-FFF2-40B4-BE49-F238E27FC236}">
                  <a16:creationId xmlns:a16="http://schemas.microsoft.com/office/drawing/2014/main" id="{259DDC28-1D91-9442-8931-9D9FABB4F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" y="3979"/>
              <a:ext cx="35" cy="27"/>
            </a:xfrm>
            <a:custGeom>
              <a:avLst/>
              <a:gdLst>
                <a:gd name="T0" fmla="*/ 0 w 211"/>
                <a:gd name="T1" fmla="*/ 0 h 158"/>
                <a:gd name="T2" fmla="*/ 0 w 211"/>
                <a:gd name="T3" fmla="*/ 0 h 158"/>
                <a:gd name="T4" fmla="*/ 1 w 211"/>
                <a:gd name="T5" fmla="*/ 0 h 158"/>
                <a:gd name="T6" fmla="*/ 1 w 211"/>
                <a:gd name="T7" fmla="*/ 0 h 158"/>
                <a:gd name="T8" fmla="*/ 1 w 211"/>
                <a:gd name="T9" fmla="*/ 1 h 158"/>
                <a:gd name="T10" fmla="*/ 1 w 211"/>
                <a:gd name="T11" fmla="*/ 1 h 158"/>
                <a:gd name="T12" fmla="*/ 0 w 211"/>
                <a:gd name="T13" fmla="*/ 1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"/>
                <a:gd name="T22" fmla="*/ 0 h 158"/>
                <a:gd name="T23" fmla="*/ 211 w 211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" h="158">
                  <a:moveTo>
                    <a:pt x="0" y="53"/>
                  </a:moveTo>
                  <a:lnTo>
                    <a:pt x="52" y="0"/>
                  </a:lnTo>
                  <a:lnTo>
                    <a:pt x="158" y="0"/>
                  </a:lnTo>
                  <a:lnTo>
                    <a:pt x="211" y="53"/>
                  </a:lnTo>
                  <a:lnTo>
                    <a:pt x="211" y="106"/>
                  </a:lnTo>
                  <a:lnTo>
                    <a:pt x="158" y="158"/>
                  </a:lnTo>
                  <a:lnTo>
                    <a:pt x="105" y="158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60" name="Freeform 130">
              <a:extLst>
                <a:ext uri="{FF2B5EF4-FFF2-40B4-BE49-F238E27FC236}">
                  <a16:creationId xmlns:a16="http://schemas.microsoft.com/office/drawing/2014/main" id="{0252700B-5E09-188D-C8F8-51E71C243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" y="4006"/>
              <a:ext cx="35" cy="26"/>
            </a:xfrm>
            <a:custGeom>
              <a:avLst/>
              <a:gdLst>
                <a:gd name="T0" fmla="*/ 1 w 211"/>
                <a:gd name="T1" fmla="*/ 0 h 159"/>
                <a:gd name="T2" fmla="*/ 1 w 211"/>
                <a:gd name="T3" fmla="*/ 0 h 159"/>
                <a:gd name="T4" fmla="*/ 1 w 211"/>
                <a:gd name="T5" fmla="*/ 0 h 159"/>
                <a:gd name="T6" fmla="*/ 1 w 211"/>
                <a:gd name="T7" fmla="*/ 1 h 159"/>
                <a:gd name="T8" fmla="*/ 0 w 211"/>
                <a:gd name="T9" fmla="*/ 1 h 159"/>
                <a:gd name="T10" fmla="*/ 0 w 211"/>
                <a:gd name="T11" fmla="*/ 0 h 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1"/>
                <a:gd name="T19" fmla="*/ 0 h 159"/>
                <a:gd name="T20" fmla="*/ 211 w 211"/>
                <a:gd name="T21" fmla="*/ 159 h 1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1" h="159">
                  <a:moveTo>
                    <a:pt x="158" y="0"/>
                  </a:moveTo>
                  <a:lnTo>
                    <a:pt x="211" y="53"/>
                  </a:lnTo>
                  <a:lnTo>
                    <a:pt x="211" y="106"/>
                  </a:lnTo>
                  <a:lnTo>
                    <a:pt x="158" y="159"/>
                  </a:lnTo>
                  <a:lnTo>
                    <a:pt x="52" y="159"/>
                  </a:lnTo>
                  <a:lnTo>
                    <a:pt x="0" y="106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61" name="Freeform 131">
              <a:extLst>
                <a:ext uri="{FF2B5EF4-FFF2-40B4-BE49-F238E27FC236}">
                  <a16:creationId xmlns:a16="http://schemas.microsoft.com/office/drawing/2014/main" id="{6458AA08-0084-548E-22A1-B54799C07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3458"/>
              <a:ext cx="35" cy="53"/>
            </a:xfrm>
            <a:custGeom>
              <a:avLst/>
              <a:gdLst>
                <a:gd name="T0" fmla="*/ 1 w 210"/>
                <a:gd name="T1" fmla="*/ 1 h 316"/>
                <a:gd name="T2" fmla="*/ 0 w 210"/>
                <a:gd name="T3" fmla="*/ 1 h 316"/>
                <a:gd name="T4" fmla="*/ 1 w 210"/>
                <a:gd name="T5" fmla="*/ 0 h 316"/>
                <a:gd name="T6" fmla="*/ 1 w 210"/>
                <a:gd name="T7" fmla="*/ 2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"/>
                <a:gd name="T13" fmla="*/ 0 h 316"/>
                <a:gd name="T14" fmla="*/ 210 w 210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" h="316">
                  <a:moveTo>
                    <a:pt x="210" y="211"/>
                  </a:moveTo>
                  <a:lnTo>
                    <a:pt x="0" y="211"/>
                  </a:lnTo>
                  <a:lnTo>
                    <a:pt x="157" y="0"/>
                  </a:lnTo>
                  <a:lnTo>
                    <a:pt x="157" y="316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62" name="Freeform 132">
              <a:extLst>
                <a:ext uri="{FF2B5EF4-FFF2-40B4-BE49-F238E27FC236}">
                  <a16:creationId xmlns:a16="http://schemas.microsoft.com/office/drawing/2014/main" id="{A56EEA2F-6FBB-46D4-B0A4-EC60FF8C7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2201"/>
              <a:ext cx="35" cy="26"/>
            </a:xfrm>
            <a:custGeom>
              <a:avLst/>
              <a:gdLst>
                <a:gd name="T0" fmla="*/ 0 w 210"/>
                <a:gd name="T1" fmla="*/ 0 h 159"/>
                <a:gd name="T2" fmla="*/ 0 w 210"/>
                <a:gd name="T3" fmla="*/ 0 h 159"/>
                <a:gd name="T4" fmla="*/ 1 w 210"/>
                <a:gd name="T5" fmla="*/ 0 h 159"/>
                <a:gd name="T6" fmla="*/ 1 w 210"/>
                <a:gd name="T7" fmla="*/ 0 h 159"/>
                <a:gd name="T8" fmla="*/ 1 w 210"/>
                <a:gd name="T9" fmla="*/ 0 h 159"/>
                <a:gd name="T10" fmla="*/ 1 w 210"/>
                <a:gd name="T11" fmla="*/ 1 h 159"/>
                <a:gd name="T12" fmla="*/ 1 w 210"/>
                <a:gd name="T13" fmla="*/ 1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0"/>
                <a:gd name="T22" fmla="*/ 0 h 159"/>
                <a:gd name="T23" fmla="*/ 210 w 210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0" h="159">
                  <a:moveTo>
                    <a:pt x="0" y="53"/>
                  </a:moveTo>
                  <a:lnTo>
                    <a:pt x="52" y="0"/>
                  </a:lnTo>
                  <a:lnTo>
                    <a:pt x="158" y="0"/>
                  </a:lnTo>
                  <a:lnTo>
                    <a:pt x="210" y="53"/>
                  </a:lnTo>
                  <a:lnTo>
                    <a:pt x="210" y="105"/>
                  </a:lnTo>
                  <a:lnTo>
                    <a:pt x="158" y="159"/>
                  </a:lnTo>
                  <a:lnTo>
                    <a:pt x="105" y="159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63" name="Freeform 133">
              <a:extLst>
                <a:ext uri="{FF2B5EF4-FFF2-40B4-BE49-F238E27FC236}">
                  <a16:creationId xmlns:a16="http://schemas.microsoft.com/office/drawing/2014/main" id="{1B5D2A12-2DD9-D38C-EE3C-D90FCCC8B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2227"/>
              <a:ext cx="35" cy="27"/>
            </a:xfrm>
            <a:custGeom>
              <a:avLst/>
              <a:gdLst>
                <a:gd name="T0" fmla="*/ 1 w 210"/>
                <a:gd name="T1" fmla="*/ 0 h 158"/>
                <a:gd name="T2" fmla="*/ 1 w 210"/>
                <a:gd name="T3" fmla="*/ 0 h 158"/>
                <a:gd name="T4" fmla="*/ 1 w 210"/>
                <a:gd name="T5" fmla="*/ 1 h 158"/>
                <a:gd name="T6" fmla="*/ 1 w 210"/>
                <a:gd name="T7" fmla="*/ 1 h 158"/>
                <a:gd name="T8" fmla="*/ 0 w 210"/>
                <a:gd name="T9" fmla="*/ 1 h 158"/>
                <a:gd name="T10" fmla="*/ 0 w 210"/>
                <a:gd name="T11" fmla="*/ 1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0"/>
                <a:gd name="T19" fmla="*/ 0 h 158"/>
                <a:gd name="T20" fmla="*/ 210 w 210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0" h="158">
                  <a:moveTo>
                    <a:pt x="158" y="0"/>
                  </a:moveTo>
                  <a:lnTo>
                    <a:pt x="210" y="52"/>
                  </a:lnTo>
                  <a:lnTo>
                    <a:pt x="210" y="105"/>
                  </a:lnTo>
                  <a:lnTo>
                    <a:pt x="158" y="158"/>
                  </a:lnTo>
                  <a:lnTo>
                    <a:pt x="52" y="158"/>
                  </a:lnTo>
                  <a:lnTo>
                    <a:pt x="0" y="105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64" name="Line 134">
              <a:extLst>
                <a:ext uri="{FF2B5EF4-FFF2-40B4-BE49-F238E27FC236}">
                  <a16:creationId xmlns:a16="http://schemas.microsoft.com/office/drawing/2014/main" id="{F657F235-0B78-2420-74AF-92C9A25892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8" y="2201"/>
              <a:ext cx="9" cy="17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65" name="Freeform 135">
              <a:extLst>
                <a:ext uri="{FF2B5EF4-FFF2-40B4-BE49-F238E27FC236}">
                  <a16:creationId xmlns:a16="http://schemas.microsoft.com/office/drawing/2014/main" id="{1E7A4758-2D57-B1C2-6438-10F60DA61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2592"/>
              <a:ext cx="35" cy="52"/>
            </a:xfrm>
            <a:custGeom>
              <a:avLst/>
              <a:gdLst>
                <a:gd name="T0" fmla="*/ 0 w 211"/>
                <a:gd name="T1" fmla="*/ 1 h 317"/>
                <a:gd name="T2" fmla="*/ 0 w 211"/>
                <a:gd name="T3" fmla="*/ 1 h 317"/>
                <a:gd name="T4" fmla="*/ 1 w 211"/>
                <a:gd name="T5" fmla="*/ 1 h 317"/>
                <a:gd name="T6" fmla="*/ 1 w 211"/>
                <a:gd name="T7" fmla="*/ 1 h 317"/>
                <a:gd name="T8" fmla="*/ 1 w 211"/>
                <a:gd name="T9" fmla="*/ 1 h 317"/>
                <a:gd name="T10" fmla="*/ 1 w 211"/>
                <a:gd name="T11" fmla="*/ 0 h 317"/>
                <a:gd name="T12" fmla="*/ 0 w 211"/>
                <a:gd name="T13" fmla="*/ 0 h 317"/>
                <a:gd name="T14" fmla="*/ 0 w 211"/>
                <a:gd name="T15" fmla="*/ 0 h 317"/>
                <a:gd name="T16" fmla="*/ 1 w 211"/>
                <a:gd name="T17" fmla="*/ 0 h 3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1"/>
                <a:gd name="T28" fmla="*/ 0 h 317"/>
                <a:gd name="T29" fmla="*/ 211 w 211"/>
                <a:gd name="T30" fmla="*/ 317 h 3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1" h="317">
                  <a:moveTo>
                    <a:pt x="0" y="265"/>
                  </a:moveTo>
                  <a:lnTo>
                    <a:pt x="52" y="317"/>
                  </a:lnTo>
                  <a:lnTo>
                    <a:pt x="158" y="317"/>
                  </a:lnTo>
                  <a:lnTo>
                    <a:pt x="211" y="265"/>
                  </a:lnTo>
                  <a:lnTo>
                    <a:pt x="211" y="159"/>
                  </a:lnTo>
                  <a:lnTo>
                    <a:pt x="158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211" y="0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66" name="Line 136">
              <a:extLst>
                <a:ext uri="{FF2B5EF4-FFF2-40B4-BE49-F238E27FC236}">
                  <a16:creationId xmlns:a16="http://schemas.microsoft.com/office/drawing/2014/main" id="{1EE97680-F04B-A152-3217-0FCFB1BA0B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2" y="2592"/>
              <a:ext cx="9" cy="17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67" name="Freeform 137">
              <a:extLst>
                <a:ext uri="{FF2B5EF4-FFF2-40B4-BE49-F238E27FC236}">
                  <a16:creationId xmlns:a16="http://schemas.microsoft.com/office/drawing/2014/main" id="{350E0351-4CB3-532B-F617-BBE36FAF5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3121"/>
              <a:ext cx="669" cy="11"/>
            </a:xfrm>
            <a:custGeom>
              <a:avLst/>
              <a:gdLst>
                <a:gd name="T0" fmla="*/ 0 w 4011"/>
                <a:gd name="T1" fmla="*/ 0 h 63"/>
                <a:gd name="T2" fmla="*/ 0 w 4011"/>
                <a:gd name="T3" fmla="*/ 0 h 63"/>
                <a:gd name="T4" fmla="*/ 19 w 4011"/>
                <a:gd name="T5" fmla="*/ 0 h 63"/>
                <a:gd name="T6" fmla="*/ 0 w 4011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11"/>
                <a:gd name="T13" fmla="*/ 0 h 63"/>
                <a:gd name="T14" fmla="*/ 4011 w 4011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11" h="63">
                  <a:moveTo>
                    <a:pt x="0" y="0"/>
                  </a:moveTo>
                  <a:lnTo>
                    <a:pt x="0" y="63"/>
                  </a:lnTo>
                  <a:lnTo>
                    <a:pt x="40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68" name="Freeform 138">
              <a:extLst>
                <a:ext uri="{FF2B5EF4-FFF2-40B4-BE49-F238E27FC236}">
                  <a16:creationId xmlns:a16="http://schemas.microsoft.com/office/drawing/2014/main" id="{D0EF3262-ABBD-499D-F770-43B1C36B0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3121"/>
              <a:ext cx="669" cy="11"/>
            </a:xfrm>
            <a:custGeom>
              <a:avLst/>
              <a:gdLst>
                <a:gd name="T0" fmla="*/ 0 w 4011"/>
                <a:gd name="T1" fmla="*/ 0 h 63"/>
                <a:gd name="T2" fmla="*/ 19 w 4011"/>
                <a:gd name="T3" fmla="*/ 0 h 63"/>
                <a:gd name="T4" fmla="*/ 19 w 4011"/>
                <a:gd name="T5" fmla="*/ 0 h 63"/>
                <a:gd name="T6" fmla="*/ 0 w 4011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11"/>
                <a:gd name="T13" fmla="*/ 0 h 63"/>
                <a:gd name="T14" fmla="*/ 4011 w 4011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11" h="63">
                  <a:moveTo>
                    <a:pt x="0" y="63"/>
                  </a:moveTo>
                  <a:lnTo>
                    <a:pt x="4011" y="0"/>
                  </a:lnTo>
                  <a:lnTo>
                    <a:pt x="4011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69" name="Rectangle 139">
              <a:extLst>
                <a:ext uri="{FF2B5EF4-FFF2-40B4-BE49-F238E27FC236}">
                  <a16:creationId xmlns:a16="http://schemas.microsoft.com/office/drawing/2014/main" id="{6DEAD96B-85CC-3687-BB71-E38EF726A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3121"/>
              <a:ext cx="669" cy="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9870" name="Freeform 140">
              <a:extLst>
                <a:ext uri="{FF2B5EF4-FFF2-40B4-BE49-F238E27FC236}">
                  <a16:creationId xmlns:a16="http://schemas.microsoft.com/office/drawing/2014/main" id="{44BDEB5E-A9AA-4BD6-E38D-65D8F64C0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2299"/>
              <a:ext cx="669" cy="444"/>
            </a:xfrm>
            <a:custGeom>
              <a:avLst/>
              <a:gdLst>
                <a:gd name="T0" fmla="*/ 19 w 4012"/>
                <a:gd name="T1" fmla="*/ 0 h 2661"/>
                <a:gd name="T2" fmla="*/ 19 w 4012"/>
                <a:gd name="T3" fmla="*/ 0 h 2661"/>
                <a:gd name="T4" fmla="*/ 0 w 4012"/>
                <a:gd name="T5" fmla="*/ 12 h 2661"/>
                <a:gd name="T6" fmla="*/ 19 w 4012"/>
                <a:gd name="T7" fmla="*/ 0 h 26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12"/>
                <a:gd name="T13" fmla="*/ 0 h 2661"/>
                <a:gd name="T14" fmla="*/ 4012 w 4012"/>
                <a:gd name="T15" fmla="*/ 2661 h 26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12" h="2661">
                  <a:moveTo>
                    <a:pt x="4012" y="53"/>
                  </a:moveTo>
                  <a:lnTo>
                    <a:pt x="3978" y="0"/>
                  </a:lnTo>
                  <a:lnTo>
                    <a:pt x="0" y="2661"/>
                  </a:lnTo>
                  <a:lnTo>
                    <a:pt x="4012" y="5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71" name="Freeform 141">
              <a:extLst>
                <a:ext uri="{FF2B5EF4-FFF2-40B4-BE49-F238E27FC236}">
                  <a16:creationId xmlns:a16="http://schemas.microsoft.com/office/drawing/2014/main" id="{00FC3AB2-4B25-1943-D9EB-43E8D4AD6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" y="2299"/>
              <a:ext cx="669" cy="444"/>
            </a:xfrm>
            <a:custGeom>
              <a:avLst/>
              <a:gdLst>
                <a:gd name="T0" fmla="*/ 19 w 4013"/>
                <a:gd name="T1" fmla="*/ 0 h 2661"/>
                <a:gd name="T2" fmla="*/ 0 w 4013"/>
                <a:gd name="T3" fmla="*/ 12 h 2661"/>
                <a:gd name="T4" fmla="*/ 0 w 4013"/>
                <a:gd name="T5" fmla="*/ 12 h 2661"/>
                <a:gd name="T6" fmla="*/ 19 w 4013"/>
                <a:gd name="T7" fmla="*/ 0 h 26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13"/>
                <a:gd name="T13" fmla="*/ 0 h 2661"/>
                <a:gd name="T14" fmla="*/ 4013 w 4013"/>
                <a:gd name="T15" fmla="*/ 2661 h 26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13" h="2661">
                  <a:moveTo>
                    <a:pt x="4013" y="0"/>
                  </a:moveTo>
                  <a:lnTo>
                    <a:pt x="35" y="2661"/>
                  </a:lnTo>
                  <a:lnTo>
                    <a:pt x="0" y="2608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72" name="Freeform 142">
              <a:extLst>
                <a:ext uri="{FF2B5EF4-FFF2-40B4-BE49-F238E27FC236}">
                  <a16:creationId xmlns:a16="http://schemas.microsoft.com/office/drawing/2014/main" id="{AC1EC8FB-A9D5-6931-D36B-6D92DCE65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" y="2299"/>
              <a:ext cx="675" cy="444"/>
            </a:xfrm>
            <a:custGeom>
              <a:avLst/>
              <a:gdLst>
                <a:gd name="T0" fmla="*/ 19 w 4047"/>
                <a:gd name="T1" fmla="*/ 0 h 2661"/>
                <a:gd name="T2" fmla="*/ 19 w 4047"/>
                <a:gd name="T3" fmla="*/ 0 h 2661"/>
                <a:gd name="T4" fmla="*/ 0 w 4047"/>
                <a:gd name="T5" fmla="*/ 12 h 2661"/>
                <a:gd name="T6" fmla="*/ 0 w 4047"/>
                <a:gd name="T7" fmla="*/ 12 h 2661"/>
                <a:gd name="T8" fmla="*/ 19 w 4047"/>
                <a:gd name="T9" fmla="*/ 0 h 26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47"/>
                <a:gd name="T16" fmla="*/ 0 h 2661"/>
                <a:gd name="T17" fmla="*/ 4047 w 4047"/>
                <a:gd name="T18" fmla="*/ 2661 h 26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47" h="2661">
                  <a:moveTo>
                    <a:pt x="4047" y="53"/>
                  </a:moveTo>
                  <a:lnTo>
                    <a:pt x="4013" y="0"/>
                  </a:lnTo>
                  <a:lnTo>
                    <a:pt x="0" y="2608"/>
                  </a:lnTo>
                  <a:lnTo>
                    <a:pt x="35" y="2661"/>
                  </a:lnTo>
                  <a:lnTo>
                    <a:pt x="4047" y="53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73" name="Freeform 143">
              <a:extLst>
                <a:ext uri="{FF2B5EF4-FFF2-40B4-BE49-F238E27FC236}">
                  <a16:creationId xmlns:a16="http://schemas.microsoft.com/office/drawing/2014/main" id="{2CCF73BD-5E69-100E-C797-9075829E3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2738"/>
              <a:ext cx="10" cy="389"/>
            </a:xfrm>
            <a:custGeom>
              <a:avLst/>
              <a:gdLst>
                <a:gd name="T0" fmla="*/ 0 w 64"/>
                <a:gd name="T1" fmla="*/ 11 h 2331"/>
                <a:gd name="T2" fmla="*/ 0 w 64"/>
                <a:gd name="T3" fmla="*/ 11 h 2331"/>
                <a:gd name="T4" fmla="*/ 0 w 64"/>
                <a:gd name="T5" fmla="*/ 0 h 2331"/>
                <a:gd name="T6" fmla="*/ 0 w 64"/>
                <a:gd name="T7" fmla="*/ 11 h 23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2331"/>
                <a:gd name="T14" fmla="*/ 64 w 64"/>
                <a:gd name="T15" fmla="*/ 2331 h 23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2331">
                  <a:moveTo>
                    <a:pt x="0" y="2331"/>
                  </a:moveTo>
                  <a:lnTo>
                    <a:pt x="64" y="2331"/>
                  </a:lnTo>
                  <a:lnTo>
                    <a:pt x="0" y="0"/>
                  </a:lnTo>
                  <a:lnTo>
                    <a:pt x="0" y="2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74" name="Freeform 144">
              <a:extLst>
                <a:ext uri="{FF2B5EF4-FFF2-40B4-BE49-F238E27FC236}">
                  <a16:creationId xmlns:a16="http://schemas.microsoft.com/office/drawing/2014/main" id="{49D2178B-FC51-B6D2-86AA-BC6E8D508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2738"/>
              <a:ext cx="10" cy="389"/>
            </a:xfrm>
            <a:custGeom>
              <a:avLst/>
              <a:gdLst>
                <a:gd name="T0" fmla="*/ 0 w 64"/>
                <a:gd name="T1" fmla="*/ 11 h 2331"/>
                <a:gd name="T2" fmla="*/ 0 w 64"/>
                <a:gd name="T3" fmla="*/ 0 h 2331"/>
                <a:gd name="T4" fmla="*/ 0 w 64"/>
                <a:gd name="T5" fmla="*/ 0 h 2331"/>
                <a:gd name="T6" fmla="*/ 0 w 64"/>
                <a:gd name="T7" fmla="*/ 11 h 23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2331"/>
                <a:gd name="T14" fmla="*/ 64 w 64"/>
                <a:gd name="T15" fmla="*/ 2331 h 23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2331">
                  <a:moveTo>
                    <a:pt x="64" y="2331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2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75" name="Rectangle 145">
              <a:extLst>
                <a:ext uri="{FF2B5EF4-FFF2-40B4-BE49-F238E27FC236}">
                  <a16:creationId xmlns:a16="http://schemas.microsoft.com/office/drawing/2014/main" id="{F959C872-119F-8A5C-FBC4-28D4BC592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" y="2738"/>
              <a:ext cx="10" cy="38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9876" name="Freeform 146">
              <a:extLst>
                <a:ext uri="{FF2B5EF4-FFF2-40B4-BE49-F238E27FC236}">
                  <a16:creationId xmlns:a16="http://schemas.microsoft.com/office/drawing/2014/main" id="{E86D5E4D-7025-0189-2212-048A49BE7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2783"/>
              <a:ext cx="170" cy="120"/>
            </a:xfrm>
            <a:custGeom>
              <a:avLst/>
              <a:gdLst>
                <a:gd name="T0" fmla="*/ 5 w 1017"/>
                <a:gd name="T1" fmla="*/ 0 h 717"/>
                <a:gd name="T2" fmla="*/ 5 w 1017"/>
                <a:gd name="T3" fmla="*/ 0 h 717"/>
                <a:gd name="T4" fmla="*/ 0 w 1017"/>
                <a:gd name="T5" fmla="*/ 3 h 717"/>
                <a:gd name="T6" fmla="*/ 5 w 1017"/>
                <a:gd name="T7" fmla="*/ 0 h 7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7"/>
                <a:gd name="T13" fmla="*/ 0 h 717"/>
                <a:gd name="T14" fmla="*/ 1017 w 1017"/>
                <a:gd name="T15" fmla="*/ 717 h 7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7" h="717">
                  <a:moveTo>
                    <a:pt x="1017" y="53"/>
                  </a:moveTo>
                  <a:lnTo>
                    <a:pt x="983" y="0"/>
                  </a:lnTo>
                  <a:lnTo>
                    <a:pt x="0" y="717"/>
                  </a:lnTo>
                  <a:lnTo>
                    <a:pt x="1017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77" name="Freeform 147">
              <a:extLst>
                <a:ext uri="{FF2B5EF4-FFF2-40B4-BE49-F238E27FC236}">
                  <a16:creationId xmlns:a16="http://schemas.microsoft.com/office/drawing/2014/main" id="{50C6DB2F-FD09-12E6-6E3D-C69823769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" y="2783"/>
              <a:ext cx="169" cy="120"/>
            </a:xfrm>
            <a:custGeom>
              <a:avLst/>
              <a:gdLst>
                <a:gd name="T0" fmla="*/ 5 w 1017"/>
                <a:gd name="T1" fmla="*/ 0 h 717"/>
                <a:gd name="T2" fmla="*/ 0 w 1017"/>
                <a:gd name="T3" fmla="*/ 3 h 717"/>
                <a:gd name="T4" fmla="*/ 0 w 1017"/>
                <a:gd name="T5" fmla="*/ 3 h 717"/>
                <a:gd name="T6" fmla="*/ 5 w 1017"/>
                <a:gd name="T7" fmla="*/ 0 h 7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7"/>
                <a:gd name="T13" fmla="*/ 0 h 717"/>
                <a:gd name="T14" fmla="*/ 1017 w 1017"/>
                <a:gd name="T15" fmla="*/ 717 h 7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7" h="717">
                  <a:moveTo>
                    <a:pt x="1017" y="0"/>
                  </a:moveTo>
                  <a:lnTo>
                    <a:pt x="34" y="717"/>
                  </a:lnTo>
                  <a:lnTo>
                    <a:pt x="0" y="665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78" name="Freeform 148">
              <a:extLst>
                <a:ext uri="{FF2B5EF4-FFF2-40B4-BE49-F238E27FC236}">
                  <a16:creationId xmlns:a16="http://schemas.microsoft.com/office/drawing/2014/main" id="{C145373C-B15F-E41D-4A1E-EE3BCBF00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" y="2783"/>
              <a:ext cx="175" cy="120"/>
            </a:xfrm>
            <a:custGeom>
              <a:avLst/>
              <a:gdLst>
                <a:gd name="T0" fmla="*/ 5 w 1051"/>
                <a:gd name="T1" fmla="*/ 0 h 717"/>
                <a:gd name="T2" fmla="*/ 5 w 1051"/>
                <a:gd name="T3" fmla="*/ 0 h 717"/>
                <a:gd name="T4" fmla="*/ 0 w 1051"/>
                <a:gd name="T5" fmla="*/ 3 h 717"/>
                <a:gd name="T6" fmla="*/ 0 w 1051"/>
                <a:gd name="T7" fmla="*/ 3 h 717"/>
                <a:gd name="T8" fmla="*/ 5 w 1051"/>
                <a:gd name="T9" fmla="*/ 0 h 7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1"/>
                <a:gd name="T16" fmla="*/ 0 h 717"/>
                <a:gd name="T17" fmla="*/ 1051 w 1051"/>
                <a:gd name="T18" fmla="*/ 717 h 7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1" h="717">
                  <a:moveTo>
                    <a:pt x="1051" y="53"/>
                  </a:moveTo>
                  <a:lnTo>
                    <a:pt x="1017" y="0"/>
                  </a:lnTo>
                  <a:lnTo>
                    <a:pt x="0" y="665"/>
                  </a:lnTo>
                  <a:lnTo>
                    <a:pt x="34" y="717"/>
                  </a:lnTo>
                  <a:lnTo>
                    <a:pt x="1051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79" name="Freeform 149">
              <a:extLst>
                <a:ext uri="{FF2B5EF4-FFF2-40B4-BE49-F238E27FC236}">
                  <a16:creationId xmlns:a16="http://schemas.microsoft.com/office/drawing/2014/main" id="{71B3F2D1-D3BA-1921-36B5-ECA205C4D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663"/>
              <a:ext cx="9" cy="53"/>
            </a:xfrm>
            <a:custGeom>
              <a:avLst/>
              <a:gdLst>
                <a:gd name="T0" fmla="*/ 0 w 53"/>
                <a:gd name="T1" fmla="*/ 0 h 317"/>
                <a:gd name="T2" fmla="*/ 0 w 53"/>
                <a:gd name="T3" fmla="*/ 0 h 317"/>
                <a:gd name="T4" fmla="*/ 0 w 53"/>
                <a:gd name="T5" fmla="*/ 2 h 317"/>
                <a:gd name="T6" fmla="*/ 0 60000 65536"/>
                <a:gd name="T7" fmla="*/ 0 60000 65536"/>
                <a:gd name="T8" fmla="*/ 0 60000 65536"/>
                <a:gd name="T9" fmla="*/ 0 w 53"/>
                <a:gd name="T10" fmla="*/ 0 h 317"/>
                <a:gd name="T11" fmla="*/ 53 w 53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17">
                  <a:moveTo>
                    <a:pt x="0" y="54"/>
                  </a:moveTo>
                  <a:lnTo>
                    <a:pt x="53" y="0"/>
                  </a:lnTo>
                  <a:lnTo>
                    <a:pt x="53" y="317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80" name="Line 150">
              <a:extLst>
                <a:ext uri="{FF2B5EF4-FFF2-40B4-BE49-F238E27FC236}">
                  <a16:creationId xmlns:a16="http://schemas.microsoft.com/office/drawing/2014/main" id="{C9DEF5AE-F04B-F9C0-F1F2-73248D5B1C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2" y="2716"/>
              <a:ext cx="18" cy="1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81" name="Line 151">
              <a:extLst>
                <a:ext uri="{FF2B5EF4-FFF2-40B4-BE49-F238E27FC236}">
                  <a16:creationId xmlns:a16="http://schemas.microsoft.com/office/drawing/2014/main" id="{347E705F-7C08-EB9B-C1FA-BD91F0A200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7" y="2663"/>
              <a:ext cx="9" cy="18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82" name="Freeform 152">
              <a:extLst>
                <a:ext uri="{FF2B5EF4-FFF2-40B4-BE49-F238E27FC236}">
                  <a16:creationId xmlns:a16="http://schemas.microsoft.com/office/drawing/2014/main" id="{E10FE9BA-F0C5-E706-44DE-96B60374D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" y="2521"/>
              <a:ext cx="11" cy="606"/>
            </a:xfrm>
            <a:custGeom>
              <a:avLst/>
              <a:gdLst>
                <a:gd name="T0" fmla="*/ 0 w 62"/>
                <a:gd name="T1" fmla="*/ 0 h 3634"/>
                <a:gd name="T2" fmla="*/ 0 w 62"/>
                <a:gd name="T3" fmla="*/ 0 h 3634"/>
                <a:gd name="T4" fmla="*/ 0 w 62"/>
                <a:gd name="T5" fmla="*/ 17 h 3634"/>
                <a:gd name="T6" fmla="*/ 0 w 62"/>
                <a:gd name="T7" fmla="*/ 0 h 36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3634"/>
                <a:gd name="T14" fmla="*/ 62 w 62"/>
                <a:gd name="T15" fmla="*/ 3634 h 36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3634">
                  <a:moveTo>
                    <a:pt x="62" y="0"/>
                  </a:moveTo>
                  <a:lnTo>
                    <a:pt x="0" y="0"/>
                  </a:lnTo>
                  <a:lnTo>
                    <a:pt x="62" y="3634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83" name="Freeform 153">
              <a:extLst>
                <a:ext uri="{FF2B5EF4-FFF2-40B4-BE49-F238E27FC236}">
                  <a16:creationId xmlns:a16="http://schemas.microsoft.com/office/drawing/2014/main" id="{FE032835-2C34-2C32-B388-31B3D54F6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" y="2521"/>
              <a:ext cx="11" cy="606"/>
            </a:xfrm>
            <a:custGeom>
              <a:avLst/>
              <a:gdLst>
                <a:gd name="T0" fmla="*/ 0 w 62"/>
                <a:gd name="T1" fmla="*/ 0 h 3634"/>
                <a:gd name="T2" fmla="*/ 0 w 62"/>
                <a:gd name="T3" fmla="*/ 17 h 3634"/>
                <a:gd name="T4" fmla="*/ 0 w 62"/>
                <a:gd name="T5" fmla="*/ 17 h 3634"/>
                <a:gd name="T6" fmla="*/ 0 w 62"/>
                <a:gd name="T7" fmla="*/ 0 h 36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3634"/>
                <a:gd name="T14" fmla="*/ 62 w 62"/>
                <a:gd name="T15" fmla="*/ 3634 h 36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3634">
                  <a:moveTo>
                    <a:pt x="0" y="0"/>
                  </a:moveTo>
                  <a:lnTo>
                    <a:pt x="62" y="3634"/>
                  </a:lnTo>
                  <a:lnTo>
                    <a:pt x="0" y="3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84" name="Rectangle 154">
              <a:extLst>
                <a:ext uri="{FF2B5EF4-FFF2-40B4-BE49-F238E27FC236}">
                  <a16:creationId xmlns:a16="http://schemas.microsoft.com/office/drawing/2014/main" id="{69978458-154C-B029-4309-4AF91332C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" y="2521"/>
              <a:ext cx="11" cy="60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9885" name="Freeform 155">
              <a:extLst>
                <a:ext uri="{FF2B5EF4-FFF2-40B4-BE49-F238E27FC236}">
                  <a16:creationId xmlns:a16="http://schemas.microsoft.com/office/drawing/2014/main" id="{C2D42278-A76F-CDE0-014E-D67B6DDEB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2304"/>
              <a:ext cx="10" cy="823"/>
            </a:xfrm>
            <a:custGeom>
              <a:avLst/>
              <a:gdLst>
                <a:gd name="T0" fmla="*/ 0 w 63"/>
                <a:gd name="T1" fmla="*/ 23 h 4939"/>
                <a:gd name="T2" fmla="*/ 0 w 63"/>
                <a:gd name="T3" fmla="*/ 23 h 4939"/>
                <a:gd name="T4" fmla="*/ 0 w 63"/>
                <a:gd name="T5" fmla="*/ 0 h 4939"/>
                <a:gd name="T6" fmla="*/ 0 w 63"/>
                <a:gd name="T7" fmla="*/ 23 h 49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4939"/>
                <a:gd name="T14" fmla="*/ 63 w 63"/>
                <a:gd name="T15" fmla="*/ 4939 h 49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4939">
                  <a:moveTo>
                    <a:pt x="0" y="4939"/>
                  </a:moveTo>
                  <a:lnTo>
                    <a:pt x="63" y="4939"/>
                  </a:lnTo>
                  <a:lnTo>
                    <a:pt x="0" y="0"/>
                  </a:lnTo>
                  <a:lnTo>
                    <a:pt x="0" y="4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86" name="Freeform 156">
              <a:extLst>
                <a:ext uri="{FF2B5EF4-FFF2-40B4-BE49-F238E27FC236}">
                  <a16:creationId xmlns:a16="http://schemas.microsoft.com/office/drawing/2014/main" id="{7BEDB922-37BE-CFD5-26ED-906AF88B7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2304"/>
              <a:ext cx="10" cy="823"/>
            </a:xfrm>
            <a:custGeom>
              <a:avLst/>
              <a:gdLst>
                <a:gd name="T0" fmla="*/ 0 w 63"/>
                <a:gd name="T1" fmla="*/ 23 h 4939"/>
                <a:gd name="T2" fmla="*/ 0 w 63"/>
                <a:gd name="T3" fmla="*/ 0 h 4939"/>
                <a:gd name="T4" fmla="*/ 0 w 63"/>
                <a:gd name="T5" fmla="*/ 0 h 4939"/>
                <a:gd name="T6" fmla="*/ 0 w 63"/>
                <a:gd name="T7" fmla="*/ 23 h 49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4939"/>
                <a:gd name="T14" fmla="*/ 63 w 63"/>
                <a:gd name="T15" fmla="*/ 4939 h 49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4939">
                  <a:moveTo>
                    <a:pt x="63" y="4939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4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87" name="Rectangle 157">
              <a:extLst>
                <a:ext uri="{FF2B5EF4-FFF2-40B4-BE49-F238E27FC236}">
                  <a16:creationId xmlns:a16="http://schemas.microsoft.com/office/drawing/2014/main" id="{2E442B64-8E37-9AE9-1DA0-567CF0FE8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" y="2304"/>
              <a:ext cx="10" cy="82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9888" name="Freeform 158">
              <a:extLst>
                <a:ext uri="{FF2B5EF4-FFF2-40B4-BE49-F238E27FC236}">
                  <a16:creationId xmlns:a16="http://schemas.microsoft.com/office/drawing/2014/main" id="{072908EF-B072-855C-71F5-96910D9BE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" y="2448"/>
              <a:ext cx="35" cy="53"/>
            </a:xfrm>
            <a:custGeom>
              <a:avLst/>
              <a:gdLst>
                <a:gd name="T0" fmla="*/ 0 w 210"/>
                <a:gd name="T1" fmla="*/ 0 h 316"/>
                <a:gd name="T2" fmla="*/ 0 w 210"/>
                <a:gd name="T3" fmla="*/ 0 h 316"/>
                <a:gd name="T4" fmla="*/ 1 w 210"/>
                <a:gd name="T5" fmla="*/ 0 h 316"/>
                <a:gd name="T6" fmla="*/ 1 w 210"/>
                <a:gd name="T7" fmla="*/ 0 h 316"/>
                <a:gd name="T8" fmla="*/ 1 w 210"/>
                <a:gd name="T9" fmla="*/ 1 h 316"/>
                <a:gd name="T10" fmla="*/ 1 w 210"/>
                <a:gd name="T11" fmla="*/ 1 h 316"/>
                <a:gd name="T12" fmla="*/ 0 w 210"/>
                <a:gd name="T13" fmla="*/ 1 h 316"/>
                <a:gd name="T14" fmla="*/ 0 w 210"/>
                <a:gd name="T15" fmla="*/ 1 h 316"/>
                <a:gd name="T16" fmla="*/ 0 w 210"/>
                <a:gd name="T17" fmla="*/ 2 h 316"/>
                <a:gd name="T18" fmla="*/ 1 w 210"/>
                <a:gd name="T19" fmla="*/ 2 h 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0"/>
                <a:gd name="T31" fmla="*/ 0 h 316"/>
                <a:gd name="T32" fmla="*/ 210 w 210"/>
                <a:gd name="T33" fmla="*/ 316 h 3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0" h="316">
                  <a:moveTo>
                    <a:pt x="0" y="52"/>
                  </a:moveTo>
                  <a:lnTo>
                    <a:pt x="53" y="0"/>
                  </a:lnTo>
                  <a:lnTo>
                    <a:pt x="158" y="0"/>
                  </a:lnTo>
                  <a:lnTo>
                    <a:pt x="210" y="52"/>
                  </a:lnTo>
                  <a:lnTo>
                    <a:pt x="210" y="105"/>
                  </a:lnTo>
                  <a:lnTo>
                    <a:pt x="158" y="158"/>
                  </a:lnTo>
                  <a:lnTo>
                    <a:pt x="53" y="158"/>
                  </a:lnTo>
                  <a:lnTo>
                    <a:pt x="0" y="210"/>
                  </a:lnTo>
                  <a:lnTo>
                    <a:pt x="0" y="316"/>
                  </a:lnTo>
                  <a:lnTo>
                    <a:pt x="210" y="316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89" name="Line 159">
              <a:extLst>
                <a:ext uri="{FF2B5EF4-FFF2-40B4-BE49-F238E27FC236}">
                  <a16:creationId xmlns:a16="http://schemas.microsoft.com/office/drawing/2014/main" id="{BACA7045-B84D-1282-464C-C55E50F550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4" y="2448"/>
              <a:ext cx="9" cy="18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90" name="Freeform 160">
              <a:extLst>
                <a:ext uri="{FF2B5EF4-FFF2-40B4-BE49-F238E27FC236}">
                  <a16:creationId xmlns:a16="http://schemas.microsoft.com/office/drawing/2014/main" id="{820A7C36-86A5-2CBF-AB94-3B194EB98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2272"/>
              <a:ext cx="36" cy="53"/>
            </a:xfrm>
            <a:custGeom>
              <a:avLst/>
              <a:gdLst>
                <a:gd name="T0" fmla="*/ 1 w 211"/>
                <a:gd name="T1" fmla="*/ 1 h 317"/>
                <a:gd name="T2" fmla="*/ 0 w 211"/>
                <a:gd name="T3" fmla="*/ 1 h 317"/>
                <a:gd name="T4" fmla="*/ 1 w 211"/>
                <a:gd name="T5" fmla="*/ 0 h 317"/>
                <a:gd name="T6" fmla="*/ 1 w 211"/>
                <a:gd name="T7" fmla="*/ 2 h 3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317"/>
                <a:gd name="T14" fmla="*/ 211 w 211"/>
                <a:gd name="T15" fmla="*/ 317 h 3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317">
                  <a:moveTo>
                    <a:pt x="211" y="211"/>
                  </a:moveTo>
                  <a:lnTo>
                    <a:pt x="0" y="211"/>
                  </a:lnTo>
                  <a:lnTo>
                    <a:pt x="157" y="0"/>
                  </a:lnTo>
                  <a:lnTo>
                    <a:pt x="157" y="317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91" name="Line 161">
              <a:extLst>
                <a:ext uri="{FF2B5EF4-FFF2-40B4-BE49-F238E27FC236}">
                  <a16:creationId xmlns:a16="http://schemas.microsoft.com/office/drawing/2014/main" id="{29BD2BC7-4808-95BE-C3B7-D1C421E839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5" y="2272"/>
              <a:ext cx="9" cy="18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92" name="Line 162">
              <a:extLst>
                <a:ext uri="{FF2B5EF4-FFF2-40B4-BE49-F238E27FC236}">
                  <a16:creationId xmlns:a16="http://schemas.microsoft.com/office/drawing/2014/main" id="{8F1FD848-83E3-0301-803E-8FD7D21900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0" y="2304"/>
              <a:ext cx="1" cy="188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93" name="Line 163">
              <a:extLst>
                <a:ext uri="{FF2B5EF4-FFF2-40B4-BE49-F238E27FC236}">
                  <a16:creationId xmlns:a16="http://schemas.microsoft.com/office/drawing/2014/main" id="{DFEF4F7E-D6A7-40BA-8BEB-1E4B71C718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7" y="2304"/>
              <a:ext cx="1" cy="164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94" name="Line 164">
              <a:extLst>
                <a:ext uri="{FF2B5EF4-FFF2-40B4-BE49-F238E27FC236}">
                  <a16:creationId xmlns:a16="http://schemas.microsoft.com/office/drawing/2014/main" id="{CD74D401-2373-7E6A-E8D2-69C7D2488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5" y="2304"/>
              <a:ext cx="1" cy="124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95" name="Line 165">
              <a:extLst>
                <a:ext uri="{FF2B5EF4-FFF2-40B4-BE49-F238E27FC236}">
                  <a16:creationId xmlns:a16="http://schemas.microsoft.com/office/drawing/2014/main" id="{43A18BFF-9C43-803A-4088-52BBC4501E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2" y="3320"/>
              <a:ext cx="909" cy="90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96" name="Freeform 166">
              <a:extLst>
                <a:ext uri="{FF2B5EF4-FFF2-40B4-BE49-F238E27FC236}">
                  <a16:creationId xmlns:a16="http://schemas.microsoft.com/office/drawing/2014/main" id="{625D9064-350A-9460-2437-8FF44C69E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227"/>
              <a:ext cx="35" cy="26"/>
            </a:xfrm>
            <a:custGeom>
              <a:avLst/>
              <a:gdLst>
                <a:gd name="T0" fmla="*/ 0 w 211"/>
                <a:gd name="T1" fmla="*/ 0 h 158"/>
                <a:gd name="T2" fmla="*/ 0 w 211"/>
                <a:gd name="T3" fmla="*/ 0 h 158"/>
                <a:gd name="T4" fmla="*/ 1 w 211"/>
                <a:gd name="T5" fmla="*/ 0 h 158"/>
                <a:gd name="T6" fmla="*/ 1 w 211"/>
                <a:gd name="T7" fmla="*/ 0 h 158"/>
                <a:gd name="T8" fmla="*/ 1 w 211"/>
                <a:gd name="T9" fmla="*/ 0 h 158"/>
                <a:gd name="T10" fmla="*/ 1 w 211"/>
                <a:gd name="T11" fmla="*/ 1 h 158"/>
                <a:gd name="T12" fmla="*/ 0 w 211"/>
                <a:gd name="T13" fmla="*/ 1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"/>
                <a:gd name="T22" fmla="*/ 0 h 158"/>
                <a:gd name="T23" fmla="*/ 211 w 211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" h="158">
                  <a:moveTo>
                    <a:pt x="0" y="52"/>
                  </a:moveTo>
                  <a:lnTo>
                    <a:pt x="52" y="0"/>
                  </a:lnTo>
                  <a:lnTo>
                    <a:pt x="158" y="0"/>
                  </a:lnTo>
                  <a:lnTo>
                    <a:pt x="211" y="52"/>
                  </a:lnTo>
                  <a:lnTo>
                    <a:pt x="211" y="105"/>
                  </a:lnTo>
                  <a:lnTo>
                    <a:pt x="158" y="158"/>
                  </a:lnTo>
                  <a:lnTo>
                    <a:pt x="106" y="158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97" name="Freeform 167">
              <a:extLst>
                <a:ext uri="{FF2B5EF4-FFF2-40B4-BE49-F238E27FC236}">
                  <a16:creationId xmlns:a16="http://schemas.microsoft.com/office/drawing/2014/main" id="{FDED252B-9078-B47B-93B1-60BF90DD9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253"/>
              <a:ext cx="35" cy="27"/>
            </a:xfrm>
            <a:custGeom>
              <a:avLst/>
              <a:gdLst>
                <a:gd name="T0" fmla="*/ 1 w 211"/>
                <a:gd name="T1" fmla="*/ 0 h 158"/>
                <a:gd name="T2" fmla="*/ 1 w 211"/>
                <a:gd name="T3" fmla="*/ 0 h 158"/>
                <a:gd name="T4" fmla="*/ 1 w 211"/>
                <a:gd name="T5" fmla="*/ 1 h 158"/>
                <a:gd name="T6" fmla="*/ 1 w 211"/>
                <a:gd name="T7" fmla="*/ 1 h 158"/>
                <a:gd name="T8" fmla="*/ 0 w 211"/>
                <a:gd name="T9" fmla="*/ 1 h 158"/>
                <a:gd name="T10" fmla="*/ 0 w 211"/>
                <a:gd name="T11" fmla="*/ 1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1"/>
                <a:gd name="T19" fmla="*/ 0 h 158"/>
                <a:gd name="T20" fmla="*/ 211 w 211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1" h="158">
                  <a:moveTo>
                    <a:pt x="158" y="0"/>
                  </a:moveTo>
                  <a:lnTo>
                    <a:pt x="211" y="52"/>
                  </a:lnTo>
                  <a:lnTo>
                    <a:pt x="211" y="105"/>
                  </a:lnTo>
                  <a:lnTo>
                    <a:pt x="158" y="158"/>
                  </a:lnTo>
                  <a:lnTo>
                    <a:pt x="52" y="158"/>
                  </a:lnTo>
                  <a:lnTo>
                    <a:pt x="0" y="105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98" name="Line 168">
              <a:extLst>
                <a:ext uri="{FF2B5EF4-FFF2-40B4-BE49-F238E27FC236}">
                  <a16:creationId xmlns:a16="http://schemas.microsoft.com/office/drawing/2014/main" id="{05BAC9A2-3CF0-9BE7-3A11-7F326D1B07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9" y="2227"/>
              <a:ext cx="9" cy="17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99" name="Line 169">
              <a:extLst>
                <a:ext uri="{FF2B5EF4-FFF2-40B4-BE49-F238E27FC236}">
                  <a16:creationId xmlns:a16="http://schemas.microsoft.com/office/drawing/2014/main" id="{EF33DF7E-F87E-FAE2-C674-B2968222C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75" y="2227"/>
              <a:ext cx="9" cy="17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00" name="Freeform 170">
              <a:extLst>
                <a:ext uri="{FF2B5EF4-FFF2-40B4-BE49-F238E27FC236}">
                  <a16:creationId xmlns:a16="http://schemas.microsoft.com/office/drawing/2014/main" id="{14C337DD-31C2-0A3A-32AD-EF4AFB85F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2689"/>
              <a:ext cx="35" cy="53"/>
            </a:xfrm>
            <a:custGeom>
              <a:avLst/>
              <a:gdLst>
                <a:gd name="T0" fmla="*/ 0 w 211"/>
                <a:gd name="T1" fmla="*/ 1 h 317"/>
                <a:gd name="T2" fmla="*/ 0 w 211"/>
                <a:gd name="T3" fmla="*/ 2 h 317"/>
                <a:gd name="T4" fmla="*/ 1 w 211"/>
                <a:gd name="T5" fmla="*/ 2 h 317"/>
                <a:gd name="T6" fmla="*/ 1 w 211"/>
                <a:gd name="T7" fmla="*/ 1 h 317"/>
                <a:gd name="T8" fmla="*/ 1 w 211"/>
                <a:gd name="T9" fmla="*/ 1 h 317"/>
                <a:gd name="T10" fmla="*/ 1 w 211"/>
                <a:gd name="T11" fmla="*/ 1 h 317"/>
                <a:gd name="T12" fmla="*/ 0 w 211"/>
                <a:gd name="T13" fmla="*/ 1 h 317"/>
                <a:gd name="T14" fmla="*/ 0 w 211"/>
                <a:gd name="T15" fmla="*/ 0 h 317"/>
                <a:gd name="T16" fmla="*/ 1 w 211"/>
                <a:gd name="T17" fmla="*/ 0 h 3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1"/>
                <a:gd name="T28" fmla="*/ 0 h 317"/>
                <a:gd name="T29" fmla="*/ 211 w 211"/>
                <a:gd name="T30" fmla="*/ 317 h 3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1" h="317">
                  <a:moveTo>
                    <a:pt x="0" y="264"/>
                  </a:moveTo>
                  <a:lnTo>
                    <a:pt x="53" y="317"/>
                  </a:lnTo>
                  <a:lnTo>
                    <a:pt x="158" y="317"/>
                  </a:lnTo>
                  <a:lnTo>
                    <a:pt x="211" y="264"/>
                  </a:lnTo>
                  <a:lnTo>
                    <a:pt x="211" y="158"/>
                  </a:lnTo>
                  <a:lnTo>
                    <a:pt x="158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211" y="0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01" name="Line 171">
              <a:extLst>
                <a:ext uri="{FF2B5EF4-FFF2-40B4-BE49-F238E27FC236}">
                  <a16:creationId xmlns:a16="http://schemas.microsoft.com/office/drawing/2014/main" id="{5E450676-E93A-66A2-9498-A74001AC64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9" y="2689"/>
              <a:ext cx="9" cy="18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02" name="Line 172">
              <a:extLst>
                <a:ext uri="{FF2B5EF4-FFF2-40B4-BE49-F238E27FC236}">
                  <a16:creationId xmlns:a16="http://schemas.microsoft.com/office/drawing/2014/main" id="{D97CAE7F-A011-3BA2-57DD-5A37057A07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3" y="2689"/>
              <a:ext cx="9" cy="18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03" name="Freeform 173">
              <a:extLst>
                <a:ext uri="{FF2B5EF4-FFF2-40B4-BE49-F238E27FC236}">
                  <a16:creationId xmlns:a16="http://schemas.microsoft.com/office/drawing/2014/main" id="{13287792-F23E-3794-2A29-A38AF713D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2324"/>
              <a:ext cx="35" cy="53"/>
            </a:xfrm>
            <a:custGeom>
              <a:avLst/>
              <a:gdLst>
                <a:gd name="T0" fmla="*/ 1 w 211"/>
                <a:gd name="T1" fmla="*/ 1 h 317"/>
                <a:gd name="T2" fmla="*/ 0 w 211"/>
                <a:gd name="T3" fmla="*/ 1 h 317"/>
                <a:gd name="T4" fmla="*/ 1 w 211"/>
                <a:gd name="T5" fmla="*/ 0 h 317"/>
                <a:gd name="T6" fmla="*/ 1 w 211"/>
                <a:gd name="T7" fmla="*/ 2 h 3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317"/>
                <a:gd name="T14" fmla="*/ 211 w 211"/>
                <a:gd name="T15" fmla="*/ 317 h 3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317">
                  <a:moveTo>
                    <a:pt x="211" y="211"/>
                  </a:moveTo>
                  <a:lnTo>
                    <a:pt x="0" y="211"/>
                  </a:lnTo>
                  <a:lnTo>
                    <a:pt x="158" y="0"/>
                  </a:lnTo>
                  <a:lnTo>
                    <a:pt x="158" y="317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04" name="Line 174">
              <a:extLst>
                <a:ext uri="{FF2B5EF4-FFF2-40B4-BE49-F238E27FC236}">
                  <a16:creationId xmlns:a16="http://schemas.microsoft.com/office/drawing/2014/main" id="{E612CAD0-D2B6-05FE-758D-FDEADD76DD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9" y="2324"/>
              <a:ext cx="9" cy="18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05" name="Line 175">
              <a:extLst>
                <a:ext uri="{FF2B5EF4-FFF2-40B4-BE49-F238E27FC236}">
                  <a16:creationId xmlns:a16="http://schemas.microsoft.com/office/drawing/2014/main" id="{BD4141E6-E8E3-0914-3898-EB31BDEBCD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" y="2324"/>
              <a:ext cx="9" cy="18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06" name="Freeform 176">
              <a:extLst>
                <a:ext uri="{FF2B5EF4-FFF2-40B4-BE49-F238E27FC236}">
                  <a16:creationId xmlns:a16="http://schemas.microsoft.com/office/drawing/2014/main" id="{6CF9B3A8-ACE8-1E1C-80D6-B42E688BA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2768"/>
              <a:ext cx="9" cy="52"/>
            </a:xfrm>
            <a:custGeom>
              <a:avLst/>
              <a:gdLst>
                <a:gd name="T0" fmla="*/ 0 w 54"/>
                <a:gd name="T1" fmla="*/ 0 h 316"/>
                <a:gd name="T2" fmla="*/ 0 w 54"/>
                <a:gd name="T3" fmla="*/ 0 h 316"/>
                <a:gd name="T4" fmla="*/ 0 w 54"/>
                <a:gd name="T5" fmla="*/ 1 h 316"/>
                <a:gd name="T6" fmla="*/ 0 60000 65536"/>
                <a:gd name="T7" fmla="*/ 0 60000 65536"/>
                <a:gd name="T8" fmla="*/ 0 60000 65536"/>
                <a:gd name="T9" fmla="*/ 0 w 54"/>
                <a:gd name="T10" fmla="*/ 0 h 316"/>
                <a:gd name="T11" fmla="*/ 54 w 54"/>
                <a:gd name="T12" fmla="*/ 316 h 3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16">
                  <a:moveTo>
                    <a:pt x="0" y="52"/>
                  </a:moveTo>
                  <a:lnTo>
                    <a:pt x="54" y="0"/>
                  </a:lnTo>
                  <a:lnTo>
                    <a:pt x="54" y="316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07" name="Line 177">
              <a:extLst>
                <a:ext uri="{FF2B5EF4-FFF2-40B4-BE49-F238E27FC236}">
                  <a16:creationId xmlns:a16="http://schemas.microsoft.com/office/drawing/2014/main" id="{50304A9F-17E1-A07E-2BF8-24E570C5D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2820"/>
              <a:ext cx="18" cy="1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08" name="Line 178">
              <a:extLst>
                <a:ext uri="{FF2B5EF4-FFF2-40B4-BE49-F238E27FC236}">
                  <a16:creationId xmlns:a16="http://schemas.microsoft.com/office/drawing/2014/main" id="{C93415DC-F23F-24F6-EFB5-7342ECBFA3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80" y="2768"/>
              <a:ext cx="8" cy="17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09" name="Line 179">
              <a:extLst>
                <a:ext uri="{FF2B5EF4-FFF2-40B4-BE49-F238E27FC236}">
                  <a16:creationId xmlns:a16="http://schemas.microsoft.com/office/drawing/2014/main" id="{BCCCBAEC-D7B7-A5D3-5BF1-AA267308CA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6" y="2768"/>
              <a:ext cx="9" cy="17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10" name="Freeform 180">
              <a:extLst>
                <a:ext uri="{FF2B5EF4-FFF2-40B4-BE49-F238E27FC236}">
                  <a16:creationId xmlns:a16="http://schemas.microsoft.com/office/drawing/2014/main" id="{35610797-32D2-D777-C8F1-B0939345B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513"/>
              <a:ext cx="35" cy="53"/>
            </a:xfrm>
            <a:custGeom>
              <a:avLst/>
              <a:gdLst>
                <a:gd name="T0" fmla="*/ 0 w 211"/>
                <a:gd name="T1" fmla="*/ 0 h 317"/>
                <a:gd name="T2" fmla="*/ 0 w 211"/>
                <a:gd name="T3" fmla="*/ 0 h 317"/>
                <a:gd name="T4" fmla="*/ 1 w 211"/>
                <a:gd name="T5" fmla="*/ 0 h 317"/>
                <a:gd name="T6" fmla="*/ 1 w 211"/>
                <a:gd name="T7" fmla="*/ 0 h 317"/>
                <a:gd name="T8" fmla="*/ 1 w 211"/>
                <a:gd name="T9" fmla="*/ 1 h 317"/>
                <a:gd name="T10" fmla="*/ 1 w 211"/>
                <a:gd name="T11" fmla="*/ 1 h 317"/>
                <a:gd name="T12" fmla="*/ 0 w 211"/>
                <a:gd name="T13" fmla="*/ 1 h 317"/>
                <a:gd name="T14" fmla="*/ 0 w 211"/>
                <a:gd name="T15" fmla="*/ 1 h 317"/>
                <a:gd name="T16" fmla="*/ 0 w 211"/>
                <a:gd name="T17" fmla="*/ 2 h 317"/>
                <a:gd name="T18" fmla="*/ 1 w 211"/>
                <a:gd name="T19" fmla="*/ 2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1"/>
                <a:gd name="T31" fmla="*/ 0 h 317"/>
                <a:gd name="T32" fmla="*/ 211 w 211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1" h="317">
                  <a:moveTo>
                    <a:pt x="0" y="53"/>
                  </a:moveTo>
                  <a:lnTo>
                    <a:pt x="52" y="0"/>
                  </a:lnTo>
                  <a:lnTo>
                    <a:pt x="157" y="0"/>
                  </a:lnTo>
                  <a:lnTo>
                    <a:pt x="211" y="53"/>
                  </a:lnTo>
                  <a:lnTo>
                    <a:pt x="211" y="106"/>
                  </a:lnTo>
                  <a:lnTo>
                    <a:pt x="157" y="159"/>
                  </a:lnTo>
                  <a:lnTo>
                    <a:pt x="52" y="159"/>
                  </a:lnTo>
                  <a:lnTo>
                    <a:pt x="0" y="211"/>
                  </a:lnTo>
                  <a:lnTo>
                    <a:pt x="0" y="317"/>
                  </a:lnTo>
                  <a:lnTo>
                    <a:pt x="211" y="317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11" name="Line 181">
              <a:extLst>
                <a:ext uri="{FF2B5EF4-FFF2-40B4-BE49-F238E27FC236}">
                  <a16:creationId xmlns:a16="http://schemas.microsoft.com/office/drawing/2014/main" id="{2ED41389-F162-5448-EEB8-12560160D9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6" y="2513"/>
              <a:ext cx="9" cy="18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12" name="Line 182">
              <a:extLst>
                <a:ext uri="{FF2B5EF4-FFF2-40B4-BE49-F238E27FC236}">
                  <a16:creationId xmlns:a16="http://schemas.microsoft.com/office/drawing/2014/main" id="{834C9A49-53FC-E0AB-DD0B-634F674559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3" y="2513"/>
              <a:ext cx="8" cy="18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13" name="Line 183">
              <a:extLst>
                <a:ext uri="{FF2B5EF4-FFF2-40B4-BE49-F238E27FC236}">
                  <a16:creationId xmlns:a16="http://schemas.microsoft.com/office/drawing/2014/main" id="{512F18BF-6CB0-F943-9278-DE3A33B010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1" y="2195"/>
              <a:ext cx="167" cy="1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Group 184">
            <a:extLst>
              <a:ext uri="{FF2B5EF4-FFF2-40B4-BE49-F238E27FC236}">
                <a16:creationId xmlns:a16="http://schemas.microsoft.com/office/drawing/2014/main" id="{E7171182-F409-AD9B-E887-9553710D743B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352801"/>
            <a:ext cx="2028825" cy="3236913"/>
            <a:chOff x="192" y="2195"/>
            <a:chExt cx="1278" cy="2039"/>
          </a:xfrm>
        </p:grpSpPr>
        <p:sp>
          <p:nvSpPr>
            <p:cNvPr id="29749" name="Line 185">
              <a:extLst>
                <a:ext uri="{FF2B5EF4-FFF2-40B4-BE49-F238E27FC236}">
                  <a16:creationId xmlns:a16="http://schemas.microsoft.com/office/drawing/2014/main" id="{9C90E964-8BDB-D476-79EF-D4077527B0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" y="2234"/>
              <a:ext cx="1" cy="19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0" name="Line 186">
              <a:extLst>
                <a:ext uri="{FF2B5EF4-FFF2-40B4-BE49-F238E27FC236}">
                  <a16:creationId xmlns:a16="http://schemas.microsoft.com/office/drawing/2014/main" id="{AAF0C58D-DE9A-9482-D652-5F9F79299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" y="2464"/>
              <a:ext cx="1" cy="3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1" name="Line 187">
              <a:extLst>
                <a:ext uri="{FF2B5EF4-FFF2-40B4-BE49-F238E27FC236}">
                  <a16:creationId xmlns:a16="http://schemas.microsoft.com/office/drawing/2014/main" id="{BA9226A4-FCB7-292A-8EA2-BE54D9A0D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" y="2531"/>
              <a:ext cx="1" cy="20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2" name="Line 188">
              <a:extLst>
                <a:ext uri="{FF2B5EF4-FFF2-40B4-BE49-F238E27FC236}">
                  <a16:creationId xmlns:a16="http://schemas.microsoft.com/office/drawing/2014/main" id="{F9ADE9FF-0A23-A10E-A771-EE4644A8F9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" y="2765"/>
              <a:ext cx="1" cy="3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3" name="Line 189">
              <a:extLst>
                <a:ext uri="{FF2B5EF4-FFF2-40B4-BE49-F238E27FC236}">
                  <a16:creationId xmlns:a16="http://schemas.microsoft.com/office/drawing/2014/main" id="{7BA2CCF9-2C17-40C7-74B6-DE53D29EB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" y="2832"/>
              <a:ext cx="1" cy="20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4" name="Line 190">
              <a:extLst>
                <a:ext uri="{FF2B5EF4-FFF2-40B4-BE49-F238E27FC236}">
                  <a16:creationId xmlns:a16="http://schemas.microsoft.com/office/drawing/2014/main" id="{5B3ED986-41D1-13FB-EF83-48C4B4D02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" y="3067"/>
              <a:ext cx="1" cy="3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5" name="Line 191">
              <a:extLst>
                <a:ext uri="{FF2B5EF4-FFF2-40B4-BE49-F238E27FC236}">
                  <a16:creationId xmlns:a16="http://schemas.microsoft.com/office/drawing/2014/main" id="{E4439871-AADC-5BBD-A43C-F62390045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" y="3134"/>
              <a:ext cx="1" cy="20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6" name="Line 192">
              <a:extLst>
                <a:ext uri="{FF2B5EF4-FFF2-40B4-BE49-F238E27FC236}">
                  <a16:creationId xmlns:a16="http://schemas.microsoft.com/office/drawing/2014/main" id="{B0944094-4C60-E26A-FCA0-3035FFCA9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" y="3368"/>
              <a:ext cx="1" cy="3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7" name="Line 193">
              <a:extLst>
                <a:ext uri="{FF2B5EF4-FFF2-40B4-BE49-F238E27FC236}">
                  <a16:creationId xmlns:a16="http://schemas.microsoft.com/office/drawing/2014/main" id="{6B73E67B-179B-8180-CC76-07166F56E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" y="3435"/>
              <a:ext cx="1" cy="20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8" name="Line 194">
              <a:extLst>
                <a:ext uri="{FF2B5EF4-FFF2-40B4-BE49-F238E27FC236}">
                  <a16:creationId xmlns:a16="http://schemas.microsoft.com/office/drawing/2014/main" id="{030BC930-9530-FB8C-6B7F-7397F4521C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" y="3670"/>
              <a:ext cx="1" cy="3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9" name="Line 195">
              <a:extLst>
                <a:ext uri="{FF2B5EF4-FFF2-40B4-BE49-F238E27FC236}">
                  <a16:creationId xmlns:a16="http://schemas.microsoft.com/office/drawing/2014/main" id="{3A006857-D8B8-08CF-D1FB-4730AED0C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" y="3737"/>
              <a:ext cx="1" cy="20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0" name="Line 196">
              <a:extLst>
                <a:ext uri="{FF2B5EF4-FFF2-40B4-BE49-F238E27FC236}">
                  <a16:creationId xmlns:a16="http://schemas.microsoft.com/office/drawing/2014/main" id="{0B1B51B7-FE3E-9310-7015-85936B591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" y="3971"/>
              <a:ext cx="1" cy="3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1" name="Line 197">
              <a:extLst>
                <a:ext uri="{FF2B5EF4-FFF2-40B4-BE49-F238E27FC236}">
                  <a16:creationId xmlns:a16="http://schemas.microsoft.com/office/drawing/2014/main" id="{C2CA2EC2-E265-7D4D-A0BB-6C4AA91936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" y="4038"/>
              <a:ext cx="1" cy="19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2" name="Freeform 198">
              <a:extLst>
                <a:ext uri="{FF2B5EF4-FFF2-40B4-BE49-F238E27FC236}">
                  <a16:creationId xmlns:a16="http://schemas.microsoft.com/office/drawing/2014/main" id="{FFF894A6-CEB4-6871-192A-CD0D3F779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3557"/>
              <a:ext cx="137" cy="391"/>
            </a:xfrm>
            <a:custGeom>
              <a:avLst/>
              <a:gdLst>
                <a:gd name="T0" fmla="*/ 3 w 826"/>
                <a:gd name="T1" fmla="*/ 11 h 2341"/>
                <a:gd name="T2" fmla="*/ 4 w 826"/>
                <a:gd name="T3" fmla="*/ 11 h 2341"/>
                <a:gd name="T4" fmla="*/ 0 w 826"/>
                <a:gd name="T5" fmla="*/ 0 h 2341"/>
                <a:gd name="T6" fmla="*/ 3 w 826"/>
                <a:gd name="T7" fmla="*/ 11 h 23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6"/>
                <a:gd name="T13" fmla="*/ 0 h 2341"/>
                <a:gd name="T14" fmla="*/ 826 w 826"/>
                <a:gd name="T15" fmla="*/ 2341 h 23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6" h="2341">
                  <a:moveTo>
                    <a:pt x="752" y="2317"/>
                  </a:moveTo>
                  <a:lnTo>
                    <a:pt x="826" y="2341"/>
                  </a:lnTo>
                  <a:lnTo>
                    <a:pt x="0" y="0"/>
                  </a:lnTo>
                  <a:lnTo>
                    <a:pt x="752" y="2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3" name="Freeform 199">
              <a:extLst>
                <a:ext uri="{FF2B5EF4-FFF2-40B4-BE49-F238E27FC236}">
                  <a16:creationId xmlns:a16="http://schemas.microsoft.com/office/drawing/2014/main" id="{5B455639-470C-87F4-64DC-4AA255EDC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3547"/>
              <a:ext cx="137" cy="401"/>
            </a:xfrm>
            <a:custGeom>
              <a:avLst/>
              <a:gdLst>
                <a:gd name="T0" fmla="*/ 4 w 826"/>
                <a:gd name="T1" fmla="*/ 11 h 2404"/>
                <a:gd name="T2" fmla="*/ 0 w 826"/>
                <a:gd name="T3" fmla="*/ 0 h 2404"/>
                <a:gd name="T4" fmla="*/ 0 w 826"/>
                <a:gd name="T5" fmla="*/ 0 h 2404"/>
                <a:gd name="T6" fmla="*/ 4 w 826"/>
                <a:gd name="T7" fmla="*/ 11 h 24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6"/>
                <a:gd name="T13" fmla="*/ 0 h 2404"/>
                <a:gd name="T14" fmla="*/ 826 w 826"/>
                <a:gd name="T15" fmla="*/ 2404 h 24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6" h="2404">
                  <a:moveTo>
                    <a:pt x="826" y="2404"/>
                  </a:moveTo>
                  <a:lnTo>
                    <a:pt x="0" y="63"/>
                  </a:lnTo>
                  <a:lnTo>
                    <a:pt x="46" y="0"/>
                  </a:lnTo>
                  <a:lnTo>
                    <a:pt x="826" y="24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4" name="Freeform 200">
              <a:extLst>
                <a:ext uri="{FF2B5EF4-FFF2-40B4-BE49-F238E27FC236}">
                  <a16:creationId xmlns:a16="http://schemas.microsoft.com/office/drawing/2014/main" id="{A26A0597-D496-69CA-FA00-6D051AE02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3547"/>
              <a:ext cx="137" cy="401"/>
            </a:xfrm>
            <a:custGeom>
              <a:avLst/>
              <a:gdLst>
                <a:gd name="T0" fmla="*/ 3 w 826"/>
                <a:gd name="T1" fmla="*/ 11 h 2404"/>
                <a:gd name="T2" fmla="*/ 4 w 826"/>
                <a:gd name="T3" fmla="*/ 11 h 2404"/>
                <a:gd name="T4" fmla="*/ 0 w 826"/>
                <a:gd name="T5" fmla="*/ 0 h 2404"/>
                <a:gd name="T6" fmla="*/ 0 w 826"/>
                <a:gd name="T7" fmla="*/ 0 h 2404"/>
                <a:gd name="T8" fmla="*/ 3 w 826"/>
                <a:gd name="T9" fmla="*/ 11 h 2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2404"/>
                <a:gd name="T17" fmla="*/ 826 w 826"/>
                <a:gd name="T18" fmla="*/ 2404 h 2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2404">
                  <a:moveTo>
                    <a:pt x="752" y="2380"/>
                  </a:moveTo>
                  <a:lnTo>
                    <a:pt x="826" y="2404"/>
                  </a:lnTo>
                  <a:lnTo>
                    <a:pt x="46" y="0"/>
                  </a:lnTo>
                  <a:lnTo>
                    <a:pt x="0" y="63"/>
                  </a:lnTo>
                  <a:lnTo>
                    <a:pt x="752" y="238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5" name="Freeform 201">
              <a:extLst>
                <a:ext uri="{FF2B5EF4-FFF2-40B4-BE49-F238E27FC236}">
                  <a16:creationId xmlns:a16="http://schemas.microsoft.com/office/drawing/2014/main" id="{CC94B89B-DE9F-449A-26ED-8997C1B99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3547"/>
              <a:ext cx="413" cy="10"/>
            </a:xfrm>
            <a:custGeom>
              <a:avLst/>
              <a:gdLst>
                <a:gd name="T0" fmla="*/ 11 w 2479"/>
                <a:gd name="T1" fmla="*/ 0 h 63"/>
                <a:gd name="T2" fmla="*/ 11 w 2479"/>
                <a:gd name="T3" fmla="*/ 0 h 63"/>
                <a:gd name="T4" fmla="*/ 0 w 2479"/>
                <a:gd name="T5" fmla="*/ 0 h 63"/>
                <a:gd name="T6" fmla="*/ 11 w 2479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9"/>
                <a:gd name="T13" fmla="*/ 0 h 63"/>
                <a:gd name="T14" fmla="*/ 2479 w 2479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9" h="63">
                  <a:moveTo>
                    <a:pt x="2433" y="63"/>
                  </a:moveTo>
                  <a:lnTo>
                    <a:pt x="2479" y="0"/>
                  </a:lnTo>
                  <a:lnTo>
                    <a:pt x="0" y="63"/>
                  </a:lnTo>
                  <a:lnTo>
                    <a:pt x="2433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6" name="Freeform 202">
              <a:extLst>
                <a:ext uri="{FF2B5EF4-FFF2-40B4-BE49-F238E27FC236}">
                  <a16:creationId xmlns:a16="http://schemas.microsoft.com/office/drawing/2014/main" id="{6CE7659B-B797-65B2-7065-B04612782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3547"/>
              <a:ext cx="420" cy="10"/>
            </a:xfrm>
            <a:custGeom>
              <a:avLst/>
              <a:gdLst>
                <a:gd name="T0" fmla="*/ 12 w 2525"/>
                <a:gd name="T1" fmla="*/ 0 h 63"/>
                <a:gd name="T2" fmla="*/ 0 w 2525"/>
                <a:gd name="T3" fmla="*/ 0 h 63"/>
                <a:gd name="T4" fmla="*/ 0 w 2525"/>
                <a:gd name="T5" fmla="*/ 0 h 63"/>
                <a:gd name="T6" fmla="*/ 12 w 2525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25"/>
                <a:gd name="T13" fmla="*/ 0 h 63"/>
                <a:gd name="T14" fmla="*/ 2525 w 2525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25" h="63">
                  <a:moveTo>
                    <a:pt x="2525" y="0"/>
                  </a:moveTo>
                  <a:lnTo>
                    <a:pt x="46" y="63"/>
                  </a:lnTo>
                  <a:lnTo>
                    <a:pt x="0" y="0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7" name="Freeform 203">
              <a:extLst>
                <a:ext uri="{FF2B5EF4-FFF2-40B4-BE49-F238E27FC236}">
                  <a16:creationId xmlns:a16="http://schemas.microsoft.com/office/drawing/2014/main" id="{A35AD3F5-C218-BDF1-D6FE-04AE21CE5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3547"/>
              <a:ext cx="420" cy="10"/>
            </a:xfrm>
            <a:custGeom>
              <a:avLst/>
              <a:gdLst>
                <a:gd name="T0" fmla="*/ 11 w 2525"/>
                <a:gd name="T1" fmla="*/ 0 h 63"/>
                <a:gd name="T2" fmla="*/ 12 w 2525"/>
                <a:gd name="T3" fmla="*/ 0 h 63"/>
                <a:gd name="T4" fmla="*/ 0 w 2525"/>
                <a:gd name="T5" fmla="*/ 0 h 63"/>
                <a:gd name="T6" fmla="*/ 0 w 2525"/>
                <a:gd name="T7" fmla="*/ 0 h 63"/>
                <a:gd name="T8" fmla="*/ 11 w 2525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5"/>
                <a:gd name="T16" fmla="*/ 0 h 63"/>
                <a:gd name="T17" fmla="*/ 2525 w 252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5" h="63">
                  <a:moveTo>
                    <a:pt x="2479" y="63"/>
                  </a:moveTo>
                  <a:lnTo>
                    <a:pt x="2525" y="0"/>
                  </a:lnTo>
                  <a:lnTo>
                    <a:pt x="0" y="0"/>
                  </a:lnTo>
                  <a:lnTo>
                    <a:pt x="46" y="63"/>
                  </a:lnTo>
                  <a:lnTo>
                    <a:pt x="2479" y="6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8" name="Freeform 204">
              <a:extLst>
                <a:ext uri="{FF2B5EF4-FFF2-40B4-BE49-F238E27FC236}">
                  <a16:creationId xmlns:a16="http://schemas.microsoft.com/office/drawing/2014/main" id="{D304C515-C7EF-A0FA-AA6A-62A50ED43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" y="3547"/>
              <a:ext cx="125" cy="396"/>
            </a:xfrm>
            <a:custGeom>
              <a:avLst/>
              <a:gdLst>
                <a:gd name="T0" fmla="*/ 3 w 752"/>
                <a:gd name="T1" fmla="*/ 0 h 2380"/>
                <a:gd name="T2" fmla="*/ 3 w 752"/>
                <a:gd name="T3" fmla="*/ 0 h 2380"/>
                <a:gd name="T4" fmla="*/ 0 w 752"/>
                <a:gd name="T5" fmla="*/ 11 h 2380"/>
                <a:gd name="T6" fmla="*/ 3 w 752"/>
                <a:gd name="T7" fmla="*/ 0 h 23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2"/>
                <a:gd name="T13" fmla="*/ 0 h 2380"/>
                <a:gd name="T14" fmla="*/ 752 w 752"/>
                <a:gd name="T15" fmla="*/ 2380 h 23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2" h="2380">
                  <a:moveTo>
                    <a:pt x="752" y="63"/>
                  </a:moveTo>
                  <a:lnTo>
                    <a:pt x="706" y="0"/>
                  </a:lnTo>
                  <a:lnTo>
                    <a:pt x="0" y="2380"/>
                  </a:lnTo>
                  <a:lnTo>
                    <a:pt x="752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9" name="Freeform 205">
              <a:extLst>
                <a:ext uri="{FF2B5EF4-FFF2-40B4-BE49-F238E27FC236}">
                  <a16:creationId xmlns:a16="http://schemas.microsoft.com/office/drawing/2014/main" id="{1BB5C241-D5A4-B745-D377-797E58DA8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3547"/>
              <a:ext cx="131" cy="401"/>
            </a:xfrm>
            <a:custGeom>
              <a:avLst/>
              <a:gdLst>
                <a:gd name="T0" fmla="*/ 4 w 780"/>
                <a:gd name="T1" fmla="*/ 0 h 2404"/>
                <a:gd name="T2" fmla="*/ 0 w 780"/>
                <a:gd name="T3" fmla="*/ 11 h 2404"/>
                <a:gd name="T4" fmla="*/ 0 w 780"/>
                <a:gd name="T5" fmla="*/ 11 h 2404"/>
                <a:gd name="T6" fmla="*/ 4 w 780"/>
                <a:gd name="T7" fmla="*/ 0 h 24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2404"/>
                <a:gd name="T14" fmla="*/ 780 w 780"/>
                <a:gd name="T15" fmla="*/ 2404 h 24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2404">
                  <a:moveTo>
                    <a:pt x="780" y="0"/>
                  </a:moveTo>
                  <a:lnTo>
                    <a:pt x="74" y="2380"/>
                  </a:lnTo>
                  <a:lnTo>
                    <a:pt x="0" y="2404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0" name="Freeform 206">
              <a:extLst>
                <a:ext uri="{FF2B5EF4-FFF2-40B4-BE49-F238E27FC236}">
                  <a16:creationId xmlns:a16="http://schemas.microsoft.com/office/drawing/2014/main" id="{85283A0B-D70C-A671-518A-13618F162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3547"/>
              <a:ext cx="138" cy="401"/>
            </a:xfrm>
            <a:custGeom>
              <a:avLst/>
              <a:gdLst>
                <a:gd name="T0" fmla="*/ 4 w 826"/>
                <a:gd name="T1" fmla="*/ 0 h 2404"/>
                <a:gd name="T2" fmla="*/ 4 w 826"/>
                <a:gd name="T3" fmla="*/ 0 h 2404"/>
                <a:gd name="T4" fmla="*/ 0 w 826"/>
                <a:gd name="T5" fmla="*/ 11 h 2404"/>
                <a:gd name="T6" fmla="*/ 0 w 826"/>
                <a:gd name="T7" fmla="*/ 11 h 2404"/>
                <a:gd name="T8" fmla="*/ 4 w 826"/>
                <a:gd name="T9" fmla="*/ 0 h 2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2404"/>
                <a:gd name="T17" fmla="*/ 826 w 826"/>
                <a:gd name="T18" fmla="*/ 2404 h 2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2404">
                  <a:moveTo>
                    <a:pt x="826" y="63"/>
                  </a:moveTo>
                  <a:lnTo>
                    <a:pt x="780" y="0"/>
                  </a:lnTo>
                  <a:lnTo>
                    <a:pt x="0" y="2404"/>
                  </a:lnTo>
                  <a:lnTo>
                    <a:pt x="74" y="2380"/>
                  </a:lnTo>
                  <a:lnTo>
                    <a:pt x="826" y="6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1" name="Freeform 207">
              <a:extLst>
                <a:ext uri="{FF2B5EF4-FFF2-40B4-BE49-F238E27FC236}">
                  <a16:creationId xmlns:a16="http://schemas.microsoft.com/office/drawing/2014/main" id="{2996FB97-FA9D-48D0-A567-DCEF45C5F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3943"/>
              <a:ext cx="341" cy="239"/>
            </a:xfrm>
            <a:custGeom>
              <a:avLst/>
              <a:gdLst>
                <a:gd name="T0" fmla="*/ 0 w 2042"/>
                <a:gd name="T1" fmla="*/ 0 h 1432"/>
                <a:gd name="T2" fmla="*/ 0 w 2042"/>
                <a:gd name="T3" fmla="*/ 0 h 1432"/>
                <a:gd name="T4" fmla="*/ 10 w 2042"/>
                <a:gd name="T5" fmla="*/ 7 h 1432"/>
                <a:gd name="T6" fmla="*/ 0 w 2042"/>
                <a:gd name="T7" fmla="*/ 0 h 1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42"/>
                <a:gd name="T13" fmla="*/ 0 h 1432"/>
                <a:gd name="T14" fmla="*/ 2042 w 2042"/>
                <a:gd name="T15" fmla="*/ 1432 h 1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42" h="1432">
                  <a:moveTo>
                    <a:pt x="74" y="0"/>
                  </a:moveTo>
                  <a:lnTo>
                    <a:pt x="0" y="24"/>
                  </a:lnTo>
                  <a:lnTo>
                    <a:pt x="2042" y="143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2" name="Freeform 208">
              <a:extLst>
                <a:ext uri="{FF2B5EF4-FFF2-40B4-BE49-F238E27FC236}">
                  <a16:creationId xmlns:a16="http://schemas.microsoft.com/office/drawing/2014/main" id="{6B1E718B-5022-555C-C877-4ACCA6579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3948"/>
              <a:ext cx="341" cy="247"/>
            </a:xfrm>
            <a:custGeom>
              <a:avLst/>
              <a:gdLst>
                <a:gd name="T0" fmla="*/ 0 w 2042"/>
                <a:gd name="T1" fmla="*/ 0 h 1486"/>
                <a:gd name="T2" fmla="*/ 10 w 2042"/>
                <a:gd name="T3" fmla="*/ 6 h 1486"/>
                <a:gd name="T4" fmla="*/ 10 w 2042"/>
                <a:gd name="T5" fmla="*/ 7 h 1486"/>
                <a:gd name="T6" fmla="*/ 0 w 2042"/>
                <a:gd name="T7" fmla="*/ 0 h 14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42"/>
                <a:gd name="T13" fmla="*/ 0 h 1486"/>
                <a:gd name="T14" fmla="*/ 2042 w 2042"/>
                <a:gd name="T15" fmla="*/ 1486 h 14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42" h="1486">
                  <a:moveTo>
                    <a:pt x="0" y="0"/>
                  </a:moveTo>
                  <a:lnTo>
                    <a:pt x="2042" y="1408"/>
                  </a:lnTo>
                  <a:lnTo>
                    <a:pt x="2042" y="1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3" name="Freeform 209">
              <a:extLst>
                <a:ext uri="{FF2B5EF4-FFF2-40B4-BE49-F238E27FC236}">
                  <a16:creationId xmlns:a16="http://schemas.microsoft.com/office/drawing/2014/main" id="{60456EB0-BCA7-C9F6-6264-C35D8DB40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3943"/>
              <a:ext cx="341" cy="252"/>
            </a:xfrm>
            <a:custGeom>
              <a:avLst/>
              <a:gdLst>
                <a:gd name="T0" fmla="*/ 0 w 2042"/>
                <a:gd name="T1" fmla="*/ 0 h 1510"/>
                <a:gd name="T2" fmla="*/ 0 w 2042"/>
                <a:gd name="T3" fmla="*/ 0 h 1510"/>
                <a:gd name="T4" fmla="*/ 10 w 2042"/>
                <a:gd name="T5" fmla="*/ 7 h 1510"/>
                <a:gd name="T6" fmla="*/ 10 w 2042"/>
                <a:gd name="T7" fmla="*/ 7 h 1510"/>
                <a:gd name="T8" fmla="*/ 0 w 2042"/>
                <a:gd name="T9" fmla="*/ 0 h 1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2"/>
                <a:gd name="T16" fmla="*/ 0 h 1510"/>
                <a:gd name="T17" fmla="*/ 2042 w 2042"/>
                <a:gd name="T18" fmla="*/ 1510 h 1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2" h="1510">
                  <a:moveTo>
                    <a:pt x="74" y="0"/>
                  </a:moveTo>
                  <a:lnTo>
                    <a:pt x="0" y="24"/>
                  </a:lnTo>
                  <a:lnTo>
                    <a:pt x="2042" y="1510"/>
                  </a:lnTo>
                  <a:lnTo>
                    <a:pt x="2042" y="1432"/>
                  </a:lnTo>
                  <a:lnTo>
                    <a:pt x="7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4" name="Freeform 210">
              <a:extLst>
                <a:ext uri="{FF2B5EF4-FFF2-40B4-BE49-F238E27FC236}">
                  <a16:creationId xmlns:a16="http://schemas.microsoft.com/office/drawing/2014/main" id="{417FDEA0-22A5-2FC5-8579-E04CE932B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" y="3943"/>
              <a:ext cx="328" cy="252"/>
            </a:xfrm>
            <a:custGeom>
              <a:avLst/>
              <a:gdLst>
                <a:gd name="T0" fmla="*/ 0 w 1969"/>
                <a:gd name="T1" fmla="*/ 7 h 1510"/>
                <a:gd name="T2" fmla="*/ 0 w 1969"/>
                <a:gd name="T3" fmla="*/ 7 h 1510"/>
                <a:gd name="T4" fmla="*/ 9 w 1969"/>
                <a:gd name="T5" fmla="*/ 0 h 1510"/>
                <a:gd name="T6" fmla="*/ 0 w 1969"/>
                <a:gd name="T7" fmla="*/ 7 h 1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9"/>
                <a:gd name="T13" fmla="*/ 0 h 1510"/>
                <a:gd name="T14" fmla="*/ 1969 w 1969"/>
                <a:gd name="T15" fmla="*/ 1510 h 1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9" h="1510">
                  <a:moveTo>
                    <a:pt x="0" y="1432"/>
                  </a:moveTo>
                  <a:lnTo>
                    <a:pt x="0" y="1510"/>
                  </a:lnTo>
                  <a:lnTo>
                    <a:pt x="1969" y="0"/>
                  </a:lnTo>
                  <a:lnTo>
                    <a:pt x="0" y="1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5" name="Freeform 211">
              <a:extLst>
                <a:ext uri="{FF2B5EF4-FFF2-40B4-BE49-F238E27FC236}">
                  <a16:creationId xmlns:a16="http://schemas.microsoft.com/office/drawing/2014/main" id="{1A79AB89-6BC2-687D-1AD6-F9ADE3A62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" y="3943"/>
              <a:ext cx="340" cy="252"/>
            </a:xfrm>
            <a:custGeom>
              <a:avLst/>
              <a:gdLst>
                <a:gd name="T0" fmla="*/ 0 w 2043"/>
                <a:gd name="T1" fmla="*/ 7 h 1510"/>
                <a:gd name="T2" fmla="*/ 9 w 2043"/>
                <a:gd name="T3" fmla="*/ 0 h 1510"/>
                <a:gd name="T4" fmla="*/ 9 w 2043"/>
                <a:gd name="T5" fmla="*/ 0 h 1510"/>
                <a:gd name="T6" fmla="*/ 0 w 2043"/>
                <a:gd name="T7" fmla="*/ 7 h 1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43"/>
                <a:gd name="T13" fmla="*/ 0 h 1510"/>
                <a:gd name="T14" fmla="*/ 2043 w 2043"/>
                <a:gd name="T15" fmla="*/ 1510 h 1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43" h="1510">
                  <a:moveTo>
                    <a:pt x="0" y="1510"/>
                  </a:moveTo>
                  <a:lnTo>
                    <a:pt x="1969" y="0"/>
                  </a:lnTo>
                  <a:lnTo>
                    <a:pt x="2043" y="24"/>
                  </a:lnTo>
                  <a:lnTo>
                    <a:pt x="0" y="15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6" name="Freeform 212">
              <a:extLst>
                <a:ext uri="{FF2B5EF4-FFF2-40B4-BE49-F238E27FC236}">
                  <a16:creationId xmlns:a16="http://schemas.microsoft.com/office/drawing/2014/main" id="{923E527B-C5E7-EA83-B158-67C9453D8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" y="3943"/>
              <a:ext cx="340" cy="252"/>
            </a:xfrm>
            <a:custGeom>
              <a:avLst/>
              <a:gdLst>
                <a:gd name="T0" fmla="*/ 0 w 2043"/>
                <a:gd name="T1" fmla="*/ 7 h 1510"/>
                <a:gd name="T2" fmla="*/ 0 w 2043"/>
                <a:gd name="T3" fmla="*/ 7 h 1510"/>
                <a:gd name="T4" fmla="*/ 9 w 2043"/>
                <a:gd name="T5" fmla="*/ 0 h 1510"/>
                <a:gd name="T6" fmla="*/ 9 w 2043"/>
                <a:gd name="T7" fmla="*/ 0 h 1510"/>
                <a:gd name="T8" fmla="*/ 0 w 2043"/>
                <a:gd name="T9" fmla="*/ 7 h 1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3"/>
                <a:gd name="T16" fmla="*/ 0 h 1510"/>
                <a:gd name="T17" fmla="*/ 2043 w 2043"/>
                <a:gd name="T18" fmla="*/ 1510 h 1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3" h="1510">
                  <a:moveTo>
                    <a:pt x="0" y="1432"/>
                  </a:moveTo>
                  <a:lnTo>
                    <a:pt x="0" y="1510"/>
                  </a:lnTo>
                  <a:lnTo>
                    <a:pt x="2043" y="24"/>
                  </a:lnTo>
                  <a:lnTo>
                    <a:pt x="1969" y="0"/>
                  </a:lnTo>
                  <a:lnTo>
                    <a:pt x="0" y="143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7" name="Line 213">
              <a:extLst>
                <a:ext uri="{FF2B5EF4-FFF2-40B4-BE49-F238E27FC236}">
                  <a16:creationId xmlns:a16="http://schemas.microsoft.com/office/drawing/2014/main" id="{524E5A94-F189-F957-F890-94890EFD78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4" y="3127"/>
              <a:ext cx="1" cy="81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8" name="Line 214">
              <a:extLst>
                <a:ext uri="{FF2B5EF4-FFF2-40B4-BE49-F238E27FC236}">
                  <a16:creationId xmlns:a16="http://schemas.microsoft.com/office/drawing/2014/main" id="{EFCCCC50-8C57-8906-2D0D-BBA8D68513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2" y="3127"/>
              <a:ext cx="1" cy="81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9" name="Freeform 215">
              <a:extLst>
                <a:ext uri="{FF2B5EF4-FFF2-40B4-BE49-F238E27FC236}">
                  <a16:creationId xmlns:a16="http://schemas.microsoft.com/office/drawing/2014/main" id="{75BDDA0A-56D2-621C-63A9-446E73F18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" y="3121"/>
              <a:ext cx="668" cy="11"/>
            </a:xfrm>
            <a:custGeom>
              <a:avLst/>
              <a:gdLst>
                <a:gd name="T0" fmla="*/ 0 w 4011"/>
                <a:gd name="T1" fmla="*/ 0 h 63"/>
                <a:gd name="T2" fmla="*/ 0 w 4011"/>
                <a:gd name="T3" fmla="*/ 0 h 63"/>
                <a:gd name="T4" fmla="*/ 18 w 4011"/>
                <a:gd name="T5" fmla="*/ 0 h 63"/>
                <a:gd name="T6" fmla="*/ 0 w 4011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11"/>
                <a:gd name="T13" fmla="*/ 0 h 63"/>
                <a:gd name="T14" fmla="*/ 4011 w 4011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11" h="63">
                  <a:moveTo>
                    <a:pt x="0" y="0"/>
                  </a:moveTo>
                  <a:lnTo>
                    <a:pt x="0" y="63"/>
                  </a:lnTo>
                  <a:lnTo>
                    <a:pt x="40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0" name="Freeform 216">
              <a:extLst>
                <a:ext uri="{FF2B5EF4-FFF2-40B4-BE49-F238E27FC236}">
                  <a16:creationId xmlns:a16="http://schemas.microsoft.com/office/drawing/2014/main" id="{8A8C6D9F-3AE9-0A1C-C292-4F9EC4EFF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" y="3121"/>
              <a:ext cx="668" cy="11"/>
            </a:xfrm>
            <a:custGeom>
              <a:avLst/>
              <a:gdLst>
                <a:gd name="T0" fmla="*/ 0 w 4011"/>
                <a:gd name="T1" fmla="*/ 0 h 63"/>
                <a:gd name="T2" fmla="*/ 18 w 4011"/>
                <a:gd name="T3" fmla="*/ 0 h 63"/>
                <a:gd name="T4" fmla="*/ 18 w 4011"/>
                <a:gd name="T5" fmla="*/ 0 h 63"/>
                <a:gd name="T6" fmla="*/ 0 w 4011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11"/>
                <a:gd name="T13" fmla="*/ 0 h 63"/>
                <a:gd name="T14" fmla="*/ 4011 w 4011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11" h="63">
                  <a:moveTo>
                    <a:pt x="0" y="63"/>
                  </a:moveTo>
                  <a:lnTo>
                    <a:pt x="4011" y="0"/>
                  </a:lnTo>
                  <a:lnTo>
                    <a:pt x="4011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1" name="Rectangle 217">
              <a:extLst>
                <a:ext uri="{FF2B5EF4-FFF2-40B4-BE49-F238E27FC236}">
                  <a16:creationId xmlns:a16="http://schemas.microsoft.com/office/drawing/2014/main" id="{E1B83375-42E7-BA4A-FB12-0458FA9B2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" y="3121"/>
              <a:ext cx="668" cy="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9782" name="Freeform 218">
              <a:extLst>
                <a:ext uri="{FF2B5EF4-FFF2-40B4-BE49-F238E27FC236}">
                  <a16:creationId xmlns:a16="http://schemas.microsoft.com/office/drawing/2014/main" id="{4CA31184-356C-6851-AA8E-347C41C66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" y="2738"/>
              <a:ext cx="11" cy="389"/>
            </a:xfrm>
            <a:custGeom>
              <a:avLst/>
              <a:gdLst>
                <a:gd name="T0" fmla="*/ 0 w 63"/>
                <a:gd name="T1" fmla="*/ 11 h 2331"/>
                <a:gd name="T2" fmla="*/ 0 w 63"/>
                <a:gd name="T3" fmla="*/ 11 h 2331"/>
                <a:gd name="T4" fmla="*/ 0 w 63"/>
                <a:gd name="T5" fmla="*/ 0 h 2331"/>
                <a:gd name="T6" fmla="*/ 0 w 63"/>
                <a:gd name="T7" fmla="*/ 11 h 23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2331"/>
                <a:gd name="T14" fmla="*/ 63 w 63"/>
                <a:gd name="T15" fmla="*/ 2331 h 23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2331">
                  <a:moveTo>
                    <a:pt x="0" y="2331"/>
                  </a:moveTo>
                  <a:lnTo>
                    <a:pt x="63" y="2331"/>
                  </a:lnTo>
                  <a:lnTo>
                    <a:pt x="0" y="0"/>
                  </a:lnTo>
                  <a:lnTo>
                    <a:pt x="0" y="2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3" name="Freeform 219">
              <a:extLst>
                <a:ext uri="{FF2B5EF4-FFF2-40B4-BE49-F238E27FC236}">
                  <a16:creationId xmlns:a16="http://schemas.microsoft.com/office/drawing/2014/main" id="{E4B66233-36EB-E7B4-AFE1-FA162947A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" y="2738"/>
              <a:ext cx="11" cy="389"/>
            </a:xfrm>
            <a:custGeom>
              <a:avLst/>
              <a:gdLst>
                <a:gd name="T0" fmla="*/ 0 w 63"/>
                <a:gd name="T1" fmla="*/ 11 h 2331"/>
                <a:gd name="T2" fmla="*/ 0 w 63"/>
                <a:gd name="T3" fmla="*/ 0 h 2331"/>
                <a:gd name="T4" fmla="*/ 0 w 63"/>
                <a:gd name="T5" fmla="*/ 0 h 2331"/>
                <a:gd name="T6" fmla="*/ 0 w 63"/>
                <a:gd name="T7" fmla="*/ 11 h 23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2331"/>
                <a:gd name="T14" fmla="*/ 63 w 63"/>
                <a:gd name="T15" fmla="*/ 2331 h 23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2331">
                  <a:moveTo>
                    <a:pt x="63" y="2331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2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4" name="Rectangle 220">
              <a:extLst>
                <a:ext uri="{FF2B5EF4-FFF2-40B4-BE49-F238E27FC236}">
                  <a16:creationId xmlns:a16="http://schemas.microsoft.com/office/drawing/2014/main" id="{DBC34CDD-E052-F70F-2EA9-A78BE1948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738"/>
              <a:ext cx="11" cy="38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9785" name="Freeform 221">
              <a:extLst>
                <a:ext uri="{FF2B5EF4-FFF2-40B4-BE49-F238E27FC236}">
                  <a16:creationId xmlns:a16="http://schemas.microsoft.com/office/drawing/2014/main" id="{1C61B558-90E1-66E7-A88D-10CD85BD5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2304"/>
              <a:ext cx="10" cy="823"/>
            </a:xfrm>
            <a:custGeom>
              <a:avLst/>
              <a:gdLst>
                <a:gd name="T0" fmla="*/ 0 w 64"/>
                <a:gd name="T1" fmla="*/ 23 h 4939"/>
                <a:gd name="T2" fmla="*/ 0 w 64"/>
                <a:gd name="T3" fmla="*/ 23 h 4939"/>
                <a:gd name="T4" fmla="*/ 0 w 64"/>
                <a:gd name="T5" fmla="*/ 0 h 4939"/>
                <a:gd name="T6" fmla="*/ 0 w 64"/>
                <a:gd name="T7" fmla="*/ 23 h 49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4939"/>
                <a:gd name="T14" fmla="*/ 64 w 64"/>
                <a:gd name="T15" fmla="*/ 4939 h 49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4939">
                  <a:moveTo>
                    <a:pt x="0" y="4939"/>
                  </a:moveTo>
                  <a:lnTo>
                    <a:pt x="64" y="4939"/>
                  </a:lnTo>
                  <a:lnTo>
                    <a:pt x="0" y="0"/>
                  </a:lnTo>
                  <a:lnTo>
                    <a:pt x="0" y="4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6" name="Freeform 222">
              <a:extLst>
                <a:ext uri="{FF2B5EF4-FFF2-40B4-BE49-F238E27FC236}">
                  <a16:creationId xmlns:a16="http://schemas.microsoft.com/office/drawing/2014/main" id="{14E73F44-5CDB-DE6E-8815-CE52B1954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2304"/>
              <a:ext cx="10" cy="823"/>
            </a:xfrm>
            <a:custGeom>
              <a:avLst/>
              <a:gdLst>
                <a:gd name="T0" fmla="*/ 0 w 64"/>
                <a:gd name="T1" fmla="*/ 23 h 4939"/>
                <a:gd name="T2" fmla="*/ 0 w 64"/>
                <a:gd name="T3" fmla="*/ 0 h 4939"/>
                <a:gd name="T4" fmla="*/ 0 w 64"/>
                <a:gd name="T5" fmla="*/ 0 h 4939"/>
                <a:gd name="T6" fmla="*/ 0 w 64"/>
                <a:gd name="T7" fmla="*/ 23 h 49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4939"/>
                <a:gd name="T14" fmla="*/ 64 w 64"/>
                <a:gd name="T15" fmla="*/ 4939 h 49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4939">
                  <a:moveTo>
                    <a:pt x="64" y="4939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4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7" name="Rectangle 223">
              <a:extLst>
                <a:ext uri="{FF2B5EF4-FFF2-40B4-BE49-F238E27FC236}">
                  <a16:creationId xmlns:a16="http://schemas.microsoft.com/office/drawing/2014/main" id="{BF312D0E-CD1A-D9FF-E142-3F834351B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" y="2304"/>
              <a:ext cx="10" cy="82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9788" name="Line 224">
              <a:extLst>
                <a:ext uri="{FF2B5EF4-FFF2-40B4-BE49-F238E27FC236}">
                  <a16:creationId xmlns:a16="http://schemas.microsoft.com/office/drawing/2014/main" id="{C7A566EE-1143-B68B-D32E-AFE078C5E0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1" y="2986"/>
              <a:ext cx="1" cy="141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9" name="Line 225">
              <a:extLst>
                <a:ext uri="{FF2B5EF4-FFF2-40B4-BE49-F238E27FC236}">
                  <a16:creationId xmlns:a16="http://schemas.microsoft.com/office/drawing/2014/main" id="{22067C0F-4DA0-8BCC-B171-EBB79119A0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1" y="2828"/>
              <a:ext cx="1" cy="126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0" name="Line 226">
              <a:extLst>
                <a:ext uri="{FF2B5EF4-FFF2-40B4-BE49-F238E27FC236}">
                  <a16:creationId xmlns:a16="http://schemas.microsoft.com/office/drawing/2014/main" id="{1A43DFA2-1407-7CA8-1FC5-C6D3430DA0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1" y="2655"/>
              <a:ext cx="1" cy="141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1" name="Line 227">
              <a:extLst>
                <a:ext uri="{FF2B5EF4-FFF2-40B4-BE49-F238E27FC236}">
                  <a16:creationId xmlns:a16="http://schemas.microsoft.com/office/drawing/2014/main" id="{F5CEDC0C-8842-24DC-38FB-027FADA151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4" y="3010"/>
              <a:ext cx="1" cy="117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2" name="Line 228">
              <a:extLst>
                <a:ext uri="{FF2B5EF4-FFF2-40B4-BE49-F238E27FC236}">
                  <a16:creationId xmlns:a16="http://schemas.microsoft.com/office/drawing/2014/main" id="{7A567123-4C8E-5233-B48E-B081618A28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4" y="2852"/>
              <a:ext cx="1" cy="126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3" name="Line 229">
              <a:extLst>
                <a:ext uri="{FF2B5EF4-FFF2-40B4-BE49-F238E27FC236}">
                  <a16:creationId xmlns:a16="http://schemas.microsoft.com/office/drawing/2014/main" id="{664272AD-840E-C026-0A44-44A7A650E8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4" y="2693"/>
              <a:ext cx="1" cy="127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4" name="Line 230">
              <a:extLst>
                <a:ext uri="{FF2B5EF4-FFF2-40B4-BE49-F238E27FC236}">
                  <a16:creationId xmlns:a16="http://schemas.microsoft.com/office/drawing/2014/main" id="{270A8F6B-5B46-27DF-BFDA-92AA663C66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4" y="2535"/>
              <a:ext cx="1" cy="127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5" name="Line 231">
              <a:extLst>
                <a:ext uri="{FF2B5EF4-FFF2-40B4-BE49-F238E27FC236}">
                  <a16:creationId xmlns:a16="http://schemas.microsoft.com/office/drawing/2014/main" id="{D8787CC3-35AD-64E3-AA92-D830C8C825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4" y="2387"/>
              <a:ext cx="1" cy="116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6" name="Freeform 232">
              <a:extLst>
                <a:ext uri="{FF2B5EF4-FFF2-40B4-BE49-F238E27FC236}">
                  <a16:creationId xmlns:a16="http://schemas.microsoft.com/office/drawing/2014/main" id="{3F1D9DED-68FC-D612-20E3-D6369A494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" y="2783"/>
              <a:ext cx="169" cy="120"/>
            </a:xfrm>
            <a:custGeom>
              <a:avLst/>
              <a:gdLst>
                <a:gd name="T0" fmla="*/ 5 w 1016"/>
                <a:gd name="T1" fmla="*/ 0 h 717"/>
                <a:gd name="T2" fmla="*/ 4 w 1016"/>
                <a:gd name="T3" fmla="*/ 0 h 717"/>
                <a:gd name="T4" fmla="*/ 0 w 1016"/>
                <a:gd name="T5" fmla="*/ 3 h 717"/>
                <a:gd name="T6" fmla="*/ 5 w 1016"/>
                <a:gd name="T7" fmla="*/ 0 h 7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6"/>
                <a:gd name="T13" fmla="*/ 0 h 717"/>
                <a:gd name="T14" fmla="*/ 1016 w 1016"/>
                <a:gd name="T15" fmla="*/ 717 h 7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6" h="717">
                  <a:moveTo>
                    <a:pt x="1016" y="53"/>
                  </a:moveTo>
                  <a:lnTo>
                    <a:pt x="982" y="0"/>
                  </a:lnTo>
                  <a:lnTo>
                    <a:pt x="0" y="717"/>
                  </a:lnTo>
                  <a:lnTo>
                    <a:pt x="101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7" name="Freeform 233">
              <a:extLst>
                <a:ext uri="{FF2B5EF4-FFF2-40B4-BE49-F238E27FC236}">
                  <a16:creationId xmlns:a16="http://schemas.microsoft.com/office/drawing/2014/main" id="{50F01796-2439-6A07-924A-D84A7AFD6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" y="2783"/>
              <a:ext cx="170" cy="120"/>
            </a:xfrm>
            <a:custGeom>
              <a:avLst/>
              <a:gdLst>
                <a:gd name="T0" fmla="*/ 5 w 1017"/>
                <a:gd name="T1" fmla="*/ 0 h 717"/>
                <a:gd name="T2" fmla="*/ 0 w 1017"/>
                <a:gd name="T3" fmla="*/ 3 h 717"/>
                <a:gd name="T4" fmla="*/ 0 w 1017"/>
                <a:gd name="T5" fmla="*/ 3 h 717"/>
                <a:gd name="T6" fmla="*/ 5 w 1017"/>
                <a:gd name="T7" fmla="*/ 0 h 7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7"/>
                <a:gd name="T13" fmla="*/ 0 h 717"/>
                <a:gd name="T14" fmla="*/ 1017 w 1017"/>
                <a:gd name="T15" fmla="*/ 717 h 7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7" h="717">
                  <a:moveTo>
                    <a:pt x="1017" y="0"/>
                  </a:moveTo>
                  <a:lnTo>
                    <a:pt x="35" y="717"/>
                  </a:lnTo>
                  <a:lnTo>
                    <a:pt x="0" y="665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8" name="Freeform 234">
              <a:extLst>
                <a:ext uri="{FF2B5EF4-FFF2-40B4-BE49-F238E27FC236}">
                  <a16:creationId xmlns:a16="http://schemas.microsoft.com/office/drawing/2014/main" id="{4D52359C-26CB-64AF-3A2C-B1FF4348C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" y="2783"/>
              <a:ext cx="175" cy="120"/>
            </a:xfrm>
            <a:custGeom>
              <a:avLst/>
              <a:gdLst>
                <a:gd name="T0" fmla="*/ 5 w 1051"/>
                <a:gd name="T1" fmla="*/ 0 h 717"/>
                <a:gd name="T2" fmla="*/ 5 w 1051"/>
                <a:gd name="T3" fmla="*/ 0 h 717"/>
                <a:gd name="T4" fmla="*/ 0 w 1051"/>
                <a:gd name="T5" fmla="*/ 3 h 717"/>
                <a:gd name="T6" fmla="*/ 0 w 1051"/>
                <a:gd name="T7" fmla="*/ 3 h 717"/>
                <a:gd name="T8" fmla="*/ 5 w 1051"/>
                <a:gd name="T9" fmla="*/ 0 h 7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1"/>
                <a:gd name="T16" fmla="*/ 0 h 717"/>
                <a:gd name="T17" fmla="*/ 1051 w 1051"/>
                <a:gd name="T18" fmla="*/ 717 h 7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1" h="717">
                  <a:moveTo>
                    <a:pt x="1051" y="53"/>
                  </a:moveTo>
                  <a:lnTo>
                    <a:pt x="1017" y="0"/>
                  </a:lnTo>
                  <a:lnTo>
                    <a:pt x="0" y="665"/>
                  </a:lnTo>
                  <a:lnTo>
                    <a:pt x="35" y="717"/>
                  </a:lnTo>
                  <a:lnTo>
                    <a:pt x="1051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9" name="Line 235">
              <a:extLst>
                <a:ext uri="{FF2B5EF4-FFF2-40B4-BE49-F238E27FC236}">
                  <a16:creationId xmlns:a16="http://schemas.microsoft.com/office/drawing/2014/main" id="{592E0281-8D9B-29CC-C71F-D1B2768661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7" y="2195"/>
              <a:ext cx="913" cy="5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0" name="Freeform 236">
              <a:extLst>
                <a:ext uri="{FF2B5EF4-FFF2-40B4-BE49-F238E27FC236}">
                  <a16:creationId xmlns:a16="http://schemas.microsoft.com/office/drawing/2014/main" id="{2CF8107F-639C-C3F0-FA4E-33D238D05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" y="2299"/>
              <a:ext cx="668" cy="444"/>
            </a:xfrm>
            <a:custGeom>
              <a:avLst/>
              <a:gdLst>
                <a:gd name="T0" fmla="*/ 18 w 4012"/>
                <a:gd name="T1" fmla="*/ 0 h 2661"/>
                <a:gd name="T2" fmla="*/ 18 w 4012"/>
                <a:gd name="T3" fmla="*/ 0 h 2661"/>
                <a:gd name="T4" fmla="*/ 0 w 4012"/>
                <a:gd name="T5" fmla="*/ 12 h 2661"/>
                <a:gd name="T6" fmla="*/ 18 w 4012"/>
                <a:gd name="T7" fmla="*/ 0 h 26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12"/>
                <a:gd name="T13" fmla="*/ 0 h 2661"/>
                <a:gd name="T14" fmla="*/ 4012 w 4012"/>
                <a:gd name="T15" fmla="*/ 2661 h 26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12" h="2661">
                  <a:moveTo>
                    <a:pt x="4012" y="53"/>
                  </a:moveTo>
                  <a:lnTo>
                    <a:pt x="3977" y="0"/>
                  </a:lnTo>
                  <a:lnTo>
                    <a:pt x="0" y="2661"/>
                  </a:lnTo>
                  <a:lnTo>
                    <a:pt x="4012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1" name="Freeform 237">
              <a:extLst>
                <a:ext uri="{FF2B5EF4-FFF2-40B4-BE49-F238E27FC236}">
                  <a16:creationId xmlns:a16="http://schemas.microsoft.com/office/drawing/2014/main" id="{EC02B924-DFA5-312E-0D9C-AE0AE08E4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2299"/>
              <a:ext cx="668" cy="444"/>
            </a:xfrm>
            <a:custGeom>
              <a:avLst/>
              <a:gdLst>
                <a:gd name="T0" fmla="*/ 18 w 4012"/>
                <a:gd name="T1" fmla="*/ 0 h 2661"/>
                <a:gd name="T2" fmla="*/ 0 w 4012"/>
                <a:gd name="T3" fmla="*/ 12 h 2661"/>
                <a:gd name="T4" fmla="*/ 0 w 4012"/>
                <a:gd name="T5" fmla="*/ 12 h 2661"/>
                <a:gd name="T6" fmla="*/ 18 w 4012"/>
                <a:gd name="T7" fmla="*/ 0 h 26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12"/>
                <a:gd name="T13" fmla="*/ 0 h 2661"/>
                <a:gd name="T14" fmla="*/ 4012 w 4012"/>
                <a:gd name="T15" fmla="*/ 2661 h 26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12" h="2661">
                  <a:moveTo>
                    <a:pt x="4012" y="0"/>
                  </a:moveTo>
                  <a:lnTo>
                    <a:pt x="35" y="2661"/>
                  </a:lnTo>
                  <a:lnTo>
                    <a:pt x="0" y="2608"/>
                  </a:lnTo>
                  <a:lnTo>
                    <a:pt x="40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2" name="Freeform 238">
              <a:extLst>
                <a:ext uri="{FF2B5EF4-FFF2-40B4-BE49-F238E27FC236}">
                  <a16:creationId xmlns:a16="http://schemas.microsoft.com/office/drawing/2014/main" id="{2302DBF8-31B3-8ADD-453F-429D32C0B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2299"/>
              <a:ext cx="674" cy="444"/>
            </a:xfrm>
            <a:custGeom>
              <a:avLst/>
              <a:gdLst>
                <a:gd name="T0" fmla="*/ 19 w 4047"/>
                <a:gd name="T1" fmla="*/ 0 h 2661"/>
                <a:gd name="T2" fmla="*/ 18 w 4047"/>
                <a:gd name="T3" fmla="*/ 0 h 2661"/>
                <a:gd name="T4" fmla="*/ 0 w 4047"/>
                <a:gd name="T5" fmla="*/ 12 h 2661"/>
                <a:gd name="T6" fmla="*/ 0 w 4047"/>
                <a:gd name="T7" fmla="*/ 12 h 2661"/>
                <a:gd name="T8" fmla="*/ 19 w 4047"/>
                <a:gd name="T9" fmla="*/ 0 h 26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47"/>
                <a:gd name="T16" fmla="*/ 0 h 2661"/>
                <a:gd name="T17" fmla="*/ 4047 w 4047"/>
                <a:gd name="T18" fmla="*/ 2661 h 26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47" h="2661">
                  <a:moveTo>
                    <a:pt x="4047" y="53"/>
                  </a:moveTo>
                  <a:lnTo>
                    <a:pt x="4012" y="0"/>
                  </a:lnTo>
                  <a:lnTo>
                    <a:pt x="0" y="2608"/>
                  </a:lnTo>
                  <a:lnTo>
                    <a:pt x="35" y="2661"/>
                  </a:lnTo>
                  <a:lnTo>
                    <a:pt x="4047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3" name="Freeform 239">
              <a:extLst>
                <a:ext uri="{FF2B5EF4-FFF2-40B4-BE49-F238E27FC236}">
                  <a16:creationId xmlns:a16="http://schemas.microsoft.com/office/drawing/2014/main" id="{C5EEB006-E63D-8B97-B23F-7AFBDBC20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" y="2521"/>
              <a:ext cx="10" cy="606"/>
            </a:xfrm>
            <a:custGeom>
              <a:avLst/>
              <a:gdLst>
                <a:gd name="T0" fmla="*/ 0 w 64"/>
                <a:gd name="T1" fmla="*/ 0 h 3634"/>
                <a:gd name="T2" fmla="*/ 0 w 64"/>
                <a:gd name="T3" fmla="*/ 0 h 3634"/>
                <a:gd name="T4" fmla="*/ 0 w 64"/>
                <a:gd name="T5" fmla="*/ 17 h 3634"/>
                <a:gd name="T6" fmla="*/ 0 w 64"/>
                <a:gd name="T7" fmla="*/ 0 h 36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3634"/>
                <a:gd name="T14" fmla="*/ 64 w 64"/>
                <a:gd name="T15" fmla="*/ 3634 h 36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3634">
                  <a:moveTo>
                    <a:pt x="64" y="0"/>
                  </a:moveTo>
                  <a:lnTo>
                    <a:pt x="0" y="0"/>
                  </a:lnTo>
                  <a:lnTo>
                    <a:pt x="64" y="363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4" name="Freeform 240">
              <a:extLst>
                <a:ext uri="{FF2B5EF4-FFF2-40B4-BE49-F238E27FC236}">
                  <a16:creationId xmlns:a16="http://schemas.microsoft.com/office/drawing/2014/main" id="{194E1D5A-80E2-9A3B-F424-57D55BB75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" y="2521"/>
              <a:ext cx="10" cy="606"/>
            </a:xfrm>
            <a:custGeom>
              <a:avLst/>
              <a:gdLst>
                <a:gd name="T0" fmla="*/ 0 w 64"/>
                <a:gd name="T1" fmla="*/ 0 h 3634"/>
                <a:gd name="T2" fmla="*/ 0 w 64"/>
                <a:gd name="T3" fmla="*/ 17 h 3634"/>
                <a:gd name="T4" fmla="*/ 0 w 64"/>
                <a:gd name="T5" fmla="*/ 17 h 3634"/>
                <a:gd name="T6" fmla="*/ 0 w 64"/>
                <a:gd name="T7" fmla="*/ 0 h 36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3634"/>
                <a:gd name="T14" fmla="*/ 64 w 64"/>
                <a:gd name="T15" fmla="*/ 3634 h 36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3634">
                  <a:moveTo>
                    <a:pt x="0" y="0"/>
                  </a:moveTo>
                  <a:lnTo>
                    <a:pt x="64" y="3634"/>
                  </a:lnTo>
                  <a:lnTo>
                    <a:pt x="0" y="3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5" name="Rectangle 241">
              <a:extLst>
                <a:ext uri="{FF2B5EF4-FFF2-40B4-BE49-F238E27FC236}">
                  <a16:creationId xmlns:a16="http://schemas.microsoft.com/office/drawing/2014/main" id="{50D8F359-8939-8565-176E-1FD809A53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2521"/>
              <a:ext cx="10" cy="60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9806" name="Text Box 242">
              <a:extLst>
                <a:ext uri="{FF2B5EF4-FFF2-40B4-BE49-F238E27FC236}">
                  <a16:creationId xmlns:a16="http://schemas.microsoft.com/office/drawing/2014/main" id="{E17FE38B-53C6-9912-EFD0-ED9216712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10"/>
              <a:ext cx="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kumimoji="1" lang="en-US" altLang="zh-CN" sz="1400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endPara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63059" name="Text Box 243">
            <a:extLst>
              <a:ext uri="{FF2B5EF4-FFF2-40B4-BE49-F238E27FC236}">
                <a16:creationId xmlns:a16="http://schemas.microsoft.com/office/drawing/2014/main" id="{312DADE9-23C5-99F4-762C-6288DBAFA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981076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kumimoji="1" lang="zh-CN" altLang="en-US" sz="2800">
                <a:latin typeface="Times New Roman" panose="02020603050405020304" pitchFamily="18" charset="0"/>
                <a:ea typeface="华文隶书" panose="02010800040101010101" pitchFamily="2" charset="-122"/>
              </a:rPr>
              <a:t>作图步骤：</a:t>
            </a:r>
          </a:p>
        </p:txBody>
      </p:sp>
      <p:sp>
        <p:nvSpPr>
          <p:cNvPr id="163060" name="Text Box 244">
            <a:extLst>
              <a:ext uri="{FF2B5EF4-FFF2-40B4-BE49-F238E27FC236}">
                <a16:creationId xmlns:a16="http://schemas.microsoft.com/office/drawing/2014/main" id="{AAE9ABAB-461B-2DC0-AF86-50F7C5A95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1700213"/>
            <a:ext cx="57499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kumimoji="1" lang="zh-CN" altLang="en-US" sz="2400">
                <a:latin typeface="Times New Roman" panose="02020603050405020304" pitchFamily="18" charset="0"/>
                <a:ea typeface="华文隶书" panose="02010800040101010101" pitchFamily="2" charset="-122"/>
              </a:rPr>
              <a:t>在已知的截交线投影上按顺序标点；</a:t>
            </a:r>
          </a:p>
          <a:p>
            <a:pPr eaLnBrk="1" hangingPunct="1">
              <a:buFontTx/>
              <a:buAutoNum type="arabicPeriod"/>
            </a:pPr>
            <a:r>
              <a:rPr kumimoji="1" lang="zh-CN" altLang="en-US" sz="2400">
                <a:latin typeface="Times New Roman" panose="02020603050405020304" pitchFamily="18" charset="0"/>
                <a:ea typeface="华文隶书" panose="02010800040101010101" pitchFamily="2" charset="-122"/>
              </a:rPr>
              <a:t>求各顶点的其它投影，依次连线；</a:t>
            </a:r>
          </a:p>
          <a:p>
            <a:pPr eaLnBrk="1" hangingPunct="1">
              <a:buFontTx/>
              <a:buAutoNum type="arabicPeriod"/>
            </a:pPr>
            <a:r>
              <a:rPr kumimoji="1" lang="zh-CN" altLang="en-US" sz="2400">
                <a:latin typeface="Times New Roman" panose="02020603050405020304" pitchFamily="18" charset="0"/>
                <a:ea typeface="华文隶书" panose="02010800040101010101" pitchFamily="2" charset="-122"/>
              </a:rPr>
              <a:t>将不存在的轮廓去掉，判别可见性；</a:t>
            </a:r>
          </a:p>
          <a:p>
            <a:pPr eaLnBrk="1" hangingPunct="1">
              <a:buFontTx/>
              <a:buAutoNum type="arabicPeriod"/>
            </a:pPr>
            <a:r>
              <a:rPr kumimoji="1" lang="zh-CN" altLang="en-US" sz="2400">
                <a:latin typeface="Times New Roman" panose="02020603050405020304" pitchFamily="18" charset="0"/>
                <a:ea typeface="华文隶书" panose="02010800040101010101" pitchFamily="2" charset="-122"/>
              </a:rPr>
              <a:t>最后按不同线型加深。</a:t>
            </a:r>
          </a:p>
        </p:txBody>
      </p:sp>
      <p:grpSp>
        <p:nvGrpSpPr>
          <p:cNvPr id="19" name="Group 245">
            <a:extLst>
              <a:ext uri="{FF2B5EF4-FFF2-40B4-BE49-F238E27FC236}">
                <a16:creationId xmlns:a16="http://schemas.microsoft.com/office/drawing/2014/main" id="{2091930F-9577-4AB7-B464-B42E6A642352}"/>
              </a:ext>
            </a:extLst>
          </p:cNvPr>
          <p:cNvGrpSpPr>
            <a:grpSpLocks/>
          </p:cNvGrpSpPr>
          <p:nvPr/>
        </p:nvGrpSpPr>
        <p:grpSpPr bwMode="auto">
          <a:xfrm>
            <a:off x="8458200" y="838200"/>
            <a:ext cx="1143000" cy="1828800"/>
            <a:chOff x="2688" y="2352"/>
            <a:chExt cx="1056" cy="1632"/>
          </a:xfrm>
        </p:grpSpPr>
        <p:sp>
          <p:nvSpPr>
            <p:cNvPr id="29737" name="Freeform 246">
              <a:extLst>
                <a:ext uri="{FF2B5EF4-FFF2-40B4-BE49-F238E27FC236}">
                  <a16:creationId xmlns:a16="http://schemas.microsoft.com/office/drawing/2014/main" id="{D42E8E72-32C9-8F25-8A2F-19641C42A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430"/>
              <a:ext cx="113" cy="612"/>
            </a:xfrm>
            <a:custGeom>
              <a:avLst/>
              <a:gdLst>
                <a:gd name="T0" fmla="*/ 0 w 482"/>
                <a:gd name="T1" fmla="*/ 32 h 2693"/>
                <a:gd name="T2" fmla="*/ 6 w 482"/>
                <a:gd name="T3" fmla="*/ 0 h 2693"/>
                <a:gd name="T4" fmla="*/ 6 w 482"/>
                <a:gd name="T5" fmla="*/ 0 h 2693"/>
                <a:gd name="T6" fmla="*/ 0 60000 65536"/>
                <a:gd name="T7" fmla="*/ 0 60000 65536"/>
                <a:gd name="T8" fmla="*/ 0 60000 65536"/>
                <a:gd name="T9" fmla="*/ 0 w 482"/>
                <a:gd name="T10" fmla="*/ 0 h 2693"/>
                <a:gd name="T11" fmla="*/ 482 w 482"/>
                <a:gd name="T12" fmla="*/ 2693 h 26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2" h="2693">
                  <a:moveTo>
                    <a:pt x="0" y="2693"/>
                  </a:moveTo>
                  <a:lnTo>
                    <a:pt x="481" y="0"/>
                  </a:lnTo>
                  <a:lnTo>
                    <a:pt x="482" y="0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8" name="Freeform 247">
              <a:extLst>
                <a:ext uri="{FF2B5EF4-FFF2-40B4-BE49-F238E27FC236}">
                  <a16:creationId xmlns:a16="http://schemas.microsoft.com/office/drawing/2014/main" id="{567BA540-AFE0-8392-8158-781E27B21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3042"/>
              <a:ext cx="643" cy="306"/>
            </a:xfrm>
            <a:custGeom>
              <a:avLst/>
              <a:gdLst>
                <a:gd name="T0" fmla="*/ 0 w 2789"/>
                <a:gd name="T1" fmla="*/ 16 h 1346"/>
                <a:gd name="T2" fmla="*/ 34 w 2789"/>
                <a:gd name="T3" fmla="*/ 0 h 1346"/>
                <a:gd name="T4" fmla="*/ 34 w 2789"/>
                <a:gd name="T5" fmla="*/ 0 h 1346"/>
                <a:gd name="T6" fmla="*/ 0 60000 65536"/>
                <a:gd name="T7" fmla="*/ 0 60000 65536"/>
                <a:gd name="T8" fmla="*/ 0 60000 65536"/>
                <a:gd name="T9" fmla="*/ 0 w 2789"/>
                <a:gd name="T10" fmla="*/ 0 h 1346"/>
                <a:gd name="T11" fmla="*/ 2789 w 2789"/>
                <a:gd name="T12" fmla="*/ 1346 h 1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9" h="1346">
                  <a:moveTo>
                    <a:pt x="0" y="1346"/>
                  </a:moveTo>
                  <a:lnTo>
                    <a:pt x="2788" y="0"/>
                  </a:lnTo>
                  <a:lnTo>
                    <a:pt x="2789" y="0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9" name="Freeform 248">
              <a:extLst>
                <a:ext uri="{FF2B5EF4-FFF2-40B4-BE49-F238E27FC236}">
                  <a16:creationId xmlns:a16="http://schemas.microsoft.com/office/drawing/2014/main" id="{91D8A3ED-A38F-3283-8E4F-BCDB678D4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2352"/>
              <a:ext cx="588" cy="78"/>
            </a:xfrm>
            <a:custGeom>
              <a:avLst/>
              <a:gdLst>
                <a:gd name="T0" fmla="*/ 31 w 2547"/>
                <a:gd name="T1" fmla="*/ 4 h 337"/>
                <a:gd name="T2" fmla="*/ 0 w 2547"/>
                <a:gd name="T3" fmla="*/ 0 h 337"/>
                <a:gd name="T4" fmla="*/ 0 w 2547"/>
                <a:gd name="T5" fmla="*/ 0 h 337"/>
                <a:gd name="T6" fmla="*/ 0 60000 65536"/>
                <a:gd name="T7" fmla="*/ 0 60000 65536"/>
                <a:gd name="T8" fmla="*/ 0 60000 65536"/>
                <a:gd name="T9" fmla="*/ 0 w 2547"/>
                <a:gd name="T10" fmla="*/ 0 h 337"/>
                <a:gd name="T11" fmla="*/ 2547 w 2547"/>
                <a:gd name="T12" fmla="*/ 337 h 3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7" h="337">
                  <a:moveTo>
                    <a:pt x="2547" y="33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0" name="Freeform 249">
              <a:extLst>
                <a:ext uri="{FF2B5EF4-FFF2-40B4-BE49-F238E27FC236}">
                  <a16:creationId xmlns:a16="http://schemas.microsoft.com/office/drawing/2014/main" id="{2812D94F-CA98-57D1-C5C3-601E5C995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352"/>
              <a:ext cx="466" cy="570"/>
            </a:xfrm>
            <a:custGeom>
              <a:avLst/>
              <a:gdLst>
                <a:gd name="T0" fmla="*/ 25 w 2020"/>
                <a:gd name="T1" fmla="*/ 0 h 2500"/>
                <a:gd name="T2" fmla="*/ 0 w 2020"/>
                <a:gd name="T3" fmla="*/ 30 h 2500"/>
                <a:gd name="T4" fmla="*/ 0 w 2020"/>
                <a:gd name="T5" fmla="*/ 30 h 2500"/>
                <a:gd name="T6" fmla="*/ 0 60000 65536"/>
                <a:gd name="T7" fmla="*/ 0 60000 65536"/>
                <a:gd name="T8" fmla="*/ 0 60000 65536"/>
                <a:gd name="T9" fmla="*/ 0 w 2020"/>
                <a:gd name="T10" fmla="*/ 0 h 2500"/>
                <a:gd name="T11" fmla="*/ 2020 w 2020"/>
                <a:gd name="T12" fmla="*/ 2500 h 2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0" h="2500">
                  <a:moveTo>
                    <a:pt x="2020" y="0"/>
                  </a:moveTo>
                  <a:lnTo>
                    <a:pt x="0" y="2500"/>
                  </a:lnTo>
                  <a:lnTo>
                    <a:pt x="1" y="2500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1" name="Freeform 250">
              <a:extLst>
                <a:ext uri="{FF2B5EF4-FFF2-40B4-BE49-F238E27FC236}">
                  <a16:creationId xmlns:a16="http://schemas.microsoft.com/office/drawing/2014/main" id="{B0BFF0DF-D010-D1FE-611E-41FC780FB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922"/>
              <a:ext cx="300" cy="426"/>
            </a:xfrm>
            <a:custGeom>
              <a:avLst/>
              <a:gdLst>
                <a:gd name="T0" fmla="*/ 0 w 1300"/>
                <a:gd name="T1" fmla="*/ 0 h 1876"/>
                <a:gd name="T2" fmla="*/ 16 w 1300"/>
                <a:gd name="T3" fmla="*/ 22 h 1876"/>
                <a:gd name="T4" fmla="*/ 16 w 1300"/>
                <a:gd name="T5" fmla="*/ 22 h 1876"/>
                <a:gd name="T6" fmla="*/ 0 60000 65536"/>
                <a:gd name="T7" fmla="*/ 0 60000 65536"/>
                <a:gd name="T8" fmla="*/ 0 60000 65536"/>
                <a:gd name="T9" fmla="*/ 0 w 1300"/>
                <a:gd name="T10" fmla="*/ 0 h 1876"/>
                <a:gd name="T11" fmla="*/ 1300 w 1300"/>
                <a:gd name="T12" fmla="*/ 1876 h 18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0" h="1876">
                  <a:moveTo>
                    <a:pt x="0" y="0"/>
                  </a:moveTo>
                  <a:lnTo>
                    <a:pt x="1298" y="1876"/>
                  </a:lnTo>
                  <a:lnTo>
                    <a:pt x="1300" y="1876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2" name="Freeform 251">
              <a:extLst>
                <a:ext uri="{FF2B5EF4-FFF2-40B4-BE49-F238E27FC236}">
                  <a16:creationId xmlns:a16="http://schemas.microsoft.com/office/drawing/2014/main" id="{FD345BA8-8178-6F80-26CC-96091953E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3929"/>
              <a:ext cx="643" cy="55"/>
            </a:xfrm>
            <a:custGeom>
              <a:avLst/>
              <a:gdLst>
                <a:gd name="T0" fmla="*/ 0 w 2789"/>
                <a:gd name="T1" fmla="*/ 3 h 240"/>
                <a:gd name="T2" fmla="*/ 34 w 2789"/>
                <a:gd name="T3" fmla="*/ 0 h 240"/>
                <a:gd name="T4" fmla="*/ 34 w 2789"/>
                <a:gd name="T5" fmla="*/ 0 h 240"/>
                <a:gd name="T6" fmla="*/ 0 60000 65536"/>
                <a:gd name="T7" fmla="*/ 0 60000 65536"/>
                <a:gd name="T8" fmla="*/ 0 60000 65536"/>
                <a:gd name="T9" fmla="*/ 0 w 2789"/>
                <a:gd name="T10" fmla="*/ 0 h 240"/>
                <a:gd name="T11" fmla="*/ 2789 w 2789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9" h="240">
                  <a:moveTo>
                    <a:pt x="0" y="240"/>
                  </a:moveTo>
                  <a:lnTo>
                    <a:pt x="2788" y="0"/>
                  </a:lnTo>
                  <a:lnTo>
                    <a:pt x="2789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3" name="Freeform 252">
              <a:extLst>
                <a:ext uri="{FF2B5EF4-FFF2-40B4-BE49-F238E27FC236}">
                  <a16:creationId xmlns:a16="http://schemas.microsoft.com/office/drawing/2014/main" id="{5EE16239-2270-F625-D7FB-71BA55F64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3042"/>
              <a:ext cx="2" cy="887"/>
            </a:xfrm>
            <a:custGeom>
              <a:avLst/>
              <a:gdLst>
                <a:gd name="T0" fmla="*/ 0 w 1"/>
                <a:gd name="T1" fmla="*/ 46 h 3895"/>
                <a:gd name="T2" fmla="*/ 0 w 1"/>
                <a:gd name="T3" fmla="*/ 0 h 3895"/>
                <a:gd name="T4" fmla="*/ 8 w 1"/>
                <a:gd name="T5" fmla="*/ 0 h 3895"/>
                <a:gd name="T6" fmla="*/ 0 60000 65536"/>
                <a:gd name="T7" fmla="*/ 0 60000 65536"/>
                <a:gd name="T8" fmla="*/ 0 60000 65536"/>
                <a:gd name="T9" fmla="*/ 0 w 1"/>
                <a:gd name="T10" fmla="*/ 0 h 3895"/>
                <a:gd name="T11" fmla="*/ 1 w 1"/>
                <a:gd name="T12" fmla="*/ 3895 h 38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895">
                  <a:moveTo>
                    <a:pt x="0" y="3895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4" name="Freeform 253">
              <a:extLst>
                <a:ext uri="{FF2B5EF4-FFF2-40B4-BE49-F238E27FC236}">
                  <a16:creationId xmlns:a16="http://schemas.microsoft.com/office/drawing/2014/main" id="{35566784-F842-AC9E-45DA-7E190AA7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3656"/>
              <a:ext cx="300" cy="328"/>
            </a:xfrm>
            <a:custGeom>
              <a:avLst/>
              <a:gdLst>
                <a:gd name="T0" fmla="*/ 0 w 1300"/>
                <a:gd name="T1" fmla="*/ 0 h 1442"/>
                <a:gd name="T2" fmla="*/ 16 w 1300"/>
                <a:gd name="T3" fmla="*/ 17 h 1442"/>
                <a:gd name="T4" fmla="*/ 16 w 1300"/>
                <a:gd name="T5" fmla="*/ 17 h 1442"/>
                <a:gd name="T6" fmla="*/ 0 60000 65536"/>
                <a:gd name="T7" fmla="*/ 0 60000 65536"/>
                <a:gd name="T8" fmla="*/ 0 60000 65536"/>
                <a:gd name="T9" fmla="*/ 0 w 1300"/>
                <a:gd name="T10" fmla="*/ 0 h 1442"/>
                <a:gd name="T11" fmla="*/ 1300 w 1300"/>
                <a:gd name="T12" fmla="*/ 1442 h 14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0" h="1442">
                  <a:moveTo>
                    <a:pt x="0" y="0"/>
                  </a:moveTo>
                  <a:lnTo>
                    <a:pt x="1298" y="1442"/>
                  </a:lnTo>
                  <a:lnTo>
                    <a:pt x="1300" y="144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5" name="Freeform 254">
              <a:extLst>
                <a:ext uri="{FF2B5EF4-FFF2-40B4-BE49-F238E27FC236}">
                  <a16:creationId xmlns:a16="http://schemas.microsoft.com/office/drawing/2014/main" id="{780AF5BC-5FE2-8745-CFAC-A9FD9CC69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3348"/>
              <a:ext cx="1" cy="636"/>
            </a:xfrm>
            <a:custGeom>
              <a:avLst/>
              <a:gdLst>
                <a:gd name="T0" fmla="*/ 0 w 2"/>
                <a:gd name="T1" fmla="*/ 33 h 2789"/>
                <a:gd name="T2" fmla="*/ 0 w 2"/>
                <a:gd name="T3" fmla="*/ 0 h 2789"/>
                <a:gd name="T4" fmla="*/ 1 w 2"/>
                <a:gd name="T5" fmla="*/ 0 h 2789"/>
                <a:gd name="T6" fmla="*/ 0 60000 65536"/>
                <a:gd name="T7" fmla="*/ 0 60000 65536"/>
                <a:gd name="T8" fmla="*/ 0 60000 65536"/>
                <a:gd name="T9" fmla="*/ 0 w 2"/>
                <a:gd name="T10" fmla="*/ 0 h 2789"/>
                <a:gd name="T11" fmla="*/ 2 w 2"/>
                <a:gd name="T12" fmla="*/ 2789 h 2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789">
                  <a:moveTo>
                    <a:pt x="0" y="2789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6" name="Freeform 255">
              <a:extLst>
                <a:ext uri="{FF2B5EF4-FFF2-40B4-BE49-F238E27FC236}">
                  <a16:creationId xmlns:a16="http://schemas.microsoft.com/office/drawing/2014/main" id="{63ED27B0-71BF-2BED-93E6-1D49880A2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922"/>
              <a:ext cx="2" cy="734"/>
            </a:xfrm>
            <a:custGeom>
              <a:avLst/>
              <a:gdLst>
                <a:gd name="T0" fmla="*/ 0 w 1"/>
                <a:gd name="T1" fmla="*/ 0 h 3223"/>
                <a:gd name="T2" fmla="*/ 0 w 1"/>
                <a:gd name="T3" fmla="*/ 38 h 3223"/>
                <a:gd name="T4" fmla="*/ 8 w 1"/>
                <a:gd name="T5" fmla="*/ 38 h 3223"/>
                <a:gd name="T6" fmla="*/ 0 60000 65536"/>
                <a:gd name="T7" fmla="*/ 0 60000 65536"/>
                <a:gd name="T8" fmla="*/ 0 60000 65536"/>
                <a:gd name="T9" fmla="*/ 0 w 1"/>
                <a:gd name="T10" fmla="*/ 0 h 3223"/>
                <a:gd name="T11" fmla="*/ 1 w 1"/>
                <a:gd name="T12" fmla="*/ 3223 h 32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23">
                  <a:moveTo>
                    <a:pt x="0" y="0"/>
                  </a:moveTo>
                  <a:lnTo>
                    <a:pt x="0" y="3223"/>
                  </a:lnTo>
                  <a:lnTo>
                    <a:pt x="1" y="3223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7" name="Freeform 256">
              <a:extLst>
                <a:ext uri="{FF2B5EF4-FFF2-40B4-BE49-F238E27FC236}">
                  <a16:creationId xmlns:a16="http://schemas.microsoft.com/office/drawing/2014/main" id="{3D50A690-E139-527A-4A44-49A534610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2" y="2430"/>
              <a:ext cx="2" cy="1128"/>
            </a:xfrm>
            <a:custGeom>
              <a:avLst/>
              <a:gdLst>
                <a:gd name="T0" fmla="*/ 0 w 1"/>
                <a:gd name="T1" fmla="*/ 59 h 4953"/>
                <a:gd name="T2" fmla="*/ 0 w 1"/>
                <a:gd name="T3" fmla="*/ 0 h 4953"/>
                <a:gd name="T4" fmla="*/ 8 w 1"/>
                <a:gd name="T5" fmla="*/ 0 h 4953"/>
                <a:gd name="T6" fmla="*/ 0 60000 65536"/>
                <a:gd name="T7" fmla="*/ 0 60000 65536"/>
                <a:gd name="T8" fmla="*/ 0 60000 65536"/>
                <a:gd name="T9" fmla="*/ 0 w 1"/>
                <a:gd name="T10" fmla="*/ 0 h 4953"/>
                <a:gd name="T11" fmla="*/ 1 w 1"/>
                <a:gd name="T12" fmla="*/ 4953 h 49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953">
                  <a:moveTo>
                    <a:pt x="0" y="4953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8" name="Freeform 257">
              <a:extLst>
                <a:ext uri="{FF2B5EF4-FFF2-40B4-BE49-F238E27FC236}">
                  <a16:creationId xmlns:a16="http://schemas.microsoft.com/office/drawing/2014/main" id="{8989F83B-CD17-47E5-8664-07F580AAD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3558"/>
              <a:ext cx="113" cy="371"/>
            </a:xfrm>
            <a:custGeom>
              <a:avLst/>
              <a:gdLst>
                <a:gd name="T0" fmla="*/ 0 w 482"/>
                <a:gd name="T1" fmla="*/ 19 h 1635"/>
                <a:gd name="T2" fmla="*/ 6 w 482"/>
                <a:gd name="T3" fmla="*/ 0 h 1635"/>
                <a:gd name="T4" fmla="*/ 6 w 482"/>
                <a:gd name="T5" fmla="*/ 0 h 1635"/>
                <a:gd name="T6" fmla="*/ 0 60000 65536"/>
                <a:gd name="T7" fmla="*/ 0 60000 65536"/>
                <a:gd name="T8" fmla="*/ 0 60000 65536"/>
                <a:gd name="T9" fmla="*/ 0 w 482"/>
                <a:gd name="T10" fmla="*/ 0 h 1635"/>
                <a:gd name="T11" fmla="*/ 482 w 482"/>
                <a:gd name="T12" fmla="*/ 1635 h 1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2" h="1635">
                  <a:moveTo>
                    <a:pt x="0" y="1635"/>
                  </a:moveTo>
                  <a:lnTo>
                    <a:pt x="481" y="0"/>
                  </a:lnTo>
                  <a:lnTo>
                    <a:pt x="48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3074" name="Line 258">
            <a:extLst>
              <a:ext uri="{FF2B5EF4-FFF2-40B4-BE49-F238E27FC236}">
                <a16:creationId xmlns:a16="http://schemas.microsoft.com/office/drawing/2014/main" id="{4A75B295-E6CB-2B98-1982-D654B0A17C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59826" y="3500438"/>
            <a:ext cx="576263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075" name="Line 259">
            <a:extLst>
              <a:ext uri="{FF2B5EF4-FFF2-40B4-BE49-F238E27FC236}">
                <a16:creationId xmlns:a16="http://schemas.microsoft.com/office/drawing/2014/main" id="{12F1423A-A88B-0546-19FD-735B05D9D4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9825" y="4076701"/>
            <a:ext cx="649288" cy="1444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076" name="Line 260">
            <a:extLst>
              <a:ext uri="{FF2B5EF4-FFF2-40B4-BE49-F238E27FC236}">
                <a16:creationId xmlns:a16="http://schemas.microsoft.com/office/drawing/2014/main" id="{EBCD6272-8C8A-BD8C-52CB-9C18EB8FC2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09114" y="3860801"/>
            <a:ext cx="358775" cy="3603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077" name="Line 261">
            <a:extLst>
              <a:ext uri="{FF2B5EF4-FFF2-40B4-BE49-F238E27FC236}">
                <a16:creationId xmlns:a16="http://schemas.microsoft.com/office/drawing/2014/main" id="{5B33803D-749D-FE7C-0D9F-2D87CCE77E81}"/>
              </a:ext>
            </a:extLst>
          </p:cNvPr>
          <p:cNvSpPr>
            <a:spLocks noChangeShapeType="1"/>
          </p:cNvSpPr>
          <p:nvPr/>
        </p:nvSpPr>
        <p:spPr bwMode="auto">
          <a:xfrm>
            <a:off x="9336088" y="3500438"/>
            <a:ext cx="431800" cy="3603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" name="Group 262">
            <a:extLst>
              <a:ext uri="{FF2B5EF4-FFF2-40B4-BE49-F238E27FC236}">
                <a16:creationId xmlns:a16="http://schemas.microsoft.com/office/drawing/2014/main" id="{708458B5-CCC1-607A-1509-9E14690225AE}"/>
              </a:ext>
            </a:extLst>
          </p:cNvPr>
          <p:cNvGrpSpPr>
            <a:grpSpLocks/>
          </p:cNvGrpSpPr>
          <p:nvPr/>
        </p:nvGrpSpPr>
        <p:grpSpPr bwMode="auto">
          <a:xfrm>
            <a:off x="4338638" y="3532189"/>
            <a:ext cx="1008062" cy="1296987"/>
            <a:chOff x="1773" y="2223"/>
            <a:chExt cx="635" cy="817"/>
          </a:xfrm>
        </p:grpSpPr>
        <p:sp>
          <p:nvSpPr>
            <p:cNvPr id="29735" name="Rectangle 263">
              <a:extLst>
                <a:ext uri="{FF2B5EF4-FFF2-40B4-BE49-F238E27FC236}">
                  <a16:creationId xmlns:a16="http://schemas.microsoft.com/office/drawing/2014/main" id="{C2EFAB43-3F67-32FB-F849-8934A2D67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2223"/>
              <a:ext cx="635" cy="8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9736" name="Line 264">
              <a:extLst>
                <a:ext uri="{FF2B5EF4-FFF2-40B4-BE49-F238E27FC236}">
                  <a16:creationId xmlns:a16="http://schemas.microsoft.com/office/drawing/2014/main" id="{46A1027C-F827-3BC2-10D6-7E17022E8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2" y="2223"/>
              <a:ext cx="0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6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6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16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6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6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82" grpId="0" animBg="1"/>
      <p:bldP spid="163059" grpId="0" autoUpdateAnimBg="0"/>
      <p:bldP spid="16306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629AE408-C7EA-3B52-8CA4-2CDAF8C19F40}"/>
              </a:ext>
            </a:extLst>
          </p:cNvPr>
          <p:cNvGrpSpPr>
            <a:grpSpLocks/>
          </p:cNvGrpSpPr>
          <p:nvPr/>
        </p:nvGrpSpPr>
        <p:grpSpPr bwMode="auto">
          <a:xfrm>
            <a:off x="5762625" y="2343150"/>
            <a:ext cx="1524000" cy="1735138"/>
            <a:chOff x="2431" y="526"/>
            <a:chExt cx="960" cy="1093"/>
          </a:xfrm>
        </p:grpSpPr>
        <p:sp>
          <p:nvSpPr>
            <p:cNvPr id="30900" name="Freeform 5">
              <a:extLst>
                <a:ext uri="{FF2B5EF4-FFF2-40B4-BE49-F238E27FC236}">
                  <a16:creationId xmlns:a16="http://schemas.microsoft.com/office/drawing/2014/main" id="{FC0CCB3D-AC9F-7371-F288-801CEC420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791"/>
              <a:ext cx="16" cy="820"/>
            </a:xfrm>
            <a:custGeom>
              <a:avLst/>
              <a:gdLst>
                <a:gd name="T0" fmla="*/ 1 w 94"/>
                <a:gd name="T1" fmla="*/ 0 h 4921"/>
                <a:gd name="T2" fmla="*/ 0 w 94"/>
                <a:gd name="T3" fmla="*/ 0 h 4921"/>
                <a:gd name="T4" fmla="*/ 1 w 94"/>
                <a:gd name="T5" fmla="*/ 23 h 4921"/>
                <a:gd name="T6" fmla="*/ 1 w 94"/>
                <a:gd name="T7" fmla="*/ 0 h 49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4921"/>
                <a:gd name="T14" fmla="*/ 94 w 94"/>
                <a:gd name="T15" fmla="*/ 4921 h 49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4921">
                  <a:moveTo>
                    <a:pt x="94" y="0"/>
                  </a:moveTo>
                  <a:lnTo>
                    <a:pt x="0" y="0"/>
                  </a:lnTo>
                  <a:lnTo>
                    <a:pt x="94" y="492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01" name="Freeform 6">
              <a:extLst>
                <a:ext uri="{FF2B5EF4-FFF2-40B4-BE49-F238E27FC236}">
                  <a16:creationId xmlns:a16="http://schemas.microsoft.com/office/drawing/2014/main" id="{713A6554-DF9E-B96A-6DF0-FCBC12826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791"/>
              <a:ext cx="16" cy="820"/>
            </a:xfrm>
            <a:custGeom>
              <a:avLst/>
              <a:gdLst>
                <a:gd name="T0" fmla="*/ 0 w 94"/>
                <a:gd name="T1" fmla="*/ 0 h 4921"/>
                <a:gd name="T2" fmla="*/ 1 w 94"/>
                <a:gd name="T3" fmla="*/ 23 h 4921"/>
                <a:gd name="T4" fmla="*/ 0 w 94"/>
                <a:gd name="T5" fmla="*/ 23 h 4921"/>
                <a:gd name="T6" fmla="*/ 0 w 94"/>
                <a:gd name="T7" fmla="*/ 0 h 49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4921"/>
                <a:gd name="T14" fmla="*/ 94 w 94"/>
                <a:gd name="T15" fmla="*/ 4921 h 49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4921">
                  <a:moveTo>
                    <a:pt x="0" y="0"/>
                  </a:moveTo>
                  <a:lnTo>
                    <a:pt x="94" y="4921"/>
                  </a:lnTo>
                  <a:lnTo>
                    <a:pt x="0" y="4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02" name="Rectangle 7">
              <a:extLst>
                <a:ext uri="{FF2B5EF4-FFF2-40B4-BE49-F238E27FC236}">
                  <a16:creationId xmlns:a16="http://schemas.microsoft.com/office/drawing/2014/main" id="{B6F70AAA-5A1E-BDA6-8171-375B4653B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" y="791"/>
              <a:ext cx="16" cy="82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0903" name="Freeform 8">
              <a:extLst>
                <a:ext uri="{FF2B5EF4-FFF2-40B4-BE49-F238E27FC236}">
                  <a16:creationId xmlns:a16="http://schemas.microsoft.com/office/drawing/2014/main" id="{59ED0012-7584-5829-32B8-779E0D6F2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955"/>
              <a:ext cx="16" cy="656"/>
            </a:xfrm>
            <a:custGeom>
              <a:avLst/>
              <a:gdLst>
                <a:gd name="T0" fmla="*/ 0 w 94"/>
                <a:gd name="T1" fmla="*/ 18 h 3935"/>
                <a:gd name="T2" fmla="*/ 1 w 94"/>
                <a:gd name="T3" fmla="*/ 18 h 3935"/>
                <a:gd name="T4" fmla="*/ 0 w 94"/>
                <a:gd name="T5" fmla="*/ 0 h 3935"/>
                <a:gd name="T6" fmla="*/ 0 w 94"/>
                <a:gd name="T7" fmla="*/ 18 h 39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3935"/>
                <a:gd name="T14" fmla="*/ 94 w 94"/>
                <a:gd name="T15" fmla="*/ 3935 h 39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3935">
                  <a:moveTo>
                    <a:pt x="0" y="3935"/>
                  </a:moveTo>
                  <a:lnTo>
                    <a:pt x="94" y="3935"/>
                  </a:lnTo>
                  <a:lnTo>
                    <a:pt x="0" y="0"/>
                  </a:lnTo>
                  <a:lnTo>
                    <a:pt x="0" y="39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04" name="Freeform 9">
              <a:extLst>
                <a:ext uri="{FF2B5EF4-FFF2-40B4-BE49-F238E27FC236}">
                  <a16:creationId xmlns:a16="http://schemas.microsoft.com/office/drawing/2014/main" id="{E0B8DF7F-B73C-4781-007B-2CA1CD4F6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955"/>
              <a:ext cx="16" cy="656"/>
            </a:xfrm>
            <a:custGeom>
              <a:avLst/>
              <a:gdLst>
                <a:gd name="T0" fmla="*/ 1 w 94"/>
                <a:gd name="T1" fmla="*/ 18 h 3935"/>
                <a:gd name="T2" fmla="*/ 0 w 94"/>
                <a:gd name="T3" fmla="*/ 0 h 3935"/>
                <a:gd name="T4" fmla="*/ 1 w 94"/>
                <a:gd name="T5" fmla="*/ 0 h 3935"/>
                <a:gd name="T6" fmla="*/ 1 w 94"/>
                <a:gd name="T7" fmla="*/ 18 h 39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3935"/>
                <a:gd name="T14" fmla="*/ 94 w 94"/>
                <a:gd name="T15" fmla="*/ 3935 h 39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3935">
                  <a:moveTo>
                    <a:pt x="94" y="3935"/>
                  </a:moveTo>
                  <a:lnTo>
                    <a:pt x="0" y="0"/>
                  </a:lnTo>
                  <a:lnTo>
                    <a:pt x="94" y="0"/>
                  </a:lnTo>
                  <a:lnTo>
                    <a:pt x="94" y="39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05" name="Rectangle 10">
              <a:extLst>
                <a:ext uri="{FF2B5EF4-FFF2-40B4-BE49-F238E27FC236}">
                  <a16:creationId xmlns:a16="http://schemas.microsoft.com/office/drawing/2014/main" id="{028C7E3C-49D9-A503-858A-04B3D6767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" y="955"/>
              <a:ext cx="16" cy="65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0906" name="Freeform 11">
              <a:extLst>
                <a:ext uri="{FF2B5EF4-FFF2-40B4-BE49-F238E27FC236}">
                  <a16:creationId xmlns:a16="http://schemas.microsoft.com/office/drawing/2014/main" id="{94D0BA1A-B4C0-2855-27D3-C5585ECDA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526"/>
              <a:ext cx="15" cy="1085"/>
            </a:xfrm>
            <a:custGeom>
              <a:avLst/>
              <a:gdLst>
                <a:gd name="T0" fmla="*/ 0 w 94"/>
                <a:gd name="T1" fmla="*/ 30 h 6513"/>
                <a:gd name="T2" fmla="*/ 0 w 94"/>
                <a:gd name="T3" fmla="*/ 30 h 6513"/>
                <a:gd name="T4" fmla="*/ 0 w 94"/>
                <a:gd name="T5" fmla="*/ 0 h 6513"/>
                <a:gd name="T6" fmla="*/ 0 w 94"/>
                <a:gd name="T7" fmla="*/ 30 h 6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6513"/>
                <a:gd name="T14" fmla="*/ 94 w 94"/>
                <a:gd name="T15" fmla="*/ 6513 h 6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6513">
                  <a:moveTo>
                    <a:pt x="0" y="6513"/>
                  </a:moveTo>
                  <a:lnTo>
                    <a:pt x="94" y="6513"/>
                  </a:lnTo>
                  <a:lnTo>
                    <a:pt x="0" y="0"/>
                  </a:lnTo>
                  <a:lnTo>
                    <a:pt x="0" y="6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07" name="Freeform 12">
              <a:extLst>
                <a:ext uri="{FF2B5EF4-FFF2-40B4-BE49-F238E27FC236}">
                  <a16:creationId xmlns:a16="http://schemas.microsoft.com/office/drawing/2014/main" id="{1C1D68F0-4153-4A8C-FE42-8941C8FDC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526"/>
              <a:ext cx="15" cy="1085"/>
            </a:xfrm>
            <a:custGeom>
              <a:avLst/>
              <a:gdLst>
                <a:gd name="T0" fmla="*/ 0 w 94"/>
                <a:gd name="T1" fmla="*/ 30 h 6513"/>
                <a:gd name="T2" fmla="*/ 0 w 94"/>
                <a:gd name="T3" fmla="*/ 0 h 6513"/>
                <a:gd name="T4" fmla="*/ 0 w 94"/>
                <a:gd name="T5" fmla="*/ 0 h 6513"/>
                <a:gd name="T6" fmla="*/ 0 w 94"/>
                <a:gd name="T7" fmla="*/ 30 h 6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6513"/>
                <a:gd name="T14" fmla="*/ 94 w 94"/>
                <a:gd name="T15" fmla="*/ 6513 h 6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6513">
                  <a:moveTo>
                    <a:pt x="94" y="6513"/>
                  </a:moveTo>
                  <a:lnTo>
                    <a:pt x="0" y="0"/>
                  </a:lnTo>
                  <a:lnTo>
                    <a:pt x="94" y="0"/>
                  </a:lnTo>
                  <a:lnTo>
                    <a:pt x="94" y="6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08" name="Rectangle 13">
              <a:extLst>
                <a:ext uri="{FF2B5EF4-FFF2-40B4-BE49-F238E27FC236}">
                  <a16:creationId xmlns:a16="http://schemas.microsoft.com/office/drawing/2014/main" id="{0D3DCF1A-2EE4-968B-1FC2-977355C07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526"/>
              <a:ext cx="15" cy="108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0909" name="Freeform 14">
              <a:extLst>
                <a:ext uri="{FF2B5EF4-FFF2-40B4-BE49-F238E27FC236}">
                  <a16:creationId xmlns:a16="http://schemas.microsoft.com/office/drawing/2014/main" id="{D24E32A3-98C4-F1D6-C9AC-BEA61A90B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" y="1603"/>
              <a:ext cx="945" cy="16"/>
            </a:xfrm>
            <a:custGeom>
              <a:avLst/>
              <a:gdLst>
                <a:gd name="T0" fmla="*/ 0 w 5667"/>
                <a:gd name="T1" fmla="*/ 0 h 95"/>
                <a:gd name="T2" fmla="*/ 0 w 5667"/>
                <a:gd name="T3" fmla="*/ 1 h 95"/>
                <a:gd name="T4" fmla="*/ 26 w 5667"/>
                <a:gd name="T5" fmla="*/ 0 h 95"/>
                <a:gd name="T6" fmla="*/ 0 w 5667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67"/>
                <a:gd name="T13" fmla="*/ 0 h 95"/>
                <a:gd name="T14" fmla="*/ 5667 w 5667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67" h="95">
                  <a:moveTo>
                    <a:pt x="0" y="0"/>
                  </a:moveTo>
                  <a:lnTo>
                    <a:pt x="0" y="95"/>
                  </a:lnTo>
                  <a:lnTo>
                    <a:pt x="56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0" name="Freeform 15">
              <a:extLst>
                <a:ext uri="{FF2B5EF4-FFF2-40B4-BE49-F238E27FC236}">
                  <a16:creationId xmlns:a16="http://schemas.microsoft.com/office/drawing/2014/main" id="{33850768-D434-CCD3-1D43-3A3B444D8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" y="1603"/>
              <a:ext cx="945" cy="16"/>
            </a:xfrm>
            <a:custGeom>
              <a:avLst/>
              <a:gdLst>
                <a:gd name="T0" fmla="*/ 0 w 5667"/>
                <a:gd name="T1" fmla="*/ 1 h 95"/>
                <a:gd name="T2" fmla="*/ 26 w 5667"/>
                <a:gd name="T3" fmla="*/ 0 h 95"/>
                <a:gd name="T4" fmla="*/ 26 w 5667"/>
                <a:gd name="T5" fmla="*/ 1 h 95"/>
                <a:gd name="T6" fmla="*/ 0 w 5667"/>
                <a:gd name="T7" fmla="*/ 1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67"/>
                <a:gd name="T13" fmla="*/ 0 h 95"/>
                <a:gd name="T14" fmla="*/ 5667 w 5667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67" h="95">
                  <a:moveTo>
                    <a:pt x="0" y="95"/>
                  </a:moveTo>
                  <a:lnTo>
                    <a:pt x="5667" y="0"/>
                  </a:lnTo>
                  <a:lnTo>
                    <a:pt x="5667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1" name="Rectangle 16">
              <a:extLst>
                <a:ext uri="{FF2B5EF4-FFF2-40B4-BE49-F238E27FC236}">
                  <a16:creationId xmlns:a16="http://schemas.microsoft.com/office/drawing/2014/main" id="{9FE6A602-584F-C782-95F9-7DAF4546B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" y="1603"/>
              <a:ext cx="945" cy="1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163857" name="Line 17">
            <a:extLst>
              <a:ext uri="{FF2B5EF4-FFF2-40B4-BE49-F238E27FC236}">
                <a16:creationId xmlns:a16="http://schemas.microsoft.com/office/drawing/2014/main" id="{0420223B-D4EB-9490-F22B-76FC70A31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9414" y="2071689"/>
            <a:ext cx="1587" cy="4029075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id="{AAB4BD50-37C6-DC98-B4E2-82231C895759}"/>
              </a:ext>
            </a:extLst>
          </p:cNvPr>
          <p:cNvGrpSpPr>
            <a:grpSpLocks/>
          </p:cNvGrpSpPr>
          <p:nvPr/>
        </p:nvGrpSpPr>
        <p:grpSpPr bwMode="auto">
          <a:xfrm>
            <a:off x="4171950" y="4808539"/>
            <a:ext cx="25400" cy="1271587"/>
            <a:chOff x="1429" y="2092"/>
            <a:chExt cx="16" cy="801"/>
          </a:xfrm>
        </p:grpSpPr>
        <p:sp>
          <p:nvSpPr>
            <p:cNvPr id="30897" name="Freeform 19">
              <a:extLst>
                <a:ext uri="{FF2B5EF4-FFF2-40B4-BE49-F238E27FC236}">
                  <a16:creationId xmlns:a16="http://schemas.microsoft.com/office/drawing/2014/main" id="{E43C3CCB-7F6C-3FB1-DE41-C3BD3E0AE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092"/>
              <a:ext cx="16" cy="801"/>
            </a:xfrm>
            <a:custGeom>
              <a:avLst/>
              <a:gdLst>
                <a:gd name="T0" fmla="*/ 1 w 94"/>
                <a:gd name="T1" fmla="*/ 0 h 4811"/>
                <a:gd name="T2" fmla="*/ 0 w 94"/>
                <a:gd name="T3" fmla="*/ 0 h 4811"/>
                <a:gd name="T4" fmla="*/ 1 w 94"/>
                <a:gd name="T5" fmla="*/ 22 h 4811"/>
                <a:gd name="T6" fmla="*/ 1 w 94"/>
                <a:gd name="T7" fmla="*/ 0 h 48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4811"/>
                <a:gd name="T14" fmla="*/ 94 w 94"/>
                <a:gd name="T15" fmla="*/ 4811 h 48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4811">
                  <a:moveTo>
                    <a:pt x="94" y="0"/>
                  </a:moveTo>
                  <a:lnTo>
                    <a:pt x="0" y="0"/>
                  </a:lnTo>
                  <a:lnTo>
                    <a:pt x="94" y="481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98" name="Freeform 20">
              <a:extLst>
                <a:ext uri="{FF2B5EF4-FFF2-40B4-BE49-F238E27FC236}">
                  <a16:creationId xmlns:a16="http://schemas.microsoft.com/office/drawing/2014/main" id="{892EF970-CAFB-461A-21EF-C40271B15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092"/>
              <a:ext cx="16" cy="801"/>
            </a:xfrm>
            <a:custGeom>
              <a:avLst/>
              <a:gdLst>
                <a:gd name="T0" fmla="*/ 0 w 94"/>
                <a:gd name="T1" fmla="*/ 0 h 4811"/>
                <a:gd name="T2" fmla="*/ 1 w 94"/>
                <a:gd name="T3" fmla="*/ 22 h 4811"/>
                <a:gd name="T4" fmla="*/ 0 w 94"/>
                <a:gd name="T5" fmla="*/ 22 h 4811"/>
                <a:gd name="T6" fmla="*/ 0 w 94"/>
                <a:gd name="T7" fmla="*/ 0 h 48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4811"/>
                <a:gd name="T14" fmla="*/ 94 w 94"/>
                <a:gd name="T15" fmla="*/ 4811 h 48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4811">
                  <a:moveTo>
                    <a:pt x="0" y="0"/>
                  </a:moveTo>
                  <a:lnTo>
                    <a:pt x="94" y="4811"/>
                  </a:lnTo>
                  <a:lnTo>
                    <a:pt x="0" y="4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99" name="Rectangle 21">
              <a:extLst>
                <a:ext uri="{FF2B5EF4-FFF2-40B4-BE49-F238E27FC236}">
                  <a16:creationId xmlns:a16="http://schemas.microsoft.com/office/drawing/2014/main" id="{AC195582-828B-6E7E-D24D-2BE06FB08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2092"/>
              <a:ext cx="16" cy="801"/>
            </a:xfrm>
            <a:prstGeom prst="rect">
              <a:avLst/>
            </a:prstGeom>
            <a:noFill/>
            <a:ln w="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163862" name="Line 22">
            <a:extLst>
              <a:ext uri="{FF2B5EF4-FFF2-40B4-BE49-F238E27FC236}">
                <a16:creationId xmlns:a16="http://schemas.microsoft.com/office/drawing/2014/main" id="{B682643F-2571-CD57-B8CD-995C4443FA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4613" y="2343150"/>
            <a:ext cx="3581400" cy="1588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63" name="Line 23">
            <a:extLst>
              <a:ext uri="{FF2B5EF4-FFF2-40B4-BE49-F238E27FC236}">
                <a16:creationId xmlns:a16="http://schemas.microsoft.com/office/drawing/2014/main" id="{08B83179-02E2-730B-7AB5-4AF436ABF7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2326" y="2776539"/>
            <a:ext cx="2392363" cy="15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64" name="Line 24">
            <a:extLst>
              <a:ext uri="{FF2B5EF4-FFF2-40B4-BE49-F238E27FC236}">
                <a16:creationId xmlns:a16="http://schemas.microsoft.com/office/drawing/2014/main" id="{161E19BE-19C6-783F-B1FD-887D0F695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2925" y="3024189"/>
            <a:ext cx="3621088" cy="15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806FC396-7D08-5609-5155-BFF45ED6FBBF}"/>
              </a:ext>
            </a:extLst>
          </p:cNvPr>
          <p:cNvGrpSpPr>
            <a:grpSpLocks/>
          </p:cNvGrpSpPr>
          <p:nvPr/>
        </p:nvGrpSpPr>
        <p:grpSpPr bwMode="auto">
          <a:xfrm>
            <a:off x="2863850" y="2830513"/>
            <a:ext cx="103188" cy="125412"/>
            <a:chOff x="605" y="871"/>
            <a:chExt cx="65" cy="79"/>
          </a:xfrm>
        </p:grpSpPr>
        <p:sp>
          <p:nvSpPr>
            <p:cNvPr id="30894" name="Freeform 26">
              <a:extLst>
                <a:ext uri="{FF2B5EF4-FFF2-40B4-BE49-F238E27FC236}">
                  <a16:creationId xmlns:a16="http://schemas.microsoft.com/office/drawing/2014/main" id="{F9602896-9889-1473-3A7A-5563D9E4C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871"/>
              <a:ext cx="13" cy="78"/>
            </a:xfrm>
            <a:custGeom>
              <a:avLst/>
              <a:gdLst>
                <a:gd name="T0" fmla="*/ 0 w 79"/>
                <a:gd name="T1" fmla="*/ 0 h 471"/>
                <a:gd name="T2" fmla="*/ 0 w 79"/>
                <a:gd name="T3" fmla="*/ 0 h 471"/>
                <a:gd name="T4" fmla="*/ 0 w 79"/>
                <a:gd name="T5" fmla="*/ 2 h 471"/>
                <a:gd name="T6" fmla="*/ 0 60000 65536"/>
                <a:gd name="T7" fmla="*/ 0 60000 65536"/>
                <a:gd name="T8" fmla="*/ 0 60000 65536"/>
                <a:gd name="T9" fmla="*/ 0 w 79"/>
                <a:gd name="T10" fmla="*/ 0 h 471"/>
                <a:gd name="T11" fmla="*/ 79 w 79"/>
                <a:gd name="T12" fmla="*/ 471 h 4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" h="471">
                  <a:moveTo>
                    <a:pt x="0" y="79"/>
                  </a:moveTo>
                  <a:lnTo>
                    <a:pt x="79" y="0"/>
                  </a:lnTo>
                  <a:lnTo>
                    <a:pt x="79" y="471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95" name="Line 27">
              <a:extLst>
                <a:ext uri="{FF2B5EF4-FFF2-40B4-BE49-F238E27FC236}">
                  <a16:creationId xmlns:a16="http://schemas.microsoft.com/office/drawing/2014/main" id="{C2C87021-99AC-4587-33CB-7E06432E9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" y="949"/>
              <a:ext cx="26" cy="1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96" name="Line 28">
              <a:extLst>
                <a:ext uri="{FF2B5EF4-FFF2-40B4-BE49-F238E27FC236}">
                  <a16:creationId xmlns:a16="http://schemas.microsoft.com/office/drawing/2014/main" id="{560E2311-2188-662A-3D99-049CE2ADAF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7" y="871"/>
              <a:ext cx="13" cy="26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C0CD829E-69FA-F20B-56CB-BE6994E50D70}"/>
              </a:ext>
            </a:extLst>
          </p:cNvPr>
          <p:cNvGrpSpPr>
            <a:grpSpLocks/>
          </p:cNvGrpSpPr>
          <p:nvPr/>
        </p:nvGrpSpPr>
        <p:grpSpPr bwMode="auto">
          <a:xfrm>
            <a:off x="3227388" y="2527301"/>
            <a:ext cx="146050" cy="123825"/>
            <a:chOff x="834" y="662"/>
            <a:chExt cx="92" cy="78"/>
          </a:xfrm>
        </p:grpSpPr>
        <p:sp>
          <p:nvSpPr>
            <p:cNvPr id="30892" name="Freeform 30">
              <a:extLst>
                <a:ext uri="{FF2B5EF4-FFF2-40B4-BE49-F238E27FC236}">
                  <a16:creationId xmlns:a16="http://schemas.microsoft.com/office/drawing/2014/main" id="{C6210AB9-B123-9872-ADC1-4CD280F8D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" y="662"/>
              <a:ext cx="53" cy="78"/>
            </a:xfrm>
            <a:custGeom>
              <a:avLst/>
              <a:gdLst>
                <a:gd name="T0" fmla="*/ 0 w 313"/>
                <a:gd name="T1" fmla="*/ 2 h 470"/>
                <a:gd name="T2" fmla="*/ 0 w 313"/>
                <a:gd name="T3" fmla="*/ 2 h 470"/>
                <a:gd name="T4" fmla="*/ 1 w 313"/>
                <a:gd name="T5" fmla="*/ 2 h 470"/>
                <a:gd name="T6" fmla="*/ 2 w 313"/>
                <a:gd name="T7" fmla="*/ 2 h 470"/>
                <a:gd name="T8" fmla="*/ 2 w 313"/>
                <a:gd name="T9" fmla="*/ 1 h 470"/>
                <a:gd name="T10" fmla="*/ 1 w 313"/>
                <a:gd name="T11" fmla="*/ 1 h 470"/>
                <a:gd name="T12" fmla="*/ 0 w 313"/>
                <a:gd name="T13" fmla="*/ 1 h 470"/>
                <a:gd name="T14" fmla="*/ 0 w 313"/>
                <a:gd name="T15" fmla="*/ 0 h 470"/>
                <a:gd name="T16" fmla="*/ 2 w 313"/>
                <a:gd name="T17" fmla="*/ 0 h 4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3"/>
                <a:gd name="T28" fmla="*/ 0 h 470"/>
                <a:gd name="T29" fmla="*/ 313 w 313"/>
                <a:gd name="T30" fmla="*/ 470 h 4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3" h="470">
                  <a:moveTo>
                    <a:pt x="0" y="392"/>
                  </a:moveTo>
                  <a:lnTo>
                    <a:pt x="78" y="470"/>
                  </a:lnTo>
                  <a:lnTo>
                    <a:pt x="235" y="470"/>
                  </a:lnTo>
                  <a:lnTo>
                    <a:pt x="313" y="392"/>
                  </a:lnTo>
                  <a:lnTo>
                    <a:pt x="313" y="235"/>
                  </a:lnTo>
                  <a:lnTo>
                    <a:pt x="235" y="157"/>
                  </a:lnTo>
                  <a:lnTo>
                    <a:pt x="0" y="157"/>
                  </a:lnTo>
                  <a:lnTo>
                    <a:pt x="0" y="0"/>
                  </a:lnTo>
                  <a:lnTo>
                    <a:pt x="313" y="0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93" name="Line 31">
              <a:extLst>
                <a:ext uri="{FF2B5EF4-FFF2-40B4-BE49-F238E27FC236}">
                  <a16:creationId xmlns:a16="http://schemas.microsoft.com/office/drawing/2014/main" id="{1A6F34E0-008A-B142-C9A1-3C1EBFA025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3" y="662"/>
              <a:ext cx="13" cy="26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32">
            <a:extLst>
              <a:ext uri="{FF2B5EF4-FFF2-40B4-BE49-F238E27FC236}">
                <a16:creationId xmlns:a16="http://schemas.microsoft.com/office/drawing/2014/main" id="{649FAA50-11A5-F4B5-73B5-9A696E50BEFE}"/>
              </a:ext>
            </a:extLst>
          </p:cNvPr>
          <p:cNvGrpSpPr>
            <a:grpSpLocks/>
          </p:cNvGrpSpPr>
          <p:nvPr/>
        </p:nvGrpSpPr>
        <p:grpSpPr bwMode="auto">
          <a:xfrm>
            <a:off x="3656013" y="2193926"/>
            <a:ext cx="152400" cy="125413"/>
            <a:chOff x="1008" y="431"/>
            <a:chExt cx="96" cy="79"/>
          </a:xfrm>
        </p:grpSpPr>
        <p:sp>
          <p:nvSpPr>
            <p:cNvPr id="30890" name="Freeform 33">
              <a:extLst>
                <a:ext uri="{FF2B5EF4-FFF2-40B4-BE49-F238E27FC236}">
                  <a16:creationId xmlns:a16="http://schemas.microsoft.com/office/drawing/2014/main" id="{F2FE7FC4-CD5F-AEC8-0663-86456C8B0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431"/>
              <a:ext cx="53" cy="79"/>
            </a:xfrm>
            <a:custGeom>
              <a:avLst/>
              <a:gdLst>
                <a:gd name="T0" fmla="*/ 0 w 313"/>
                <a:gd name="T1" fmla="*/ 0 h 471"/>
                <a:gd name="T2" fmla="*/ 0 w 313"/>
                <a:gd name="T3" fmla="*/ 0 h 471"/>
                <a:gd name="T4" fmla="*/ 1 w 313"/>
                <a:gd name="T5" fmla="*/ 0 h 471"/>
                <a:gd name="T6" fmla="*/ 2 w 313"/>
                <a:gd name="T7" fmla="*/ 0 h 471"/>
                <a:gd name="T8" fmla="*/ 2 w 313"/>
                <a:gd name="T9" fmla="*/ 1 h 471"/>
                <a:gd name="T10" fmla="*/ 1 w 313"/>
                <a:gd name="T11" fmla="*/ 1 h 471"/>
                <a:gd name="T12" fmla="*/ 0 w 313"/>
                <a:gd name="T13" fmla="*/ 1 h 471"/>
                <a:gd name="T14" fmla="*/ 0 w 313"/>
                <a:gd name="T15" fmla="*/ 2 h 471"/>
                <a:gd name="T16" fmla="*/ 0 w 313"/>
                <a:gd name="T17" fmla="*/ 2 h 471"/>
                <a:gd name="T18" fmla="*/ 2 w 313"/>
                <a:gd name="T19" fmla="*/ 2 h 4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3"/>
                <a:gd name="T31" fmla="*/ 0 h 471"/>
                <a:gd name="T32" fmla="*/ 313 w 313"/>
                <a:gd name="T33" fmla="*/ 471 h 4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3" h="471">
                  <a:moveTo>
                    <a:pt x="0" y="79"/>
                  </a:moveTo>
                  <a:lnTo>
                    <a:pt x="78" y="0"/>
                  </a:lnTo>
                  <a:lnTo>
                    <a:pt x="234" y="0"/>
                  </a:lnTo>
                  <a:lnTo>
                    <a:pt x="313" y="79"/>
                  </a:lnTo>
                  <a:lnTo>
                    <a:pt x="313" y="157"/>
                  </a:lnTo>
                  <a:lnTo>
                    <a:pt x="234" y="236"/>
                  </a:lnTo>
                  <a:lnTo>
                    <a:pt x="78" y="236"/>
                  </a:lnTo>
                  <a:lnTo>
                    <a:pt x="0" y="313"/>
                  </a:lnTo>
                  <a:lnTo>
                    <a:pt x="0" y="471"/>
                  </a:lnTo>
                  <a:lnTo>
                    <a:pt x="313" y="471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91" name="Line 34">
              <a:extLst>
                <a:ext uri="{FF2B5EF4-FFF2-40B4-BE49-F238E27FC236}">
                  <a16:creationId xmlns:a16="http://schemas.microsoft.com/office/drawing/2014/main" id="{B24D7D37-03B7-6276-B17D-4F41BB7FB7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1" y="431"/>
              <a:ext cx="13" cy="27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35">
            <a:extLst>
              <a:ext uri="{FF2B5EF4-FFF2-40B4-BE49-F238E27FC236}">
                <a16:creationId xmlns:a16="http://schemas.microsoft.com/office/drawing/2014/main" id="{465AB1C4-C12A-7158-2D29-E651CB8DBA9C}"/>
              </a:ext>
            </a:extLst>
          </p:cNvPr>
          <p:cNvGrpSpPr>
            <a:grpSpLocks/>
          </p:cNvGrpSpPr>
          <p:nvPr/>
        </p:nvGrpSpPr>
        <p:grpSpPr bwMode="auto">
          <a:xfrm>
            <a:off x="4029075" y="1841501"/>
            <a:ext cx="496888" cy="123825"/>
            <a:chOff x="1339" y="188"/>
            <a:chExt cx="313" cy="78"/>
          </a:xfrm>
        </p:grpSpPr>
        <p:sp>
          <p:nvSpPr>
            <p:cNvPr id="30883" name="Freeform 36">
              <a:extLst>
                <a:ext uri="{FF2B5EF4-FFF2-40B4-BE49-F238E27FC236}">
                  <a16:creationId xmlns:a16="http://schemas.microsoft.com/office/drawing/2014/main" id="{F039F0FE-6969-22C5-8B8A-9A01355E6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" y="188"/>
              <a:ext cx="26" cy="78"/>
            </a:xfrm>
            <a:custGeom>
              <a:avLst/>
              <a:gdLst>
                <a:gd name="T0" fmla="*/ 1 w 157"/>
                <a:gd name="T1" fmla="*/ 0 h 469"/>
                <a:gd name="T2" fmla="*/ 0 w 157"/>
                <a:gd name="T3" fmla="*/ 1 h 469"/>
                <a:gd name="T4" fmla="*/ 0 w 157"/>
                <a:gd name="T5" fmla="*/ 1 h 469"/>
                <a:gd name="T6" fmla="*/ 1 w 157"/>
                <a:gd name="T7" fmla="*/ 2 h 4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"/>
                <a:gd name="T13" fmla="*/ 0 h 469"/>
                <a:gd name="T14" fmla="*/ 157 w 157"/>
                <a:gd name="T15" fmla="*/ 469 h 4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" h="469">
                  <a:moveTo>
                    <a:pt x="157" y="0"/>
                  </a:moveTo>
                  <a:lnTo>
                    <a:pt x="0" y="156"/>
                  </a:lnTo>
                  <a:lnTo>
                    <a:pt x="0" y="313"/>
                  </a:lnTo>
                  <a:lnTo>
                    <a:pt x="157" y="469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4" name="Freeform 37">
              <a:extLst>
                <a:ext uri="{FF2B5EF4-FFF2-40B4-BE49-F238E27FC236}">
                  <a16:creationId xmlns:a16="http://schemas.microsoft.com/office/drawing/2014/main" id="{264B6D76-838E-A79E-AB44-0157AE12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88"/>
              <a:ext cx="52" cy="78"/>
            </a:xfrm>
            <a:custGeom>
              <a:avLst/>
              <a:gdLst>
                <a:gd name="T0" fmla="*/ 1 w 313"/>
                <a:gd name="T1" fmla="*/ 1 h 469"/>
                <a:gd name="T2" fmla="*/ 0 w 313"/>
                <a:gd name="T3" fmla="*/ 1 h 469"/>
                <a:gd name="T4" fmla="*/ 1 w 313"/>
                <a:gd name="T5" fmla="*/ 0 h 469"/>
                <a:gd name="T6" fmla="*/ 1 w 313"/>
                <a:gd name="T7" fmla="*/ 2 h 4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3"/>
                <a:gd name="T13" fmla="*/ 0 h 469"/>
                <a:gd name="T14" fmla="*/ 313 w 313"/>
                <a:gd name="T15" fmla="*/ 469 h 4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3" h="469">
                  <a:moveTo>
                    <a:pt x="313" y="313"/>
                  </a:moveTo>
                  <a:lnTo>
                    <a:pt x="0" y="313"/>
                  </a:lnTo>
                  <a:lnTo>
                    <a:pt x="236" y="0"/>
                  </a:lnTo>
                  <a:lnTo>
                    <a:pt x="236" y="469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5" name="Line 38">
              <a:extLst>
                <a:ext uri="{FF2B5EF4-FFF2-40B4-BE49-F238E27FC236}">
                  <a16:creationId xmlns:a16="http://schemas.microsoft.com/office/drawing/2014/main" id="{4FCEC26F-F8AE-1035-7EE6-98FEC9A8AD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7" y="188"/>
              <a:ext cx="13" cy="26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6" name="Freeform 39">
              <a:extLst>
                <a:ext uri="{FF2B5EF4-FFF2-40B4-BE49-F238E27FC236}">
                  <a16:creationId xmlns:a16="http://schemas.microsoft.com/office/drawing/2014/main" id="{9DE470A4-CD87-1CE6-40B6-6630B5215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" y="188"/>
              <a:ext cx="26" cy="78"/>
            </a:xfrm>
            <a:custGeom>
              <a:avLst/>
              <a:gdLst>
                <a:gd name="T0" fmla="*/ 0 w 156"/>
                <a:gd name="T1" fmla="*/ 0 h 469"/>
                <a:gd name="T2" fmla="*/ 1 w 156"/>
                <a:gd name="T3" fmla="*/ 1 h 469"/>
                <a:gd name="T4" fmla="*/ 1 w 156"/>
                <a:gd name="T5" fmla="*/ 1 h 469"/>
                <a:gd name="T6" fmla="*/ 0 w 156"/>
                <a:gd name="T7" fmla="*/ 2 h 4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"/>
                <a:gd name="T13" fmla="*/ 0 h 469"/>
                <a:gd name="T14" fmla="*/ 156 w 156"/>
                <a:gd name="T15" fmla="*/ 469 h 4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" h="469">
                  <a:moveTo>
                    <a:pt x="0" y="0"/>
                  </a:moveTo>
                  <a:lnTo>
                    <a:pt x="156" y="156"/>
                  </a:lnTo>
                  <a:lnTo>
                    <a:pt x="156" y="313"/>
                  </a:lnTo>
                  <a:lnTo>
                    <a:pt x="0" y="469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7" name="Freeform 40">
              <a:extLst>
                <a:ext uri="{FF2B5EF4-FFF2-40B4-BE49-F238E27FC236}">
                  <a16:creationId xmlns:a16="http://schemas.microsoft.com/office/drawing/2014/main" id="{F843427D-255D-B75A-0C76-4534BC62B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" y="188"/>
              <a:ext cx="52" cy="39"/>
            </a:xfrm>
            <a:custGeom>
              <a:avLst/>
              <a:gdLst>
                <a:gd name="T0" fmla="*/ 0 w 312"/>
                <a:gd name="T1" fmla="*/ 0 h 234"/>
                <a:gd name="T2" fmla="*/ 0 w 312"/>
                <a:gd name="T3" fmla="*/ 0 h 234"/>
                <a:gd name="T4" fmla="*/ 1 w 312"/>
                <a:gd name="T5" fmla="*/ 0 h 234"/>
                <a:gd name="T6" fmla="*/ 2 w 312"/>
                <a:gd name="T7" fmla="*/ 0 h 234"/>
                <a:gd name="T8" fmla="*/ 2 w 312"/>
                <a:gd name="T9" fmla="*/ 1 h 234"/>
                <a:gd name="T10" fmla="*/ 1 w 312"/>
                <a:gd name="T11" fmla="*/ 1 h 234"/>
                <a:gd name="T12" fmla="*/ 1 w 312"/>
                <a:gd name="T13" fmla="*/ 1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"/>
                <a:gd name="T22" fmla="*/ 0 h 234"/>
                <a:gd name="T23" fmla="*/ 312 w 31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" h="234">
                  <a:moveTo>
                    <a:pt x="0" y="77"/>
                  </a:moveTo>
                  <a:lnTo>
                    <a:pt x="77" y="0"/>
                  </a:lnTo>
                  <a:lnTo>
                    <a:pt x="234" y="0"/>
                  </a:lnTo>
                  <a:lnTo>
                    <a:pt x="312" y="77"/>
                  </a:lnTo>
                  <a:lnTo>
                    <a:pt x="312" y="156"/>
                  </a:lnTo>
                  <a:lnTo>
                    <a:pt x="234" y="234"/>
                  </a:lnTo>
                  <a:lnTo>
                    <a:pt x="156" y="234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8" name="Freeform 41">
              <a:extLst>
                <a:ext uri="{FF2B5EF4-FFF2-40B4-BE49-F238E27FC236}">
                  <a16:creationId xmlns:a16="http://schemas.microsoft.com/office/drawing/2014/main" id="{2E989C7F-864F-6283-9C70-64BF475A4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" y="227"/>
              <a:ext cx="52" cy="39"/>
            </a:xfrm>
            <a:custGeom>
              <a:avLst/>
              <a:gdLst>
                <a:gd name="T0" fmla="*/ 1 w 312"/>
                <a:gd name="T1" fmla="*/ 0 h 235"/>
                <a:gd name="T2" fmla="*/ 2 w 312"/>
                <a:gd name="T3" fmla="*/ 0 h 235"/>
                <a:gd name="T4" fmla="*/ 2 w 312"/>
                <a:gd name="T5" fmla="*/ 1 h 235"/>
                <a:gd name="T6" fmla="*/ 1 w 312"/>
                <a:gd name="T7" fmla="*/ 1 h 235"/>
                <a:gd name="T8" fmla="*/ 0 w 312"/>
                <a:gd name="T9" fmla="*/ 1 h 235"/>
                <a:gd name="T10" fmla="*/ 0 w 312"/>
                <a:gd name="T11" fmla="*/ 1 h 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235"/>
                <a:gd name="T20" fmla="*/ 312 w 312"/>
                <a:gd name="T21" fmla="*/ 235 h 2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235">
                  <a:moveTo>
                    <a:pt x="234" y="0"/>
                  </a:moveTo>
                  <a:lnTo>
                    <a:pt x="312" y="79"/>
                  </a:lnTo>
                  <a:lnTo>
                    <a:pt x="312" y="158"/>
                  </a:lnTo>
                  <a:lnTo>
                    <a:pt x="234" y="235"/>
                  </a:lnTo>
                  <a:lnTo>
                    <a:pt x="77" y="235"/>
                  </a:lnTo>
                  <a:lnTo>
                    <a:pt x="0" y="158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9" name="Line 42">
              <a:extLst>
                <a:ext uri="{FF2B5EF4-FFF2-40B4-BE49-F238E27FC236}">
                  <a16:creationId xmlns:a16="http://schemas.microsoft.com/office/drawing/2014/main" id="{8A8FB4C6-91E6-5277-0AE4-5533F2DED3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7" y="188"/>
              <a:ext cx="13" cy="26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43">
            <a:extLst>
              <a:ext uri="{FF2B5EF4-FFF2-40B4-BE49-F238E27FC236}">
                <a16:creationId xmlns:a16="http://schemas.microsoft.com/office/drawing/2014/main" id="{E85B8981-CDEC-D86D-F1D0-60F65C0F8585}"/>
              </a:ext>
            </a:extLst>
          </p:cNvPr>
          <p:cNvGrpSpPr>
            <a:grpSpLocks/>
          </p:cNvGrpSpPr>
          <p:nvPr/>
        </p:nvGrpSpPr>
        <p:grpSpPr bwMode="auto">
          <a:xfrm>
            <a:off x="2928939" y="5638800"/>
            <a:ext cx="41275" cy="127000"/>
            <a:chOff x="656" y="2602"/>
            <a:chExt cx="26" cy="80"/>
          </a:xfrm>
        </p:grpSpPr>
        <p:sp>
          <p:nvSpPr>
            <p:cNvPr id="30881" name="Freeform 44">
              <a:extLst>
                <a:ext uri="{FF2B5EF4-FFF2-40B4-BE49-F238E27FC236}">
                  <a16:creationId xmlns:a16="http://schemas.microsoft.com/office/drawing/2014/main" id="{101DA8FA-1AE7-477C-6BB5-0683ACF55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" y="2602"/>
              <a:ext cx="13" cy="79"/>
            </a:xfrm>
            <a:custGeom>
              <a:avLst/>
              <a:gdLst>
                <a:gd name="T0" fmla="*/ 0 w 78"/>
                <a:gd name="T1" fmla="*/ 0 h 470"/>
                <a:gd name="T2" fmla="*/ 0 w 78"/>
                <a:gd name="T3" fmla="*/ 0 h 470"/>
                <a:gd name="T4" fmla="*/ 0 w 78"/>
                <a:gd name="T5" fmla="*/ 2 h 470"/>
                <a:gd name="T6" fmla="*/ 0 60000 65536"/>
                <a:gd name="T7" fmla="*/ 0 60000 65536"/>
                <a:gd name="T8" fmla="*/ 0 60000 65536"/>
                <a:gd name="T9" fmla="*/ 0 w 78"/>
                <a:gd name="T10" fmla="*/ 0 h 470"/>
                <a:gd name="T11" fmla="*/ 78 w 78"/>
                <a:gd name="T12" fmla="*/ 470 h 4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" h="470">
                  <a:moveTo>
                    <a:pt x="0" y="79"/>
                  </a:moveTo>
                  <a:lnTo>
                    <a:pt x="78" y="0"/>
                  </a:lnTo>
                  <a:lnTo>
                    <a:pt x="78" y="470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2" name="Line 45">
              <a:extLst>
                <a:ext uri="{FF2B5EF4-FFF2-40B4-BE49-F238E27FC236}">
                  <a16:creationId xmlns:a16="http://schemas.microsoft.com/office/drawing/2014/main" id="{DF424FB2-9113-6E3A-47AF-4910715731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" y="2681"/>
              <a:ext cx="26" cy="1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3886" name="Freeform 46">
            <a:extLst>
              <a:ext uri="{FF2B5EF4-FFF2-40B4-BE49-F238E27FC236}">
                <a16:creationId xmlns:a16="http://schemas.microsoft.com/office/drawing/2014/main" id="{5EA2453C-D638-4B9C-3830-A96BE42C28E6}"/>
              </a:ext>
            </a:extLst>
          </p:cNvPr>
          <p:cNvSpPr>
            <a:spLocks/>
          </p:cNvSpPr>
          <p:nvPr/>
        </p:nvSpPr>
        <p:spPr bwMode="auto">
          <a:xfrm>
            <a:off x="3649663" y="6329364"/>
            <a:ext cx="82550" cy="123825"/>
          </a:xfrm>
          <a:custGeom>
            <a:avLst/>
            <a:gdLst>
              <a:gd name="T0" fmla="*/ 0 w 313"/>
              <a:gd name="T1" fmla="*/ 1435458007 h 471"/>
              <a:gd name="T2" fmla="*/ 1430941744 w 313"/>
              <a:gd name="T3" fmla="*/ 0 h 471"/>
              <a:gd name="T4" fmla="*/ 2147483646 w 313"/>
              <a:gd name="T5" fmla="*/ 0 h 471"/>
              <a:gd name="T6" fmla="*/ 2147483646 w 313"/>
              <a:gd name="T7" fmla="*/ 1435458007 h 471"/>
              <a:gd name="T8" fmla="*/ 2147483646 w 313"/>
              <a:gd name="T9" fmla="*/ 2147483646 h 471"/>
              <a:gd name="T10" fmla="*/ 2147483646 w 313"/>
              <a:gd name="T11" fmla="*/ 2147483646 h 471"/>
              <a:gd name="T12" fmla="*/ 1430941744 w 313"/>
              <a:gd name="T13" fmla="*/ 2147483646 h 471"/>
              <a:gd name="T14" fmla="*/ 0 w 313"/>
              <a:gd name="T15" fmla="*/ 2147483646 h 471"/>
              <a:gd name="T16" fmla="*/ 0 w 313"/>
              <a:gd name="T17" fmla="*/ 2147483646 h 471"/>
              <a:gd name="T18" fmla="*/ 2147483646 w 313"/>
              <a:gd name="T19" fmla="*/ 2147483646 h 4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3"/>
              <a:gd name="T31" fmla="*/ 0 h 471"/>
              <a:gd name="T32" fmla="*/ 313 w 313"/>
              <a:gd name="T33" fmla="*/ 471 h 47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3" h="471">
                <a:moveTo>
                  <a:pt x="0" y="79"/>
                </a:moveTo>
                <a:lnTo>
                  <a:pt x="78" y="0"/>
                </a:lnTo>
                <a:lnTo>
                  <a:pt x="236" y="0"/>
                </a:lnTo>
                <a:lnTo>
                  <a:pt x="313" y="79"/>
                </a:lnTo>
                <a:lnTo>
                  <a:pt x="313" y="158"/>
                </a:lnTo>
                <a:lnTo>
                  <a:pt x="236" y="236"/>
                </a:lnTo>
                <a:lnTo>
                  <a:pt x="78" y="236"/>
                </a:lnTo>
                <a:lnTo>
                  <a:pt x="0" y="315"/>
                </a:lnTo>
                <a:lnTo>
                  <a:pt x="0" y="471"/>
                </a:lnTo>
                <a:lnTo>
                  <a:pt x="313" y="471"/>
                </a:lnTo>
              </a:path>
            </a:pathLst>
          </a:custGeom>
          <a:noFill/>
          <a:ln w="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" name="Group 47">
            <a:extLst>
              <a:ext uri="{FF2B5EF4-FFF2-40B4-BE49-F238E27FC236}">
                <a16:creationId xmlns:a16="http://schemas.microsoft.com/office/drawing/2014/main" id="{2C6E6220-2217-21D3-4ED7-63A9274DC3A8}"/>
              </a:ext>
            </a:extLst>
          </p:cNvPr>
          <p:cNvGrpSpPr>
            <a:grpSpLocks/>
          </p:cNvGrpSpPr>
          <p:nvPr/>
        </p:nvGrpSpPr>
        <p:grpSpPr bwMode="auto">
          <a:xfrm>
            <a:off x="4254500" y="6108701"/>
            <a:ext cx="82550" cy="123825"/>
            <a:chOff x="1481" y="2915"/>
            <a:chExt cx="52" cy="78"/>
          </a:xfrm>
        </p:grpSpPr>
        <p:sp>
          <p:nvSpPr>
            <p:cNvPr id="30879" name="Freeform 48">
              <a:extLst>
                <a:ext uri="{FF2B5EF4-FFF2-40B4-BE49-F238E27FC236}">
                  <a16:creationId xmlns:a16="http://schemas.microsoft.com/office/drawing/2014/main" id="{9E8D5699-2BEC-9BB0-CF03-4162D6653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" y="2915"/>
              <a:ext cx="52" cy="39"/>
            </a:xfrm>
            <a:custGeom>
              <a:avLst/>
              <a:gdLst>
                <a:gd name="T0" fmla="*/ 0 w 313"/>
                <a:gd name="T1" fmla="*/ 0 h 235"/>
                <a:gd name="T2" fmla="*/ 0 w 313"/>
                <a:gd name="T3" fmla="*/ 0 h 235"/>
                <a:gd name="T4" fmla="*/ 1 w 313"/>
                <a:gd name="T5" fmla="*/ 0 h 235"/>
                <a:gd name="T6" fmla="*/ 1 w 313"/>
                <a:gd name="T7" fmla="*/ 0 h 235"/>
                <a:gd name="T8" fmla="*/ 1 w 313"/>
                <a:gd name="T9" fmla="*/ 1 h 235"/>
                <a:gd name="T10" fmla="*/ 1 w 313"/>
                <a:gd name="T11" fmla="*/ 1 h 235"/>
                <a:gd name="T12" fmla="*/ 1 w 313"/>
                <a:gd name="T13" fmla="*/ 1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3"/>
                <a:gd name="T22" fmla="*/ 0 h 235"/>
                <a:gd name="T23" fmla="*/ 313 w 313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3" h="235">
                  <a:moveTo>
                    <a:pt x="0" y="78"/>
                  </a:moveTo>
                  <a:lnTo>
                    <a:pt x="78" y="0"/>
                  </a:lnTo>
                  <a:lnTo>
                    <a:pt x="234" y="0"/>
                  </a:lnTo>
                  <a:lnTo>
                    <a:pt x="313" y="78"/>
                  </a:lnTo>
                  <a:lnTo>
                    <a:pt x="313" y="157"/>
                  </a:lnTo>
                  <a:lnTo>
                    <a:pt x="234" y="235"/>
                  </a:lnTo>
                  <a:lnTo>
                    <a:pt x="156" y="235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0" name="Freeform 49">
              <a:extLst>
                <a:ext uri="{FF2B5EF4-FFF2-40B4-BE49-F238E27FC236}">
                  <a16:creationId xmlns:a16="http://schemas.microsoft.com/office/drawing/2014/main" id="{191FFDDF-1B4A-C7DA-6DCD-ED64B2F34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" y="2954"/>
              <a:ext cx="52" cy="39"/>
            </a:xfrm>
            <a:custGeom>
              <a:avLst/>
              <a:gdLst>
                <a:gd name="T0" fmla="*/ 1 w 313"/>
                <a:gd name="T1" fmla="*/ 0 h 235"/>
                <a:gd name="T2" fmla="*/ 1 w 313"/>
                <a:gd name="T3" fmla="*/ 0 h 235"/>
                <a:gd name="T4" fmla="*/ 1 w 313"/>
                <a:gd name="T5" fmla="*/ 1 h 235"/>
                <a:gd name="T6" fmla="*/ 1 w 313"/>
                <a:gd name="T7" fmla="*/ 1 h 235"/>
                <a:gd name="T8" fmla="*/ 0 w 313"/>
                <a:gd name="T9" fmla="*/ 1 h 235"/>
                <a:gd name="T10" fmla="*/ 0 w 313"/>
                <a:gd name="T11" fmla="*/ 1 h 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235"/>
                <a:gd name="T20" fmla="*/ 313 w 313"/>
                <a:gd name="T21" fmla="*/ 235 h 2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235">
                  <a:moveTo>
                    <a:pt x="234" y="0"/>
                  </a:moveTo>
                  <a:lnTo>
                    <a:pt x="313" y="78"/>
                  </a:lnTo>
                  <a:lnTo>
                    <a:pt x="313" y="156"/>
                  </a:lnTo>
                  <a:lnTo>
                    <a:pt x="234" y="235"/>
                  </a:lnTo>
                  <a:lnTo>
                    <a:pt x="78" y="235"/>
                  </a:lnTo>
                  <a:lnTo>
                    <a:pt x="0" y="156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3890" name="Freeform 50">
            <a:extLst>
              <a:ext uri="{FF2B5EF4-FFF2-40B4-BE49-F238E27FC236}">
                <a16:creationId xmlns:a16="http://schemas.microsoft.com/office/drawing/2014/main" id="{9F0BF2CF-7816-5929-36DF-572A4E73013C}"/>
              </a:ext>
            </a:extLst>
          </p:cNvPr>
          <p:cNvSpPr>
            <a:spLocks/>
          </p:cNvSpPr>
          <p:nvPr/>
        </p:nvSpPr>
        <p:spPr bwMode="auto">
          <a:xfrm>
            <a:off x="4257675" y="4630739"/>
            <a:ext cx="84138" cy="123825"/>
          </a:xfrm>
          <a:custGeom>
            <a:avLst/>
            <a:gdLst>
              <a:gd name="T0" fmla="*/ 2147483646 w 314"/>
              <a:gd name="T1" fmla="*/ 2147483646 h 469"/>
              <a:gd name="T2" fmla="*/ 0 w 314"/>
              <a:gd name="T3" fmla="*/ 2147483646 h 469"/>
              <a:gd name="T4" fmla="*/ 2147483646 w 314"/>
              <a:gd name="T5" fmla="*/ 0 h 469"/>
              <a:gd name="T6" fmla="*/ 2147483646 w 314"/>
              <a:gd name="T7" fmla="*/ 2147483646 h 469"/>
              <a:gd name="T8" fmla="*/ 0 60000 65536"/>
              <a:gd name="T9" fmla="*/ 0 60000 65536"/>
              <a:gd name="T10" fmla="*/ 0 60000 65536"/>
              <a:gd name="T11" fmla="*/ 0 60000 65536"/>
              <a:gd name="T12" fmla="*/ 0 w 314"/>
              <a:gd name="T13" fmla="*/ 0 h 469"/>
              <a:gd name="T14" fmla="*/ 314 w 314"/>
              <a:gd name="T15" fmla="*/ 469 h 4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4" h="469">
                <a:moveTo>
                  <a:pt x="314" y="313"/>
                </a:moveTo>
                <a:lnTo>
                  <a:pt x="0" y="313"/>
                </a:lnTo>
                <a:lnTo>
                  <a:pt x="235" y="0"/>
                </a:lnTo>
                <a:lnTo>
                  <a:pt x="235" y="469"/>
                </a:lnTo>
              </a:path>
            </a:pathLst>
          </a:custGeom>
          <a:noFill/>
          <a:ln w="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Group 51">
            <a:extLst>
              <a:ext uri="{FF2B5EF4-FFF2-40B4-BE49-F238E27FC236}">
                <a16:creationId xmlns:a16="http://schemas.microsoft.com/office/drawing/2014/main" id="{DD9DB8E6-7D9A-1977-FCBF-7548851C58B1}"/>
              </a:ext>
            </a:extLst>
          </p:cNvPr>
          <p:cNvGrpSpPr>
            <a:grpSpLocks/>
          </p:cNvGrpSpPr>
          <p:nvPr/>
        </p:nvGrpSpPr>
        <p:grpSpPr bwMode="auto">
          <a:xfrm>
            <a:off x="6432550" y="3135313"/>
            <a:ext cx="165100" cy="125412"/>
            <a:chOff x="2853" y="986"/>
            <a:chExt cx="104" cy="79"/>
          </a:xfrm>
        </p:grpSpPr>
        <p:sp>
          <p:nvSpPr>
            <p:cNvPr id="30875" name="Freeform 52">
              <a:extLst>
                <a:ext uri="{FF2B5EF4-FFF2-40B4-BE49-F238E27FC236}">
                  <a16:creationId xmlns:a16="http://schemas.microsoft.com/office/drawing/2014/main" id="{0BA2B578-673F-143C-8C28-02E7ECD9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986"/>
              <a:ext cx="13" cy="78"/>
            </a:xfrm>
            <a:custGeom>
              <a:avLst/>
              <a:gdLst>
                <a:gd name="T0" fmla="*/ 0 w 78"/>
                <a:gd name="T1" fmla="*/ 0 h 470"/>
                <a:gd name="T2" fmla="*/ 0 w 78"/>
                <a:gd name="T3" fmla="*/ 0 h 470"/>
                <a:gd name="T4" fmla="*/ 0 w 78"/>
                <a:gd name="T5" fmla="*/ 2 h 470"/>
                <a:gd name="T6" fmla="*/ 0 60000 65536"/>
                <a:gd name="T7" fmla="*/ 0 60000 65536"/>
                <a:gd name="T8" fmla="*/ 0 60000 65536"/>
                <a:gd name="T9" fmla="*/ 0 w 78"/>
                <a:gd name="T10" fmla="*/ 0 h 470"/>
                <a:gd name="T11" fmla="*/ 78 w 78"/>
                <a:gd name="T12" fmla="*/ 470 h 4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" h="470">
                  <a:moveTo>
                    <a:pt x="0" y="79"/>
                  </a:moveTo>
                  <a:lnTo>
                    <a:pt x="78" y="0"/>
                  </a:lnTo>
                  <a:lnTo>
                    <a:pt x="78" y="470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76" name="Line 53">
              <a:extLst>
                <a:ext uri="{FF2B5EF4-FFF2-40B4-BE49-F238E27FC236}">
                  <a16:creationId xmlns:a16="http://schemas.microsoft.com/office/drawing/2014/main" id="{295C263A-873A-0D07-FF7F-F9C2D50935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3" y="1064"/>
              <a:ext cx="26" cy="1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77" name="Line 54">
              <a:extLst>
                <a:ext uri="{FF2B5EF4-FFF2-40B4-BE49-F238E27FC236}">
                  <a16:creationId xmlns:a16="http://schemas.microsoft.com/office/drawing/2014/main" id="{7D09CE45-5FF0-1C52-6A43-2D84ECF5B2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5" y="986"/>
              <a:ext cx="13" cy="26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78" name="Line 55">
              <a:extLst>
                <a:ext uri="{FF2B5EF4-FFF2-40B4-BE49-F238E27FC236}">
                  <a16:creationId xmlns:a16="http://schemas.microsoft.com/office/drawing/2014/main" id="{A434D5D3-A867-A4D1-B9B5-CB8CE598E6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4" y="986"/>
              <a:ext cx="13" cy="26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Group 56">
            <a:extLst>
              <a:ext uri="{FF2B5EF4-FFF2-40B4-BE49-F238E27FC236}">
                <a16:creationId xmlns:a16="http://schemas.microsoft.com/office/drawing/2014/main" id="{CAB2E230-046E-8E2D-47DB-726096CDA3A1}"/>
              </a:ext>
            </a:extLst>
          </p:cNvPr>
          <p:cNvGrpSpPr>
            <a:grpSpLocks/>
          </p:cNvGrpSpPr>
          <p:nvPr/>
        </p:nvGrpSpPr>
        <p:grpSpPr bwMode="auto">
          <a:xfrm>
            <a:off x="7327901" y="2220913"/>
            <a:ext cx="207963" cy="125412"/>
            <a:chOff x="3417" y="421"/>
            <a:chExt cx="131" cy="79"/>
          </a:xfrm>
        </p:grpSpPr>
        <p:sp>
          <p:nvSpPr>
            <p:cNvPr id="30872" name="Freeform 57">
              <a:extLst>
                <a:ext uri="{FF2B5EF4-FFF2-40B4-BE49-F238E27FC236}">
                  <a16:creationId xmlns:a16="http://schemas.microsoft.com/office/drawing/2014/main" id="{314432DA-3E34-E903-87FA-BF21D723F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" y="421"/>
              <a:ext cx="53" cy="79"/>
            </a:xfrm>
            <a:custGeom>
              <a:avLst/>
              <a:gdLst>
                <a:gd name="T0" fmla="*/ 0 w 313"/>
                <a:gd name="T1" fmla="*/ 0 h 471"/>
                <a:gd name="T2" fmla="*/ 0 w 313"/>
                <a:gd name="T3" fmla="*/ 0 h 471"/>
                <a:gd name="T4" fmla="*/ 1 w 313"/>
                <a:gd name="T5" fmla="*/ 0 h 471"/>
                <a:gd name="T6" fmla="*/ 2 w 313"/>
                <a:gd name="T7" fmla="*/ 0 h 471"/>
                <a:gd name="T8" fmla="*/ 2 w 313"/>
                <a:gd name="T9" fmla="*/ 1 h 471"/>
                <a:gd name="T10" fmla="*/ 1 w 313"/>
                <a:gd name="T11" fmla="*/ 1 h 471"/>
                <a:gd name="T12" fmla="*/ 0 w 313"/>
                <a:gd name="T13" fmla="*/ 1 h 471"/>
                <a:gd name="T14" fmla="*/ 0 w 313"/>
                <a:gd name="T15" fmla="*/ 2 h 471"/>
                <a:gd name="T16" fmla="*/ 0 w 313"/>
                <a:gd name="T17" fmla="*/ 2 h 471"/>
                <a:gd name="T18" fmla="*/ 2 w 313"/>
                <a:gd name="T19" fmla="*/ 2 h 4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3"/>
                <a:gd name="T31" fmla="*/ 0 h 471"/>
                <a:gd name="T32" fmla="*/ 313 w 313"/>
                <a:gd name="T33" fmla="*/ 471 h 4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3" h="471">
                  <a:moveTo>
                    <a:pt x="0" y="79"/>
                  </a:moveTo>
                  <a:lnTo>
                    <a:pt x="78" y="0"/>
                  </a:lnTo>
                  <a:lnTo>
                    <a:pt x="236" y="0"/>
                  </a:lnTo>
                  <a:lnTo>
                    <a:pt x="313" y="79"/>
                  </a:lnTo>
                  <a:lnTo>
                    <a:pt x="313" y="158"/>
                  </a:lnTo>
                  <a:lnTo>
                    <a:pt x="236" y="235"/>
                  </a:lnTo>
                  <a:lnTo>
                    <a:pt x="78" y="235"/>
                  </a:lnTo>
                  <a:lnTo>
                    <a:pt x="0" y="314"/>
                  </a:lnTo>
                  <a:lnTo>
                    <a:pt x="0" y="471"/>
                  </a:lnTo>
                  <a:lnTo>
                    <a:pt x="313" y="471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73" name="Line 58">
              <a:extLst>
                <a:ext uri="{FF2B5EF4-FFF2-40B4-BE49-F238E27FC236}">
                  <a16:creationId xmlns:a16="http://schemas.microsoft.com/office/drawing/2014/main" id="{A52934B8-9E4E-B325-7D67-F1370C4CED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6" y="421"/>
              <a:ext cx="13" cy="26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74" name="Line 59">
              <a:extLst>
                <a:ext uri="{FF2B5EF4-FFF2-40B4-BE49-F238E27FC236}">
                  <a16:creationId xmlns:a16="http://schemas.microsoft.com/office/drawing/2014/main" id="{ADF11195-F796-CBE7-8A83-C657FCE5A6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35" y="421"/>
              <a:ext cx="13" cy="26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60">
            <a:extLst>
              <a:ext uri="{FF2B5EF4-FFF2-40B4-BE49-F238E27FC236}">
                <a16:creationId xmlns:a16="http://schemas.microsoft.com/office/drawing/2014/main" id="{450D3130-62BB-35B6-5B47-4CB8A3FE6735}"/>
              </a:ext>
            </a:extLst>
          </p:cNvPr>
          <p:cNvGrpSpPr>
            <a:grpSpLocks/>
          </p:cNvGrpSpPr>
          <p:nvPr/>
        </p:nvGrpSpPr>
        <p:grpSpPr bwMode="auto">
          <a:xfrm>
            <a:off x="6919913" y="1839913"/>
            <a:ext cx="207962" cy="125412"/>
            <a:chOff x="3160" y="209"/>
            <a:chExt cx="131" cy="79"/>
          </a:xfrm>
        </p:grpSpPr>
        <p:sp>
          <p:nvSpPr>
            <p:cNvPr id="30868" name="Freeform 61">
              <a:extLst>
                <a:ext uri="{FF2B5EF4-FFF2-40B4-BE49-F238E27FC236}">
                  <a16:creationId xmlns:a16="http://schemas.microsoft.com/office/drawing/2014/main" id="{CDB76F1E-60C9-5106-8D30-F954CC391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209"/>
              <a:ext cx="52" cy="40"/>
            </a:xfrm>
            <a:custGeom>
              <a:avLst/>
              <a:gdLst>
                <a:gd name="T0" fmla="*/ 0 w 313"/>
                <a:gd name="T1" fmla="*/ 0 h 236"/>
                <a:gd name="T2" fmla="*/ 0 w 313"/>
                <a:gd name="T3" fmla="*/ 0 h 236"/>
                <a:gd name="T4" fmla="*/ 1 w 313"/>
                <a:gd name="T5" fmla="*/ 0 h 236"/>
                <a:gd name="T6" fmla="*/ 1 w 313"/>
                <a:gd name="T7" fmla="*/ 0 h 236"/>
                <a:gd name="T8" fmla="*/ 1 w 313"/>
                <a:gd name="T9" fmla="*/ 1 h 236"/>
                <a:gd name="T10" fmla="*/ 1 w 313"/>
                <a:gd name="T11" fmla="*/ 1 h 236"/>
                <a:gd name="T12" fmla="*/ 1 w 313"/>
                <a:gd name="T13" fmla="*/ 1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3"/>
                <a:gd name="T22" fmla="*/ 0 h 236"/>
                <a:gd name="T23" fmla="*/ 313 w 313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3" h="236">
                  <a:moveTo>
                    <a:pt x="0" y="79"/>
                  </a:moveTo>
                  <a:lnTo>
                    <a:pt x="79" y="0"/>
                  </a:lnTo>
                  <a:lnTo>
                    <a:pt x="235" y="0"/>
                  </a:lnTo>
                  <a:lnTo>
                    <a:pt x="313" y="79"/>
                  </a:lnTo>
                  <a:lnTo>
                    <a:pt x="313" y="158"/>
                  </a:lnTo>
                  <a:lnTo>
                    <a:pt x="235" y="236"/>
                  </a:lnTo>
                  <a:lnTo>
                    <a:pt x="157" y="236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69" name="Freeform 62">
              <a:extLst>
                <a:ext uri="{FF2B5EF4-FFF2-40B4-BE49-F238E27FC236}">
                  <a16:creationId xmlns:a16="http://schemas.microsoft.com/office/drawing/2014/main" id="{9F4C9B82-0F4B-D20A-6980-065C82643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249"/>
              <a:ext cx="52" cy="39"/>
            </a:xfrm>
            <a:custGeom>
              <a:avLst/>
              <a:gdLst>
                <a:gd name="T0" fmla="*/ 1 w 313"/>
                <a:gd name="T1" fmla="*/ 0 h 235"/>
                <a:gd name="T2" fmla="*/ 1 w 313"/>
                <a:gd name="T3" fmla="*/ 0 h 235"/>
                <a:gd name="T4" fmla="*/ 1 w 313"/>
                <a:gd name="T5" fmla="*/ 1 h 235"/>
                <a:gd name="T6" fmla="*/ 1 w 313"/>
                <a:gd name="T7" fmla="*/ 1 h 235"/>
                <a:gd name="T8" fmla="*/ 0 w 313"/>
                <a:gd name="T9" fmla="*/ 1 h 235"/>
                <a:gd name="T10" fmla="*/ 0 w 313"/>
                <a:gd name="T11" fmla="*/ 1 h 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235"/>
                <a:gd name="T20" fmla="*/ 313 w 313"/>
                <a:gd name="T21" fmla="*/ 235 h 2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235">
                  <a:moveTo>
                    <a:pt x="235" y="0"/>
                  </a:moveTo>
                  <a:lnTo>
                    <a:pt x="313" y="78"/>
                  </a:lnTo>
                  <a:lnTo>
                    <a:pt x="313" y="156"/>
                  </a:lnTo>
                  <a:lnTo>
                    <a:pt x="235" y="235"/>
                  </a:lnTo>
                  <a:lnTo>
                    <a:pt x="79" y="235"/>
                  </a:lnTo>
                  <a:lnTo>
                    <a:pt x="0" y="156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70" name="Line 63">
              <a:extLst>
                <a:ext uri="{FF2B5EF4-FFF2-40B4-BE49-F238E27FC236}">
                  <a16:creationId xmlns:a16="http://schemas.microsoft.com/office/drawing/2014/main" id="{67599CA3-BCC1-40BA-24A1-B1F2BF49D1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9" y="209"/>
              <a:ext cx="13" cy="26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71" name="Line 64">
              <a:extLst>
                <a:ext uri="{FF2B5EF4-FFF2-40B4-BE49-F238E27FC236}">
                  <a16:creationId xmlns:a16="http://schemas.microsoft.com/office/drawing/2014/main" id="{937F7439-95D5-72CC-8BFB-9D159A4A49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8" y="209"/>
              <a:ext cx="13" cy="26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Group 65">
            <a:extLst>
              <a:ext uri="{FF2B5EF4-FFF2-40B4-BE49-F238E27FC236}">
                <a16:creationId xmlns:a16="http://schemas.microsoft.com/office/drawing/2014/main" id="{B2A0C069-C81A-B56A-CEDC-B0205169453B}"/>
              </a:ext>
            </a:extLst>
          </p:cNvPr>
          <p:cNvGrpSpPr>
            <a:grpSpLocks/>
          </p:cNvGrpSpPr>
          <p:nvPr/>
        </p:nvGrpSpPr>
        <p:grpSpPr bwMode="auto">
          <a:xfrm>
            <a:off x="5527676" y="1903413"/>
            <a:ext cx="207963" cy="125412"/>
            <a:chOff x="2283" y="232"/>
            <a:chExt cx="131" cy="79"/>
          </a:xfrm>
        </p:grpSpPr>
        <p:sp>
          <p:nvSpPr>
            <p:cNvPr id="30865" name="Freeform 66">
              <a:extLst>
                <a:ext uri="{FF2B5EF4-FFF2-40B4-BE49-F238E27FC236}">
                  <a16:creationId xmlns:a16="http://schemas.microsoft.com/office/drawing/2014/main" id="{D6FBBBD1-07A7-2416-E605-148895F3B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232"/>
              <a:ext cx="52" cy="79"/>
            </a:xfrm>
            <a:custGeom>
              <a:avLst/>
              <a:gdLst>
                <a:gd name="T0" fmla="*/ 1 w 314"/>
                <a:gd name="T1" fmla="*/ 2 h 470"/>
                <a:gd name="T2" fmla="*/ 0 w 314"/>
                <a:gd name="T3" fmla="*/ 2 h 470"/>
                <a:gd name="T4" fmla="*/ 1 w 314"/>
                <a:gd name="T5" fmla="*/ 0 h 470"/>
                <a:gd name="T6" fmla="*/ 1 w 314"/>
                <a:gd name="T7" fmla="*/ 2 h 4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4"/>
                <a:gd name="T13" fmla="*/ 0 h 470"/>
                <a:gd name="T14" fmla="*/ 314 w 314"/>
                <a:gd name="T15" fmla="*/ 470 h 4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4" h="470">
                  <a:moveTo>
                    <a:pt x="314" y="313"/>
                  </a:moveTo>
                  <a:lnTo>
                    <a:pt x="0" y="313"/>
                  </a:lnTo>
                  <a:lnTo>
                    <a:pt x="235" y="0"/>
                  </a:lnTo>
                  <a:lnTo>
                    <a:pt x="235" y="470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66" name="Line 67">
              <a:extLst>
                <a:ext uri="{FF2B5EF4-FFF2-40B4-BE49-F238E27FC236}">
                  <a16:creationId xmlns:a16="http://schemas.microsoft.com/office/drawing/2014/main" id="{A80B6381-1E3C-3487-D78E-1EB2ECD0D6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1" y="232"/>
              <a:ext cx="14" cy="26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67" name="Line 68">
              <a:extLst>
                <a:ext uri="{FF2B5EF4-FFF2-40B4-BE49-F238E27FC236}">
                  <a16:creationId xmlns:a16="http://schemas.microsoft.com/office/drawing/2014/main" id="{BE75145D-CBFE-9003-6321-6717B54B9F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1" y="232"/>
              <a:ext cx="13" cy="26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Group 69">
            <a:extLst>
              <a:ext uri="{FF2B5EF4-FFF2-40B4-BE49-F238E27FC236}">
                <a16:creationId xmlns:a16="http://schemas.microsoft.com/office/drawing/2014/main" id="{902C59AF-60A9-EE57-0066-36FDBBED6504}"/>
              </a:ext>
            </a:extLst>
          </p:cNvPr>
          <p:cNvGrpSpPr>
            <a:grpSpLocks/>
          </p:cNvGrpSpPr>
          <p:nvPr/>
        </p:nvGrpSpPr>
        <p:grpSpPr bwMode="auto">
          <a:xfrm>
            <a:off x="5545138" y="2690813"/>
            <a:ext cx="207962" cy="125412"/>
            <a:chOff x="2294" y="682"/>
            <a:chExt cx="131" cy="79"/>
          </a:xfrm>
        </p:grpSpPr>
        <p:sp>
          <p:nvSpPr>
            <p:cNvPr id="30862" name="Freeform 70">
              <a:extLst>
                <a:ext uri="{FF2B5EF4-FFF2-40B4-BE49-F238E27FC236}">
                  <a16:creationId xmlns:a16="http://schemas.microsoft.com/office/drawing/2014/main" id="{593D5F7E-E5F2-D533-37C5-4482E03C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682"/>
              <a:ext cx="52" cy="79"/>
            </a:xfrm>
            <a:custGeom>
              <a:avLst/>
              <a:gdLst>
                <a:gd name="T0" fmla="*/ 0 w 313"/>
                <a:gd name="T1" fmla="*/ 2 h 470"/>
                <a:gd name="T2" fmla="*/ 0 w 313"/>
                <a:gd name="T3" fmla="*/ 2 h 470"/>
                <a:gd name="T4" fmla="*/ 1 w 313"/>
                <a:gd name="T5" fmla="*/ 2 h 470"/>
                <a:gd name="T6" fmla="*/ 1 w 313"/>
                <a:gd name="T7" fmla="*/ 2 h 470"/>
                <a:gd name="T8" fmla="*/ 1 w 313"/>
                <a:gd name="T9" fmla="*/ 1 h 470"/>
                <a:gd name="T10" fmla="*/ 1 w 313"/>
                <a:gd name="T11" fmla="*/ 1 h 470"/>
                <a:gd name="T12" fmla="*/ 0 w 313"/>
                <a:gd name="T13" fmla="*/ 1 h 470"/>
                <a:gd name="T14" fmla="*/ 0 w 313"/>
                <a:gd name="T15" fmla="*/ 0 h 470"/>
                <a:gd name="T16" fmla="*/ 1 w 313"/>
                <a:gd name="T17" fmla="*/ 0 h 4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3"/>
                <a:gd name="T28" fmla="*/ 0 h 470"/>
                <a:gd name="T29" fmla="*/ 313 w 313"/>
                <a:gd name="T30" fmla="*/ 470 h 4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3" h="470">
                  <a:moveTo>
                    <a:pt x="0" y="392"/>
                  </a:moveTo>
                  <a:lnTo>
                    <a:pt x="78" y="470"/>
                  </a:lnTo>
                  <a:lnTo>
                    <a:pt x="234" y="470"/>
                  </a:lnTo>
                  <a:lnTo>
                    <a:pt x="313" y="392"/>
                  </a:lnTo>
                  <a:lnTo>
                    <a:pt x="313" y="236"/>
                  </a:lnTo>
                  <a:lnTo>
                    <a:pt x="234" y="157"/>
                  </a:lnTo>
                  <a:lnTo>
                    <a:pt x="0" y="157"/>
                  </a:lnTo>
                  <a:lnTo>
                    <a:pt x="0" y="0"/>
                  </a:lnTo>
                  <a:lnTo>
                    <a:pt x="313" y="0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63" name="Line 71">
              <a:extLst>
                <a:ext uri="{FF2B5EF4-FFF2-40B4-BE49-F238E27FC236}">
                  <a16:creationId xmlns:a16="http://schemas.microsoft.com/office/drawing/2014/main" id="{AA7961D7-744F-4C08-B0D9-5AF2D5033D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2" y="682"/>
              <a:ext cx="13" cy="27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64" name="Line 72">
              <a:extLst>
                <a:ext uri="{FF2B5EF4-FFF2-40B4-BE49-F238E27FC236}">
                  <a16:creationId xmlns:a16="http://schemas.microsoft.com/office/drawing/2014/main" id="{AFF9E38F-5A4B-2408-28E5-D5ED63B04D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2" y="682"/>
              <a:ext cx="13" cy="27"/>
            </a:xfrm>
            <a:prstGeom prst="line">
              <a:avLst/>
            </a:pr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73">
            <a:extLst>
              <a:ext uri="{FF2B5EF4-FFF2-40B4-BE49-F238E27FC236}">
                <a16:creationId xmlns:a16="http://schemas.microsoft.com/office/drawing/2014/main" id="{115F3C48-24F4-42BA-99C2-3F59D56776A4}"/>
              </a:ext>
            </a:extLst>
          </p:cNvPr>
          <p:cNvGrpSpPr>
            <a:grpSpLocks/>
          </p:cNvGrpSpPr>
          <p:nvPr/>
        </p:nvGrpSpPr>
        <p:grpSpPr bwMode="auto">
          <a:xfrm>
            <a:off x="7040564" y="2054225"/>
            <a:ext cx="242887" cy="292100"/>
            <a:chOff x="3236" y="347"/>
            <a:chExt cx="153" cy="184"/>
          </a:xfrm>
        </p:grpSpPr>
        <p:sp>
          <p:nvSpPr>
            <p:cNvPr id="30859" name="Freeform 74">
              <a:extLst>
                <a:ext uri="{FF2B5EF4-FFF2-40B4-BE49-F238E27FC236}">
                  <a16:creationId xmlns:a16="http://schemas.microsoft.com/office/drawing/2014/main" id="{3251A4FF-1874-860C-5832-39546008F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362"/>
              <a:ext cx="153" cy="169"/>
            </a:xfrm>
            <a:custGeom>
              <a:avLst/>
              <a:gdLst>
                <a:gd name="T0" fmla="*/ 4 w 920"/>
                <a:gd name="T1" fmla="*/ 5 h 1009"/>
                <a:gd name="T2" fmla="*/ 4 w 920"/>
                <a:gd name="T3" fmla="*/ 5 h 1009"/>
                <a:gd name="T4" fmla="*/ 0 w 920"/>
                <a:gd name="T5" fmla="*/ 0 h 1009"/>
                <a:gd name="T6" fmla="*/ 4 w 920"/>
                <a:gd name="T7" fmla="*/ 5 h 10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0"/>
                <a:gd name="T13" fmla="*/ 0 h 1009"/>
                <a:gd name="T14" fmla="*/ 920 w 920"/>
                <a:gd name="T15" fmla="*/ 1009 h 10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0" h="1009">
                  <a:moveTo>
                    <a:pt x="848" y="1009"/>
                  </a:moveTo>
                  <a:lnTo>
                    <a:pt x="920" y="949"/>
                  </a:lnTo>
                  <a:lnTo>
                    <a:pt x="0" y="0"/>
                  </a:lnTo>
                  <a:lnTo>
                    <a:pt x="848" y="1009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60" name="Freeform 75">
              <a:extLst>
                <a:ext uri="{FF2B5EF4-FFF2-40B4-BE49-F238E27FC236}">
                  <a16:creationId xmlns:a16="http://schemas.microsoft.com/office/drawing/2014/main" id="{49174207-B3C5-D4B2-D08B-5CD92C6BA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347"/>
              <a:ext cx="153" cy="174"/>
            </a:xfrm>
            <a:custGeom>
              <a:avLst/>
              <a:gdLst>
                <a:gd name="T0" fmla="*/ 4 w 920"/>
                <a:gd name="T1" fmla="*/ 5 h 1043"/>
                <a:gd name="T2" fmla="*/ 0 w 920"/>
                <a:gd name="T3" fmla="*/ 1 h 1043"/>
                <a:gd name="T4" fmla="*/ 0 w 920"/>
                <a:gd name="T5" fmla="*/ 0 h 1043"/>
                <a:gd name="T6" fmla="*/ 4 w 920"/>
                <a:gd name="T7" fmla="*/ 5 h 10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0"/>
                <a:gd name="T13" fmla="*/ 0 h 1043"/>
                <a:gd name="T14" fmla="*/ 920 w 920"/>
                <a:gd name="T15" fmla="*/ 1043 h 10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0" h="1043">
                  <a:moveTo>
                    <a:pt x="920" y="1043"/>
                  </a:moveTo>
                  <a:lnTo>
                    <a:pt x="0" y="94"/>
                  </a:lnTo>
                  <a:lnTo>
                    <a:pt x="44" y="0"/>
                  </a:lnTo>
                  <a:lnTo>
                    <a:pt x="920" y="104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61" name="Freeform 76">
              <a:extLst>
                <a:ext uri="{FF2B5EF4-FFF2-40B4-BE49-F238E27FC236}">
                  <a16:creationId xmlns:a16="http://schemas.microsoft.com/office/drawing/2014/main" id="{EF15B003-50B3-AC54-344D-8F550029E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347"/>
              <a:ext cx="153" cy="184"/>
            </a:xfrm>
            <a:custGeom>
              <a:avLst/>
              <a:gdLst>
                <a:gd name="T0" fmla="*/ 4 w 920"/>
                <a:gd name="T1" fmla="*/ 5 h 1103"/>
                <a:gd name="T2" fmla="*/ 4 w 920"/>
                <a:gd name="T3" fmla="*/ 5 h 1103"/>
                <a:gd name="T4" fmla="*/ 0 w 920"/>
                <a:gd name="T5" fmla="*/ 0 h 1103"/>
                <a:gd name="T6" fmla="*/ 0 w 920"/>
                <a:gd name="T7" fmla="*/ 1 h 1103"/>
                <a:gd name="T8" fmla="*/ 4 w 920"/>
                <a:gd name="T9" fmla="*/ 5 h 1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0"/>
                <a:gd name="T16" fmla="*/ 0 h 1103"/>
                <a:gd name="T17" fmla="*/ 920 w 920"/>
                <a:gd name="T18" fmla="*/ 1103 h 1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0" h="1103">
                  <a:moveTo>
                    <a:pt x="848" y="1103"/>
                  </a:moveTo>
                  <a:lnTo>
                    <a:pt x="920" y="1043"/>
                  </a:lnTo>
                  <a:lnTo>
                    <a:pt x="44" y="0"/>
                  </a:lnTo>
                  <a:lnTo>
                    <a:pt x="0" y="94"/>
                  </a:lnTo>
                  <a:lnTo>
                    <a:pt x="848" y="1103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Group 77">
            <a:extLst>
              <a:ext uri="{FF2B5EF4-FFF2-40B4-BE49-F238E27FC236}">
                <a16:creationId xmlns:a16="http://schemas.microsoft.com/office/drawing/2014/main" id="{1C82DA81-15EB-B0C6-518A-83539C54FA82}"/>
              </a:ext>
            </a:extLst>
          </p:cNvPr>
          <p:cNvGrpSpPr>
            <a:grpSpLocks/>
          </p:cNvGrpSpPr>
          <p:nvPr/>
        </p:nvGrpSpPr>
        <p:grpSpPr bwMode="auto">
          <a:xfrm>
            <a:off x="5775325" y="2081213"/>
            <a:ext cx="1277938" cy="23812"/>
            <a:chOff x="2439" y="347"/>
            <a:chExt cx="805" cy="15"/>
          </a:xfrm>
        </p:grpSpPr>
        <p:sp>
          <p:nvSpPr>
            <p:cNvPr id="30856" name="Freeform 78">
              <a:extLst>
                <a:ext uri="{FF2B5EF4-FFF2-40B4-BE49-F238E27FC236}">
                  <a16:creationId xmlns:a16="http://schemas.microsoft.com/office/drawing/2014/main" id="{29FB4715-F6C8-579B-1414-79F7FE2E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" y="347"/>
              <a:ext cx="805" cy="15"/>
            </a:xfrm>
            <a:custGeom>
              <a:avLst/>
              <a:gdLst>
                <a:gd name="T0" fmla="*/ 22 w 4827"/>
                <a:gd name="T1" fmla="*/ 0 h 94"/>
                <a:gd name="T2" fmla="*/ 22 w 4827"/>
                <a:gd name="T3" fmla="*/ 0 h 94"/>
                <a:gd name="T4" fmla="*/ 0 w 4827"/>
                <a:gd name="T5" fmla="*/ 0 h 94"/>
                <a:gd name="T6" fmla="*/ 22 w 4827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27"/>
                <a:gd name="T13" fmla="*/ 0 h 94"/>
                <a:gd name="T14" fmla="*/ 4827 w 4827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27" h="94">
                  <a:moveTo>
                    <a:pt x="4783" y="94"/>
                  </a:moveTo>
                  <a:lnTo>
                    <a:pt x="4827" y="0"/>
                  </a:lnTo>
                  <a:lnTo>
                    <a:pt x="0" y="94"/>
                  </a:lnTo>
                  <a:lnTo>
                    <a:pt x="4783" y="9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57" name="Freeform 79">
              <a:extLst>
                <a:ext uri="{FF2B5EF4-FFF2-40B4-BE49-F238E27FC236}">
                  <a16:creationId xmlns:a16="http://schemas.microsoft.com/office/drawing/2014/main" id="{EB8FCF4E-2F7A-9FE8-7A4F-71C54B106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" y="347"/>
              <a:ext cx="805" cy="15"/>
            </a:xfrm>
            <a:custGeom>
              <a:avLst/>
              <a:gdLst>
                <a:gd name="T0" fmla="*/ 22 w 4827"/>
                <a:gd name="T1" fmla="*/ 0 h 94"/>
                <a:gd name="T2" fmla="*/ 0 w 4827"/>
                <a:gd name="T3" fmla="*/ 0 h 94"/>
                <a:gd name="T4" fmla="*/ 0 w 4827"/>
                <a:gd name="T5" fmla="*/ 0 h 94"/>
                <a:gd name="T6" fmla="*/ 22 w 4827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27"/>
                <a:gd name="T13" fmla="*/ 0 h 94"/>
                <a:gd name="T14" fmla="*/ 4827 w 4827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27" h="94">
                  <a:moveTo>
                    <a:pt x="4827" y="0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4827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58" name="Freeform 80">
              <a:extLst>
                <a:ext uri="{FF2B5EF4-FFF2-40B4-BE49-F238E27FC236}">
                  <a16:creationId xmlns:a16="http://schemas.microsoft.com/office/drawing/2014/main" id="{29AED920-61A4-880D-79E1-AFA664F58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" y="347"/>
              <a:ext cx="805" cy="15"/>
            </a:xfrm>
            <a:custGeom>
              <a:avLst/>
              <a:gdLst>
                <a:gd name="T0" fmla="*/ 22 w 4827"/>
                <a:gd name="T1" fmla="*/ 0 h 94"/>
                <a:gd name="T2" fmla="*/ 22 w 4827"/>
                <a:gd name="T3" fmla="*/ 0 h 94"/>
                <a:gd name="T4" fmla="*/ 0 w 4827"/>
                <a:gd name="T5" fmla="*/ 0 h 94"/>
                <a:gd name="T6" fmla="*/ 0 w 4827"/>
                <a:gd name="T7" fmla="*/ 0 h 94"/>
                <a:gd name="T8" fmla="*/ 22 w 4827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27"/>
                <a:gd name="T16" fmla="*/ 0 h 94"/>
                <a:gd name="T17" fmla="*/ 4827 w 4827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27" h="94">
                  <a:moveTo>
                    <a:pt x="4783" y="94"/>
                  </a:moveTo>
                  <a:lnTo>
                    <a:pt x="4827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4783" y="94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Group 81">
            <a:extLst>
              <a:ext uri="{FF2B5EF4-FFF2-40B4-BE49-F238E27FC236}">
                <a16:creationId xmlns:a16="http://schemas.microsoft.com/office/drawing/2014/main" id="{5088A980-EBE1-66EF-AC6D-33AFC9D639AF}"/>
              </a:ext>
            </a:extLst>
          </p:cNvPr>
          <p:cNvGrpSpPr>
            <a:grpSpLocks/>
          </p:cNvGrpSpPr>
          <p:nvPr/>
        </p:nvGrpSpPr>
        <p:grpSpPr bwMode="auto">
          <a:xfrm>
            <a:off x="5764213" y="2111375"/>
            <a:ext cx="25400" cy="692150"/>
            <a:chOff x="2431" y="355"/>
            <a:chExt cx="16" cy="436"/>
          </a:xfrm>
        </p:grpSpPr>
        <p:sp>
          <p:nvSpPr>
            <p:cNvPr id="30853" name="Freeform 82">
              <a:extLst>
                <a:ext uri="{FF2B5EF4-FFF2-40B4-BE49-F238E27FC236}">
                  <a16:creationId xmlns:a16="http://schemas.microsoft.com/office/drawing/2014/main" id="{D3DB0D95-4234-75C8-9307-D316C296D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355"/>
              <a:ext cx="16" cy="436"/>
            </a:xfrm>
            <a:custGeom>
              <a:avLst/>
              <a:gdLst>
                <a:gd name="T0" fmla="*/ 0 w 94"/>
                <a:gd name="T1" fmla="*/ 12 h 2618"/>
                <a:gd name="T2" fmla="*/ 1 w 94"/>
                <a:gd name="T3" fmla="*/ 12 h 2618"/>
                <a:gd name="T4" fmla="*/ 0 w 94"/>
                <a:gd name="T5" fmla="*/ 0 h 2618"/>
                <a:gd name="T6" fmla="*/ 0 w 94"/>
                <a:gd name="T7" fmla="*/ 12 h 2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2618"/>
                <a:gd name="T14" fmla="*/ 94 w 94"/>
                <a:gd name="T15" fmla="*/ 2618 h 2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2618">
                  <a:moveTo>
                    <a:pt x="0" y="2618"/>
                  </a:moveTo>
                  <a:lnTo>
                    <a:pt x="94" y="2618"/>
                  </a:lnTo>
                  <a:lnTo>
                    <a:pt x="0" y="0"/>
                  </a:lnTo>
                  <a:lnTo>
                    <a:pt x="0" y="2618"/>
                  </a:lnTo>
                  <a:close/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54" name="Freeform 83">
              <a:extLst>
                <a:ext uri="{FF2B5EF4-FFF2-40B4-BE49-F238E27FC236}">
                  <a16:creationId xmlns:a16="http://schemas.microsoft.com/office/drawing/2014/main" id="{FD96C148-E6DF-0902-0EE6-EF5426AC3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355"/>
              <a:ext cx="16" cy="436"/>
            </a:xfrm>
            <a:custGeom>
              <a:avLst/>
              <a:gdLst>
                <a:gd name="T0" fmla="*/ 1 w 94"/>
                <a:gd name="T1" fmla="*/ 12 h 2618"/>
                <a:gd name="T2" fmla="*/ 0 w 94"/>
                <a:gd name="T3" fmla="*/ 0 h 2618"/>
                <a:gd name="T4" fmla="*/ 1 w 94"/>
                <a:gd name="T5" fmla="*/ 0 h 2618"/>
                <a:gd name="T6" fmla="*/ 1 w 94"/>
                <a:gd name="T7" fmla="*/ 12 h 2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2618"/>
                <a:gd name="T14" fmla="*/ 94 w 94"/>
                <a:gd name="T15" fmla="*/ 2618 h 2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2618">
                  <a:moveTo>
                    <a:pt x="94" y="2618"/>
                  </a:moveTo>
                  <a:lnTo>
                    <a:pt x="0" y="0"/>
                  </a:lnTo>
                  <a:lnTo>
                    <a:pt x="94" y="0"/>
                  </a:lnTo>
                  <a:lnTo>
                    <a:pt x="94" y="2618"/>
                  </a:lnTo>
                  <a:close/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55" name="Rectangle 84">
              <a:extLst>
                <a:ext uri="{FF2B5EF4-FFF2-40B4-BE49-F238E27FC236}">
                  <a16:creationId xmlns:a16="http://schemas.microsoft.com/office/drawing/2014/main" id="{314048DE-A020-45B7-3417-96C20F629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" y="355"/>
              <a:ext cx="16" cy="436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Group 85">
            <a:extLst>
              <a:ext uri="{FF2B5EF4-FFF2-40B4-BE49-F238E27FC236}">
                <a16:creationId xmlns:a16="http://schemas.microsoft.com/office/drawing/2014/main" id="{CB073615-7294-BF40-AB79-F600BFE748BA}"/>
              </a:ext>
            </a:extLst>
          </p:cNvPr>
          <p:cNvGrpSpPr>
            <a:grpSpLocks/>
          </p:cNvGrpSpPr>
          <p:nvPr/>
        </p:nvGrpSpPr>
        <p:grpSpPr bwMode="auto">
          <a:xfrm>
            <a:off x="6704014" y="2335213"/>
            <a:ext cx="585787" cy="703262"/>
            <a:chOff x="3087" y="521"/>
            <a:chExt cx="369" cy="443"/>
          </a:xfrm>
        </p:grpSpPr>
        <p:sp>
          <p:nvSpPr>
            <p:cNvPr id="30851" name="Freeform 86">
              <a:extLst>
                <a:ext uri="{FF2B5EF4-FFF2-40B4-BE49-F238E27FC236}">
                  <a16:creationId xmlns:a16="http://schemas.microsoft.com/office/drawing/2014/main" id="{032E63B8-5E18-8D67-D7A6-5EC1D6A26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521"/>
              <a:ext cx="363" cy="443"/>
            </a:xfrm>
            <a:custGeom>
              <a:avLst/>
              <a:gdLst>
                <a:gd name="T0" fmla="*/ 0 w 2183"/>
                <a:gd name="T1" fmla="*/ 12 h 2661"/>
                <a:gd name="T2" fmla="*/ 10 w 2183"/>
                <a:gd name="T3" fmla="*/ 0 h 2661"/>
                <a:gd name="T4" fmla="*/ 10 w 2183"/>
                <a:gd name="T5" fmla="*/ 0 h 2661"/>
                <a:gd name="T6" fmla="*/ 0 w 2183"/>
                <a:gd name="T7" fmla="*/ 12 h 26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83"/>
                <a:gd name="T13" fmla="*/ 0 h 2661"/>
                <a:gd name="T14" fmla="*/ 2183 w 2183"/>
                <a:gd name="T15" fmla="*/ 2661 h 26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83" h="2661">
                  <a:moveTo>
                    <a:pt x="0" y="2661"/>
                  </a:moveTo>
                  <a:lnTo>
                    <a:pt x="2111" y="0"/>
                  </a:lnTo>
                  <a:lnTo>
                    <a:pt x="2183" y="60"/>
                  </a:lnTo>
                  <a:lnTo>
                    <a:pt x="0" y="266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52" name="Freeform 87">
              <a:extLst>
                <a:ext uri="{FF2B5EF4-FFF2-40B4-BE49-F238E27FC236}">
                  <a16:creationId xmlns:a16="http://schemas.microsoft.com/office/drawing/2014/main" id="{0E083AC0-169A-CCDB-579E-515CC84A9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521"/>
              <a:ext cx="369" cy="443"/>
            </a:xfrm>
            <a:custGeom>
              <a:avLst/>
              <a:gdLst>
                <a:gd name="T0" fmla="*/ 0 w 2217"/>
                <a:gd name="T1" fmla="*/ 12 h 2661"/>
                <a:gd name="T2" fmla="*/ 0 w 2217"/>
                <a:gd name="T3" fmla="*/ 12 h 2661"/>
                <a:gd name="T4" fmla="*/ 10 w 2217"/>
                <a:gd name="T5" fmla="*/ 0 h 2661"/>
                <a:gd name="T6" fmla="*/ 10 w 2217"/>
                <a:gd name="T7" fmla="*/ 0 h 2661"/>
                <a:gd name="T8" fmla="*/ 0 w 2217"/>
                <a:gd name="T9" fmla="*/ 12 h 26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7"/>
                <a:gd name="T16" fmla="*/ 0 h 2661"/>
                <a:gd name="T17" fmla="*/ 2217 w 2217"/>
                <a:gd name="T18" fmla="*/ 2661 h 26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7" h="2661">
                  <a:moveTo>
                    <a:pt x="0" y="2554"/>
                  </a:moveTo>
                  <a:lnTo>
                    <a:pt x="34" y="2661"/>
                  </a:lnTo>
                  <a:lnTo>
                    <a:pt x="2217" y="60"/>
                  </a:lnTo>
                  <a:lnTo>
                    <a:pt x="2145" y="0"/>
                  </a:lnTo>
                  <a:lnTo>
                    <a:pt x="0" y="2554"/>
                  </a:lnTo>
                </a:path>
              </a:pathLst>
            </a:custGeom>
            <a:solidFill>
              <a:srgbClr val="FF3300"/>
            </a:solidFill>
            <a:ln w="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Group 88">
            <a:extLst>
              <a:ext uri="{FF2B5EF4-FFF2-40B4-BE49-F238E27FC236}">
                <a16:creationId xmlns:a16="http://schemas.microsoft.com/office/drawing/2014/main" id="{FB4ADE62-FC96-5B7B-7F41-A03FFF14BA20}"/>
              </a:ext>
            </a:extLst>
          </p:cNvPr>
          <p:cNvGrpSpPr>
            <a:grpSpLocks/>
          </p:cNvGrpSpPr>
          <p:nvPr/>
        </p:nvGrpSpPr>
        <p:grpSpPr bwMode="auto">
          <a:xfrm>
            <a:off x="5748339" y="2746375"/>
            <a:ext cx="955675" cy="285750"/>
            <a:chOff x="2387" y="784"/>
            <a:chExt cx="602" cy="180"/>
          </a:xfrm>
        </p:grpSpPr>
        <p:sp>
          <p:nvSpPr>
            <p:cNvPr id="30848" name="Freeform 89">
              <a:extLst>
                <a:ext uri="{FF2B5EF4-FFF2-40B4-BE49-F238E27FC236}">
                  <a16:creationId xmlns:a16="http://schemas.microsoft.com/office/drawing/2014/main" id="{40F616EB-FC76-1A93-32C1-786CF49C6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784"/>
              <a:ext cx="583" cy="162"/>
            </a:xfrm>
            <a:custGeom>
              <a:avLst/>
              <a:gdLst>
                <a:gd name="T0" fmla="*/ 0 w 3498"/>
                <a:gd name="T1" fmla="*/ 0 h 977"/>
                <a:gd name="T2" fmla="*/ 0 w 3498"/>
                <a:gd name="T3" fmla="*/ 0 h 977"/>
                <a:gd name="T4" fmla="*/ 16 w 3498"/>
                <a:gd name="T5" fmla="*/ 4 h 977"/>
                <a:gd name="T6" fmla="*/ 0 w 3498"/>
                <a:gd name="T7" fmla="*/ 0 h 9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98"/>
                <a:gd name="T13" fmla="*/ 0 h 977"/>
                <a:gd name="T14" fmla="*/ 3498 w 3498"/>
                <a:gd name="T15" fmla="*/ 977 h 9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98" h="977">
                  <a:moveTo>
                    <a:pt x="25" y="0"/>
                  </a:moveTo>
                  <a:lnTo>
                    <a:pt x="0" y="91"/>
                  </a:lnTo>
                  <a:lnTo>
                    <a:pt x="3498" y="97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49" name="Freeform 90">
              <a:extLst>
                <a:ext uri="{FF2B5EF4-FFF2-40B4-BE49-F238E27FC236}">
                  <a16:creationId xmlns:a16="http://schemas.microsoft.com/office/drawing/2014/main" id="{331A2A31-7E31-2BA7-4EC8-86B3E91BA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799"/>
              <a:ext cx="589" cy="165"/>
            </a:xfrm>
            <a:custGeom>
              <a:avLst/>
              <a:gdLst>
                <a:gd name="T0" fmla="*/ 0 w 3532"/>
                <a:gd name="T1" fmla="*/ 0 h 993"/>
                <a:gd name="T2" fmla="*/ 16 w 3532"/>
                <a:gd name="T3" fmla="*/ 4 h 993"/>
                <a:gd name="T4" fmla="*/ 16 w 3532"/>
                <a:gd name="T5" fmla="*/ 4 h 993"/>
                <a:gd name="T6" fmla="*/ 0 w 3532"/>
                <a:gd name="T7" fmla="*/ 0 h 9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32"/>
                <a:gd name="T13" fmla="*/ 0 h 993"/>
                <a:gd name="T14" fmla="*/ 3532 w 3532"/>
                <a:gd name="T15" fmla="*/ 993 h 9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32" h="993">
                  <a:moveTo>
                    <a:pt x="0" y="0"/>
                  </a:moveTo>
                  <a:lnTo>
                    <a:pt x="3498" y="886"/>
                  </a:lnTo>
                  <a:lnTo>
                    <a:pt x="3532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50" name="Freeform 91">
              <a:extLst>
                <a:ext uri="{FF2B5EF4-FFF2-40B4-BE49-F238E27FC236}">
                  <a16:creationId xmlns:a16="http://schemas.microsoft.com/office/drawing/2014/main" id="{1C294D8D-7699-3EA7-D8AE-3DDA6CE81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" y="784"/>
              <a:ext cx="589" cy="180"/>
            </a:xfrm>
            <a:custGeom>
              <a:avLst/>
              <a:gdLst>
                <a:gd name="T0" fmla="*/ 0 w 3532"/>
                <a:gd name="T1" fmla="*/ 0 h 1084"/>
                <a:gd name="T2" fmla="*/ 0 w 3532"/>
                <a:gd name="T3" fmla="*/ 0 h 1084"/>
                <a:gd name="T4" fmla="*/ 16 w 3532"/>
                <a:gd name="T5" fmla="*/ 5 h 1084"/>
                <a:gd name="T6" fmla="*/ 16 w 3532"/>
                <a:gd name="T7" fmla="*/ 4 h 1084"/>
                <a:gd name="T8" fmla="*/ 0 w 3532"/>
                <a:gd name="T9" fmla="*/ 0 h 10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32"/>
                <a:gd name="T16" fmla="*/ 0 h 1084"/>
                <a:gd name="T17" fmla="*/ 3532 w 3532"/>
                <a:gd name="T18" fmla="*/ 1084 h 10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32" h="1084">
                  <a:moveTo>
                    <a:pt x="25" y="0"/>
                  </a:moveTo>
                  <a:lnTo>
                    <a:pt x="0" y="91"/>
                  </a:lnTo>
                  <a:lnTo>
                    <a:pt x="3532" y="1084"/>
                  </a:lnTo>
                  <a:lnTo>
                    <a:pt x="3498" y="977"/>
                  </a:lnTo>
                  <a:lnTo>
                    <a:pt x="25" y="0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" name="Group 92">
            <a:extLst>
              <a:ext uri="{FF2B5EF4-FFF2-40B4-BE49-F238E27FC236}">
                <a16:creationId xmlns:a16="http://schemas.microsoft.com/office/drawing/2014/main" id="{1F16F7D5-3660-35F1-EA76-BB713DA53F32}"/>
              </a:ext>
            </a:extLst>
          </p:cNvPr>
          <p:cNvGrpSpPr>
            <a:grpSpLocks/>
          </p:cNvGrpSpPr>
          <p:nvPr/>
        </p:nvGrpSpPr>
        <p:grpSpPr bwMode="auto">
          <a:xfrm>
            <a:off x="6702425" y="2079625"/>
            <a:ext cx="1588" cy="952500"/>
            <a:chOff x="3023" y="355"/>
            <a:chExt cx="1" cy="600"/>
          </a:xfrm>
        </p:grpSpPr>
        <p:sp>
          <p:nvSpPr>
            <p:cNvPr id="30845" name="Line 93">
              <a:extLst>
                <a:ext uri="{FF2B5EF4-FFF2-40B4-BE49-F238E27FC236}">
                  <a16:creationId xmlns:a16="http://schemas.microsoft.com/office/drawing/2014/main" id="{5221D349-66E3-9CAF-581C-2C39E09BF9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3" y="796"/>
              <a:ext cx="1" cy="15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46" name="Line 94">
              <a:extLst>
                <a:ext uri="{FF2B5EF4-FFF2-40B4-BE49-F238E27FC236}">
                  <a16:creationId xmlns:a16="http://schemas.microsoft.com/office/drawing/2014/main" id="{7C98175C-6C06-1483-170C-E89784239F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3" y="561"/>
              <a:ext cx="1" cy="18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47" name="Line 95">
              <a:extLst>
                <a:ext uri="{FF2B5EF4-FFF2-40B4-BE49-F238E27FC236}">
                  <a16:creationId xmlns:a16="http://schemas.microsoft.com/office/drawing/2014/main" id="{228D8EDC-3CF0-267F-CB95-41663D7F51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3" y="355"/>
              <a:ext cx="1" cy="15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3936" name="Freeform 96">
            <a:extLst>
              <a:ext uri="{FF2B5EF4-FFF2-40B4-BE49-F238E27FC236}">
                <a16:creationId xmlns:a16="http://schemas.microsoft.com/office/drawing/2014/main" id="{F76AAA66-FD65-C9FB-6C82-10138A45216B}"/>
              </a:ext>
            </a:extLst>
          </p:cNvPr>
          <p:cNvSpPr>
            <a:spLocks/>
          </p:cNvSpPr>
          <p:nvPr/>
        </p:nvSpPr>
        <p:spPr bwMode="auto">
          <a:xfrm>
            <a:off x="3192463" y="4678364"/>
            <a:ext cx="82550" cy="123825"/>
          </a:xfrm>
          <a:custGeom>
            <a:avLst/>
            <a:gdLst>
              <a:gd name="T0" fmla="*/ 0 w 313"/>
              <a:gd name="T1" fmla="*/ 2147483646 h 470"/>
              <a:gd name="T2" fmla="*/ 1449235668 w 313"/>
              <a:gd name="T3" fmla="*/ 2147483646 h 470"/>
              <a:gd name="T4" fmla="*/ 2147483646 w 313"/>
              <a:gd name="T5" fmla="*/ 2147483646 h 470"/>
              <a:gd name="T6" fmla="*/ 2147483646 w 313"/>
              <a:gd name="T7" fmla="*/ 2147483646 h 470"/>
              <a:gd name="T8" fmla="*/ 2147483646 w 313"/>
              <a:gd name="T9" fmla="*/ 2147483646 h 470"/>
              <a:gd name="T10" fmla="*/ 2147483646 w 313"/>
              <a:gd name="T11" fmla="*/ 2147483646 h 470"/>
              <a:gd name="T12" fmla="*/ 0 w 313"/>
              <a:gd name="T13" fmla="*/ 2147483646 h 470"/>
              <a:gd name="T14" fmla="*/ 0 w 313"/>
              <a:gd name="T15" fmla="*/ 0 h 470"/>
              <a:gd name="T16" fmla="*/ 2147483646 w 313"/>
              <a:gd name="T17" fmla="*/ 0 h 4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3"/>
              <a:gd name="T28" fmla="*/ 0 h 470"/>
              <a:gd name="T29" fmla="*/ 313 w 313"/>
              <a:gd name="T30" fmla="*/ 470 h 4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3" h="470">
                <a:moveTo>
                  <a:pt x="0" y="392"/>
                </a:moveTo>
                <a:lnTo>
                  <a:pt x="79" y="470"/>
                </a:lnTo>
                <a:lnTo>
                  <a:pt x="236" y="470"/>
                </a:lnTo>
                <a:lnTo>
                  <a:pt x="313" y="392"/>
                </a:lnTo>
                <a:lnTo>
                  <a:pt x="313" y="236"/>
                </a:lnTo>
                <a:lnTo>
                  <a:pt x="236" y="157"/>
                </a:lnTo>
                <a:lnTo>
                  <a:pt x="0" y="157"/>
                </a:lnTo>
                <a:lnTo>
                  <a:pt x="0" y="0"/>
                </a:lnTo>
                <a:lnTo>
                  <a:pt x="313" y="0"/>
                </a:lnTo>
              </a:path>
            </a:pathLst>
          </a:custGeom>
          <a:noFill/>
          <a:ln w="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1" name="Group 97">
            <a:extLst>
              <a:ext uri="{FF2B5EF4-FFF2-40B4-BE49-F238E27FC236}">
                <a16:creationId xmlns:a16="http://schemas.microsoft.com/office/drawing/2014/main" id="{29394595-5ED5-2665-A273-C86CBA25E74F}"/>
              </a:ext>
            </a:extLst>
          </p:cNvPr>
          <p:cNvGrpSpPr>
            <a:grpSpLocks/>
          </p:cNvGrpSpPr>
          <p:nvPr/>
        </p:nvGrpSpPr>
        <p:grpSpPr bwMode="auto">
          <a:xfrm>
            <a:off x="7751764" y="3213100"/>
            <a:ext cx="1685925" cy="2452688"/>
            <a:chOff x="3370" y="2450"/>
            <a:chExt cx="1062" cy="1545"/>
          </a:xfrm>
        </p:grpSpPr>
        <p:sp>
          <p:nvSpPr>
            <p:cNvPr id="30830" name="Freeform 98">
              <a:extLst>
                <a:ext uri="{FF2B5EF4-FFF2-40B4-BE49-F238E27FC236}">
                  <a16:creationId xmlns:a16="http://schemas.microsoft.com/office/drawing/2014/main" id="{8D14E47F-6A9C-4815-4B8A-A93F303C2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3193"/>
              <a:ext cx="655" cy="374"/>
            </a:xfrm>
            <a:custGeom>
              <a:avLst/>
              <a:gdLst>
                <a:gd name="T0" fmla="*/ 0 w 5244"/>
                <a:gd name="T1" fmla="*/ 6 h 2992"/>
                <a:gd name="T2" fmla="*/ 10 w 5244"/>
                <a:gd name="T3" fmla="*/ 0 h 2992"/>
                <a:gd name="T4" fmla="*/ 10 w 5244"/>
                <a:gd name="T5" fmla="*/ 0 h 2992"/>
                <a:gd name="T6" fmla="*/ 0 60000 65536"/>
                <a:gd name="T7" fmla="*/ 0 60000 65536"/>
                <a:gd name="T8" fmla="*/ 0 60000 65536"/>
                <a:gd name="T9" fmla="*/ 0 w 5244"/>
                <a:gd name="T10" fmla="*/ 0 h 2992"/>
                <a:gd name="T11" fmla="*/ 5244 w 5244"/>
                <a:gd name="T12" fmla="*/ 2992 h 29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44" h="2992">
                  <a:moveTo>
                    <a:pt x="0" y="2992"/>
                  </a:moveTo>
                  <a:lnTo>
                    <a:pt x="5243" y="0"/>
                  </a:lnTo>
                  <a:lnTo>
                    <a:pt x="5244" y="0"/>
                  </a:lnTo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1" name="Freeform 99">
              <a:extLst>
                <a:ext uri="{FF2B5EF4-FFF2-40B4-BE49-F238E27FC236}">
                  <a16:creationId xmlns:a16="http://schemas.microsoft.com/office/drawing/2014/main" id="{75420BB6-A1C8-AE5E-1F90-99607A26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" y="2846"/>
              <a:ext cx="60" cy="347"/>
            </a:xfrm>
            <a:custGeom>
              <a:avLst/>
              <a:gdLst>
                <a:gd name="T0" fmla="*/ 0 w 478"/>
                <a:gd name="T1" fmla="*/ 5 h 2775"/>
                <a:gd name="T2" fmla="*/ 1 w 478"/>
                <a:gd name="T3" fmla="*/ 0 h 2775"/>
                <a:gd name="T4" fmla="*/ 1 w 478"/>
                <a:gd name="T5" fmla="*/ 0 h 2775"/>
                <a:gd name="T6" fmla="*/ 0 60000 65536"/>
                <a:gd name="T7" fmla="*/ 0 60000 65536"/>
                <a:gd name="T8" fmla="*/ 0 60000 65536"/>
                <a:gd name="T9" fmla="*/ 0 w 478"/>
                <a:gd name="T10" fmla="*/ 0 h 2775"/>
                <a:gd name="T11" fmla="*/ 478 w 478"/>
                <a:gd name="T12" fmla="*/ 2775 h 27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8" h="2775">
                  <a:moveTo>
                    <a:pt x="0" y="2775"/>
                  </a:moveTo>
                  <a:lnTo>
                    <a:pt x="477" y="0"/>
                  </a:lnTo>
                  <a:lnTo>
                    <a:pt x="478" y="0"/>
                  </a:lnTo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2" name="Freeform 100">
              <a:extLst>
                <a:ext uri="{FF2B5EF4-FFF2-40B4-BE49-F238E27FC236}">
                  <a16:creationId xmlns:a16="http://schemas.microsoft.com/office/drawing/2014/main" id="{5EC5046A-AA72-E470-DE9C-1132C8660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3068"/>
              <a:ext cx="276" cy="499"/>
            </a:xfrm>
            <a:custGeom>
              <a:avLst/>
              <a:gdLst>
                <a:gd name="T0" fmla="*/ 0 w 2211"/>
                <a:gd name="T1" fmla="*/ 0 h 3989"/>
                <a:gd name="T2" fmla="*/ 4 w 2211"/>
                <a:gd name="T3" fmla="*/ 8 h 3989"/>
                <a:gd name="T4" fmla="*/ 4 w 2211"/>
                <a:gd name="T5" fmla="*/ 8 h 3989"/>
                <a:gd name="T6" fmla="*/ 0 60000 65536"/>
                <a:gd name="T7" fmla="*/ 0 60000 65536"/>
                <a:gd name="T8" fmla="*/ 0 60000 65536"/>
                <a:gd name="T9" fmla="*/ 0 w 2211"/>
                <a:gd name="T10" fmla="*/ 0 h 3989"/>
                <a:gd name="T11" fmla="*/ 2211 w 2211"/>
                <a:gd name="T12" fmla="*/ 3989 h 39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1" h="3989">
                  <a:moveTo>
                    <a:pt x="0" y="0"/>
                  </a:moveTo>
                  <a:lnTo>
                    <a:pt x="2210" y="3989"/>
                  </a:lnTo>
                  <a:lnTo>
                    <a:pt x="2211" y="3989"/>
                  </a:lnTo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3" name="Freeform 101">
              <a:extLst>
                <a:ext uri="{FF2B5EF4-FFF2-40B4-BE49-F238E27FC236}">
                  <a16:creationId xmlns:a16="http://schemas.microsoft.com/office/drawing/2014/main" id="{D788B437-2640-D48E-B51B-7D6FF159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2499"/>
              <a:ext cx="384" cy="569"/>
            </a:xfrm>
            <a:custGeom>
              <a:avLst/>
              <a:gdLst>
                <a:gd name="T0" fmla="*/ 6 w 3077"/>
                <a:gd name="T1" fmla="*/ 0 h 4553"/>
                <a:gd name="T2" fmla="*/ 0 w 3077"/>
                <a:gd name="T3" fmla="*/ 9 h 4553"/>
                <a:gd name="T4" fmla="*/ 0 w 3077"/>
                <a:gd name="T5" fmla="*/ 9 h 4553"/>
                <a:gd name="T6" fmla="*/ 0 60000 65536"/>
                <a:gd name="T7" fmla="*/ 0 60000 65536"/>
                <a:gd name="T8" fmla="*/ 0 60000 65536"/>
                <a:gd name="T9" fmla="*/ 0 w 3077"/>
                <a:gd name="T10" fmla="*/ 0 h 4553"/>
                <a:gd name="T11" fmla="*/ 3077 w 3077"/>
                <a:gd name="T12" fmla="*/ 4553 h 45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77" h="4553">
                  <a:moveTo>
                    <a:pt x="3077" y="0"/>
                  </a:moveTo>
                  <a:lnTo>
                    <a:pt x="0" y="4553"/>
                  </a:lnTo>
                  <a:lnTo>
                    <a:pt x="1" y="4553"/>
                  </a:lnTo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4" name="Freeform 102">
              <a:extLst>
                <a:ext uri="{FF2B5EF4-FFF2-40B4-BE49-F238E27FC236}">
                  <a16:creationId xmlns:a16="http://schemas.microsoft.com/office/drawing/2014/main" id="{A132CF82-F9CD-FFEA-D287-F1CE14CE3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2499"/>
              <a:ext cx="607" cy="347"/>
            </a:xfrm>
            <a:custGeom>
              <a:avLst/>
              <a:gdLst>
                <a:gd name="T0" fmla="*/ 10 w 4853"/>
                <a:gd name="T1" fmla="*/ 5 h 2775"/>
                <a:gd name="T2" fmla="*/ 0 w 4853"/>
                <a:gd name="T3" fmla="*/ 0 h 2775"/>
                <a:gd name="T4" fmla="*/ 0 w 4853"/>
                <a:gd name="T5" fmla="*/ 0 h 2775"/>
                <a:gd name="T6" fmla="*/ 0 60000 65536"/>
                <a:gd name="T7" fmla="*/ 0 60000 65536"/>
                <a:gd name="T8" fmla="*/ 0 60000 65536"/>
                <a:gd name="T9" fmla="*/ 0 w 4853"/>
                <a:gd name="T10" fmla="*/ 0 h 2775"/>
                <a:gd name="T11" fmla="*/ 4853 w 4853"/>
                <a:gd name="T12" fmla="*/ 2775 h 27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53" h="2775">
                  <a:moveTo>
                    <a:pt x="4853" y="2775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5" name="Freeform 103">
              <a:extLst>
                <a:ext uri="{FF2B5EF4-FFF2-40B4-BE49-F238E27FC236}">
                  <a16:creationId xmlns:a16="http://schemas.microsoft.com/office/drawing/2014/main" id="{ADDCB873-54CA-05C3-0DD9-0B25DD278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2450"/>
              <a:ext cx="87" cy="49"/>
            </a:xfrm>
            <a:custGeom>
              <a:avLst/>
              <a:gdLst>
                <a:gd name="T0" fmla="*/ 1 w 693"/>
                <a:gd name="T1" fmla="*/ 0 h 389"/>
                <a:gd name="T2" fmla="*/ 0 w 693"/>
                <a:gd name="T3" fmla="*/ 1 h 389"/>
                <a:gd name="T4" fmla="*/ 0 w 693"/>
                <a:gd name="T5" fmla="*/ 1 h 389"/>
                <a:gd name="T6" fmla="*/ 0 60000 65536"/>
                <a:gd name="T7" fmla="*/ 0 60000 65536"/>
                <a:gd name="T8" fmla="*/ 0 60000 65536"/>
                <a:gd name="T9" fmla="*/ 0 w 693"/>
                <a:gd name="T10" fmla="*/ 0 h 389"/>
                <a:gd name="T11" fmla="*/ 693 w 693"/>
                <a:gd name="T12" fmla="*/ 389 h 3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3" h="389">
                  <a:moveTo>
                    <a:pt x="693" y="0"/>
                  </a:moveTo>
                  <a:lnTo>
                    <a:pt x="0" y="389"/>
                  </a:lnTo>
                  <a:lnTo>
                    <a:pt x="1" y="389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6" name="Freeform 104">
              <a:extLst>
                <a:ext uri="{FF2B5EF4-FFF2-40B4-BE49-F238E27FC236}">
                  <a16:creationId xmlns:a16="http://schemas.microsoft.com/office/drawing/2014/main" id="{0AE48D17-56F9-E579-C19E-31EA06F87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3068"/>
              <a:ext cx="1" cy="580"/>
            </a:xfrm>
            <a:custGeom>
              <a:avLst/>
              <a:gdLst>
                <a:gd name="T0" fmla="*/ 0 w 1"/>
                <a:gd name="T1" fmla="*/ 0 h 4639"/>
                <a:gd name="T2" fmla="*/ 0 w 1"/>
                <a:gd name="T3" fmla="*/ 9 h 4639"/>
                <a:gd name="T4" fmla="*/ 1 w 1"/>
                <a:gd name="T5" fmla="*/ 9 h 4639"/>
                <a:gd name="T6" fmla="*/ 0 60000 65536"/>
                <a:gd name="T7" fmla="*/ 0 60000 65536"/>
                <a:gd name="T8" fmla="*/ 0 60000 65536"/>
                <a:gd name="T9" fmla="*/ 0 w 1"/>
                <a:gd name="T10" fmla="*/ 0 h 4639"/>
                <a:gd name="T11" fmla="*/ 1 w 1"/>
                <a:gd name="T12" fmla="*/ 4639 h 46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639">
                  <a:moveTo>
                    <a:pt x="0" y="0"/>
                  </a:moveTo>
                  <a:lnTo>
                    <a:pt x="0" y="4639"/>
                  </a:lnTo>
                  <a:lnTo>
                    <a:pt x="1" y="4639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7" name="Freeform 105">
              <a:extLst>
                <a:ext uri="{FF2B5EF4-FFF2-40B4-BE49-F238E27FC236}">
                  <a16:creationId xmlns:a16="http://schemas.microsoft.com/office/drawing/2014/main" id="{6A7FC75C-BEDF-3A31-8C45-190E0699D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2450"/>
              <a:ext cx="590" cy="174"/>
            </a:xfrm>
            <a:custGeom>
              <a:avLst/>
              <a:gdLst>
                <a:gd name="T0" fmla="*/ 9 w 4724"/>
                <a:gd name="T1" fmla="*/ 3 h 1387"/>
                <a:gd name="T2" fmla="*/ 0 w 4724"/>
                <a:gd name="T3" fmla="*/ 0 h 1387"/>
                <a:gd name="T4" fmla="*/ 0 w 4724"/>
                <a:gd name="T5" fmla="*/ 0 h 1387"/>
                <a:gd name="T6" fmla="*/ 0 60000 65536"/>
                <a:gd name="T7" fmla="*/ 0 60000 65536"/>
                <a:gd name="T8" fmla="*/ 0 60000 65536"/>
                <a:gd name="T9" fmla="*/ 0 w 4724"/>
                <a:gd name="T10" fmla="*/ 0 h 1387"/>
                <a:gd name="T11" fmla="*/ 4724 w 4724"/>
                <a:gd name="T12" fmla="*/ 1387 h 13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4" h="1387">
                  <a:moveTo>
                    <a:pt x="4724" y="138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8" name="Freeform 106">
              <a:extLst>
                <a:ext uri="{FF2B5EF4-FFF2-40B4-BE49-F238E27FC236}">
                  <a16:creationId xmlns:a16="http://schemas.microsoft.com/office/drawing/2014/main" id="{73BB6AF4-1335-8724-8896-CD7F91FA8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2624"/>
              <a:ext cx="71" cy="222"/>
            </a:xfrm>
            <a:custGeom>
              <a:avLst/>
              <a:gdLst>
                <a:gd name="T0" fmla="*/ 0 w 565"/>
                <a:gd name="T1" fmla="*/ 3 h 1777"/>
                <a:gd name="T2" fmla="*/ 1 w 565"/>
                <a:gd name="T3" fmla="*/ 0 h 1777"/>
                <a:gd name="T4" fmla="*/ 1 w 565"/>
                <a:gd name="T5" fmla="*/ 0 h 1777"/>
                <a:gd name="T6" fmla="*/ 0 60000 65536"/>
                <a:gd name="T7" fmla="*/ 0 60000 65536"/>
                <a:gd name="T8" fmla="*/ 0 60000 65536"/>
                <a:gd name="T9" fmla="*/ 0 w 565"/>
                <a:gd name="T10" fmla="*/ 0 h 1777"/>
                <a:gd name="T11" fmla="*/ 565 w 565"/>
                <a:gd name="T12" fmla="*/ 1777 h 17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5" h="1777">
                  <a:moveTo>
                    <a:pt x="0" y="1777"/>
                  </a:moveTo>
                  <a:lnTo>
                    <a:pt x="564" y="0"/>
                  </a:lnTo>
                  <a:lnTo>
                    <a:pt x="565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9" name="Freeform 107">
              <a:extLst>
                <a:ext uri="{FF2B5EF4-FFF2-40B4-BE49-F238E27FC236}">
                  <a16:creationId xmlns:a16="http://schemas.microsoft.com/office/drawing/2014/main" id="{9B44ADB3-BF4C-9006-60F8-7706B39D8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3648"/>
              <a:ext cx="276" cy="347"/>
            </a:xfrm>
            <a:custGeom>
              <a:avLst/>
              <a:gdLst>
                <a:gd name="T0" fmla="*/ 0 w 2211"/>
                <a:gd name="T1" fmla="*/ 0 h 2774"/>
                <a:gd name="T2" fmla="*/ 4 w 2211"/>
                <a:gd name="T3" fmla="*/ 5 h 2774"/>
                <a:gd name="T4" fmla="*/ 4 w 2211"/>
                <a:gd name="T5" fmla="*/ 5 h 2774"/>
                <a:gd name="T6" fmla="*/ 0 60000 65536"/>
                <a:gd name="T7" fmla="*/ 0 60000 65536"/>
                <a:gd name="T8" fmla="*/ 0 60000 65536"/>
                <a:gd name="T9" fmla="*/ 0 w 2211"/>
                <a:gd name="T10" fmla="*/ 0 h 2774"/>
                <a:gd name="T11" fmla="*/ 2211 w 2211"/>
                <a:gd name="T12" fmla="*/ 2774 h 27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1" h="2774">
                  <a:moveTo>
                    <a:pt x="0" y="0"/>
                  </a:moveTo>
                  <a:lnTo>
                    <a:pt x="2210" y="2774"/>
                  </a:lnTo>
                  <a:lnTo>
                    <a:pt x="2211" y="277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40" name="Freeform 108">
              <a:extLst>
                <a:ext uri="{FF2B5EF4-FFF2-40B4-BE49-F238E27FC236}">
                  <a16:creationId xmlns:a16="http://schemas.microsoft.com/office/drawing/2014/main" id="{28854325-300C-A6F2-3386-3B8B4267D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3567"/>
              <a:ext cx="1" cy="428"/>
            </a:xfrm>
            <a:custGeom>
              <a:avLst/>
              <a:gdLst>
                <a:gd name="T0" fmla="*/ 0 w 1"/>
                <a:gd name="T1" fmla="*/ 7 h 3424"/>
                <a:gd name="T2" fmla="*/ 0 w 1"/>
                <a:gd name="T3" fmla="*/ 0 h 3424"/>
                <a:gd name="T4" fmla="*/ 1 w 1"/>
                <a:gd name="T5" fmla="*/ 0 h 3424"/>
                <a:gd name="T6" fmla="*/ 0 60000 65536"/>
                <a:gd name="T7" fmla="*/ 0 60000 65536"/>
                <a:gd name="T8" fmla="*/ 0 60000 65536"/>
                <a:gd name="T9" fmla="*/ 0 w 1"/>
                <a:gd name="T10" fmla="*/ 0 h 3424"/>
                <a:gd name="T11" fmla="*/ 1 w 1"/>
                <a:gd name="T12" fmla="*/ 3424 h 34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24">
                  <a:moveTo>
                    <a:pt x="0" y="342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41" name="Freeform 109">
              <a:extLst>
                <a:ext uri="{FF2B5EF4-FFF2-40B4-BE49-F238E27FC236}">
                  <a16:creationId xmlns:a16="http://schemas.microsoft.com/office/drawing/2014/main" id="{251FE429-4286-BA86-0FF2-420B8CAED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2624"/>
              <a:ext cx="1" cy="926"/>
            </a:xfrm>
            <a:custGeom>
              <a:avLst/>
              <a:gdLst>
                <a:gd name="T0" fmla="*/ 0 w 1"/>
                <a:gd name="T1" fmla="*/ 14 h 7414"/>
                <a:gd name="T2" fmla="*/ 0 w 1"/>
                <a:gd name="T3" fmla="*/ 0 h 7414"/>
                <a:gd name="T4" fmla="*/ 1 w 1"/>
                <a:gd name="T5" fmla="*/ 0 h 7414"/>
                <a:gd name="T6" fmla="*/ 0 60000 65536"/>
                <a:gd name="T7" fmla="*/ 0 60000 65536"/>
                <a:gd name="T8" fmla="*/ 0 60000 65536"/>
                <a:gd name="T9" fmla="*/ 0 w 1"/>
                <a:gd name="T10" fmla="*/ 0 h 7414"/>
                <a:gd name="T11" fmla="*/ 1 w 1"/>
                <a:gd name="T12" fmla="*/ 7414 h 74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414">
                  <a:moveTo>
                    <a:pt x="0" y="741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42" name="Freeform 110">
              <a:extLst>
                <a:ext uri="{FF2B5EF4-FFF2-40B4-BE49-F238E27FC236}">
                  <a16:creationId xmlns:a16="http://schemas.microsoft.com/office/drawing/2014/main" id="{0CCB2518-3622-0039-6C64-4E008EA97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3957"/>
              <a:ext cx="655" cy="38"/>
            </a:xfrm>
            <a:custGeom>
              <a:avLst/>
              <a:gdLst>
                <a:gd name="T0" fmla="*/ 0 w 5244"/>
                <a:gd name="T1" fmla="*/ 1 h 302"/>
                <a:gd name="T2" fmla="*/ 10 w 5244"/>
                <a:gd name="T3" fmla="*/ 0 h 302"/>
                <a:gd name="T4" fmla="*/ 10 w 5244"/>
                <a:gd name="T5" fmla="*/ 0 h 302"/>
                <a:gd name="T6" fmla="*/ 0 60000 65536"/>
                <a:gd name="T7" fmla="*/ 0 60000 65536"/>
                <a:gd name="T8" fmla="*/ 0 60000 65536"/>
                <a:gd name="T9" fmla="*/ 0 w 5244"/>
                <a:gd name="T10" fmla="*/ 0 h 302"/>
                <a:gd name="T11" fmla="*/ 5244 w 5244"/>
                <a:gd name="T12" fmla="*/ 302 h 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44" h="302">
                  <a:moveTo>
                    <a:pt x="0" y="302"/>
                  </a:moveTo>
                  <a:lnTo>
                    <a:pt x="5243" y="0"/>
                  </a:lnTo>
                  <a:lnTo>
                    <a:pt x="524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43" name="Freeform 111">
              <a:extLst>
                <a:ext uri="{FF2B5EF4-FFF2-40B4-BE49-F238E27FC236}">
                  <a16:creationId xmlns:a16="http://schemas.microsoft.com/office/drawing/2014/main" id="{45EC01DB-3F24-62A0-3E73-A3008AD6C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" y="3193"/>
              <a:ext cx="1" cy="764"/>
            </a:xfrm>
            <a:custGeom>
              <a:avLst/>
              <a:gdLst>
                <a:gd name="T0" fmla="*/ 0 w 1"/>
                <a:gd name="T1" fmla="*/ 12 h 6114"/>
                <a:gd name="T2" fmla="*/ 0 w 1"/>
                <a:gd name="T3" fmla="*/ 0 h 6114"/>
                <a:gd name="T4" fmla="*/ 1 w 1"/>
                <a:gd name="T5" fmla="*/ 0 h 6114"/>
                <a:gd name="T6" fmla="*/ 0 60000 65536"/>
                <a:gd name="T7" fmla="*/ 0 60000 65536"/>
                <a:gd name="T8" fmla="*/ 0 60000 65536"/>
                <a:gd name="T9" fmla="*/ 0 w 1"/>
                <a:gd name="T10" fmla="*/ 0 h 6114"/>
                <a:gd name="T11" fmla="*/ 1 w 1"/>
                <a:gd name="T12" fmla="*/ 6114 h 6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114">
                  <a:moveTo>
                    <a:pt x="0" y="611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44" name="Freeform 112">
              <a:extLst>
                <a:ext uri="{FF2B5EF4-FFF2-40B4-BE49-F238E27FC236}">
                  <a16:creationId xmlns:a16="http://schemas.microsoft.com/office/drawing/2014/main" id="{8E2A151E-6FA8-7129-85B2-88BD0F143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" y="3550"/>
              <a:ext cx="131" cy="407"/>
            </a:xfrm>
            <a:custGeom>
              <a:avLst/>
              <a:gdLst>
                <a:gd name="T0" fmla="*/ 0 w 1042"/>
                <a:gd name="T1" fmla="*/ 6 h 3252"/>
                <a:gd name="T2" fmla="*/ 2 w 1042"/>
                <a:gd name="T3" fmla="*/ 0 h 3252"/>
                <a:gd name="T4" fmla="*/ 2 w 1042"/>
                <a:gd name="T5" fmla="*/ 0 h 3252"/>
                <a:gd name="T6" fmla="*/ 0 60000 65536"/>
                <a:gd name="T7" fmla="*/ 0 60000 65536"/>
                <a:gd name="T8" fmla="*/ 0 60000 65536"/>
                <a:gd name="T9" fmla="*/ 0 w 1042"/>
                <a:gd name="T10" fmla="*/ 0 h 3252"/>
                <a:gd name="T11" fmla="*/ 1042 w 1042"/>
                <a:gd name="T12" fmla="*/ 3252 h 32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2" h="3252">
                  <a:moveTo>
                    <a:pt x="0" y="3252"/>
                  </a:moveTo>
                  <a:lnTo>
                    <a:pt x="1041" y="0"/>
                  </a:lnTo>
                  <a:lnTo>
                    <a:pt x="104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3953" name="Line 113">
            <a:extLst>
              <a:ext uri="{FF2B5EF4-FFF2-40B4-BE49-F238E27FC236}">
                <a16:creationId xmlns:a16="http://schemas.microsoft.com/office/drawing/2014/main" id="{1B51A7DC-E09A-FED5-D491-73FD1CE197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6613" y="2092325"/>
            <a:ext cx="2438400" cy="0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" name="Group 114">
            <a:extLst>
              <a:ext uri="{FF2B5EF4-FFF2-40B4-BE49-F238E27FC236}">
                <a16:creationId xmlns:a16="http://schemas.microsoft.com/office/drawing/2014/main" id="{F8787123-E59E-AAA9-6A1A-71387711C0F1}"/>
              </a:ext>
            </a:extLst>
          </p:cNvPr>
          <p:cNvGrpSpPr>
            <a:grpSpLocks/>
          </p:cNvGrpSpPr>
          <p:nvPr/>
        </p:nvGrpSpPr>
        <p:grpSpPr bwMode="auto">
          <a:xfrm>
            <a:off x="4127500" y="585788"/>
            <a:ext cx="1981200" cy="1066800"/>
            <a:chOff x="1440" y="144"/>
            <a:chExt cx="1056" cy="576"/>
          </a:xfrm>
        </p:grpSpPr>
        <p:sp>
          <p:nvSpPr>
            <p:cNvPr id="30828" name="AutoShape 115">
              <a:extLst>
                <a:ext uri="{FF2B5EF4-FFF2-40B4-BE49-F238E27FC236}">
                  <a16:creationId xmlns:a16="http://schemas.microsoft.com/office/drawing/2014/main" id="{B40889D3-ADE7-2735-2068-60CE1B4B6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44"/>
              <a:ext cx="1056" cy="576"/>
            </a:xfrm>
            <a:prstGeom prst="wedgeEllipseCallout">
              <a:avLst>
                <a:gd name="adj1" fmla="val -45741"/>
                <a:gd name="adj2" fmla="val 69968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829" name="Text Box 116">
              <a:extLst>
                <a:ext uri="{FF2B5EF4-FFF2-40B4-BE49-F238E27FC236}">
                  <a16:creationId xmlns:a16="http://schemas.microsoft.com/office/drawing/2014/main" id="{C5592C99-A57E-659A-1997-EA60A3422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88"/>
              <a:ext cx="915" cy="21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zh-CN" altLang="en-US" sz="2000" b="1">
                  <a:latin typeface="Times New Roman" panose="02020603050405020304" pitchFamily="18" charset="0"/>
                  <a:ea typeface="幼圆" panose="02010509060101010101" pitchFamily="49" charset="-122"/>
                </a:rPr>
                <a:t>应该是交线</a:t>
              </a:r>
              <a:r>
                <a:rPr kumimoji="1" lang="zh-CN" altLang="en-US" sz="2000">
                  <a:latin typeface="Times New Roman" panose="02020603050405020304" pitchFamily="18" charset="0"/>
                  <a:ea typeface="幼圆" panose="02010509060101010101" pitchFamily="49" charset="-122"/>
                </a:rPr>
                <a:t>！</a:t>
              </a:r>
            </a:p>
          </p:txBody>
        </p:sp>
      </p:grpSp>
      <p:grpSp>
        <p:nvGrpSpPr>
          <p:cNvPr id="23" name="Group 117">
            <a:extLst>
              <a:ext uri="{FF2B5EF4-FFF2-40B4-BE49-F238E27FC236}">
                <a16:creationId xmlns:a16="http://schemas.microsoft.com/office/drawing/2014/main" id="{E66FE658-03CE-3978-FC2B-9F6FC0D9A0EA}"/>
              </a:ext>
            </a:extLst>
          </p:cNvPr>
          <p:cNvGrpSpPr>
            <a:grpSpLocks/>
          </p:cNvGrpSpPr>
          <p:nvPr/>
        </p:nvGrpSpPr>
        <p:grpSpPr bwMode="auto">
          <a:xfrm>
            <a:off x="3046413" y="1728788"/>
            <a:ext cx="1606550" cy="4716462"/>
            <a:chOff x="724" y="3845"/>
            <a:chExt cx="1012" cy="2971"/>
          </a:xfrm>
        </p:grpSpPr>
        <p:grpSp>
          <p:nvGrpSpPr>
            <p:cNvPr id="30773" name="Group 118">
              <a:extLst>
                <a:ext uri="{FF2B5EF4-FFF2-40B4-BE49-F238E27FC236}">
                  <a16:creationId xmlns:a16="http://schemas.microsoft.com/office/drawing/2014/main" id="{75F388D0-ECE6-32EF-421B-4F31BB76E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4" y="3845"/>
              <a:ext cx="1012" cy="2971"/>
              <a:chOff x="-576" y="134"/>
              <a:chExt cx="1012" cy="2971"/>
            </a:xfrm>
          </p:grpSpPr>
          <p:sp>
            <p:nvSpPr>
              <p:cNvPr id="30775" name="Freeform 119">
                <a:extLst>
                  <a:ext uri="{FF2B5EF4-FFF2-40B4-BE49-F238E27FC236}">
                    <a16:creationId xmlns:a16="http://schemas.microsoft.com/office/drawing/2014/main" id="{F319DA24-CA44-C7D5-AF95-4481A778D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" y="2099"/>
                <a:ext cx="205" cy="580"/>
              </a:xfrm>
              <a:custGeom>
                <a:avLst/>
                <a:gdLst>
                  <a:gd name="T0" fmla="*/ 5 w 1227"/>
                  <a:gd name="T1" fmla="*/ 16 h 3477"/>
                  <a:gd name="T2" fmla="*/ 6 w 1227"/>
                  <a:gd name="T3" fmla="*/ 16 h 3477"/>
                  <a:gd name="T4" fmla="*/ 0 w 1227"/>
                  <a:gd name="T5" fmla="*/ 0 h 3477"/>
                  <a:gd name="T6" fmla="*/ 5 w 1227"/>
                  <a:gd name="T7" fmla="*/ 16 h 34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27"/>
                  <a:gd name="T13" fmla="*/ 0 h 3477"/>
                  <a:gd name="T14" fmla="*/ 1227 w 1227"/>
                  <a:gd name="T15" fmla="*/ 3477 h 34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27" h="3477">
                    <a:moveTo>
                      <a:pt x="1118" y="3441"/>
                    </a:moveTo>
                    <a:lnTo>
                      <a:pt x="1227" y="3477"/>
                    </a:lnTo>
                    <a:lnTo>
                      <a:pt x="0" y="0"/>
                    </a:lnTo>
                    <a:lnTo>
                      <a:pt x="1118" y="34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76" name="Freeform 120">
                <a:extLst>
                  <a:ext uri="{FF2B5EF4-FFF2-40B4-BE49-F238E27FC236}">
                    <a16:creationId xmlns:a16="http://schemas.microsoft.com/office/drawing/2014/main" id="{A6E17D14-BA31-6A9F-3A05-1B1BA0072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" y="2084"/>
                <a:ext cx="205" cy="595"/>
              </a:xfrm>
              <a:custGeom>
                <a:avLst/>
                <a:gdLst>
                  <a:gd name="T0" fmla="*/ 6 w 1227"/>
                  <a:gd name="T1" fmla="*/ 16 h 3571"/>
                  <a:gd name="T2" fmla="*/ 0 w 1227"/>
                  <a:gd name="T3" fmla="*/ 0 h 3571"/>
                  <a:gd name="T4" fmla="*/ 0 w 1227"/>
                  <a:gd name="T5" fmla="*/ 0 h 3571"/>
                  <a:gd name="T6" fmla="*/ 6 w 1227"/>
                  <a:gd name="T7" fmla="*/ 16 h 35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27"/>
                  <a:gd name="T13" fmla="*/ 0 h 3571"/>
                  <a:gd name="T14" fmla="*/ 1227 w 1227"/>
                  <a:gd name="T15" fmla="*/ 3571 h 35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27" h="3571">
                    <a:moveTo>
                      <a:pt x="1227" y="3571"/>
                    </a:moveTo>
                    <a:lnTo>
                      <a:pt x="0" y="94"/>
                    </a:lnTo>
                    <a:lnTo>
                      <a:pt x="68" y="0"/>
                    </a:lnTo>
                    <a:lnTo>
                      <a:pt x="1227" y="35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77" name="Freeform 121">
                <a:extLst>
                  <a:ext uri="{FF2B5EF4-FFF2-40B4-BE49-F238E27FC236}">
                    <a16:creationId xmlns:a16="http://schemas.microsoft.com/office/drawing/2014/main" id="{4A3742BA-EF3A-3044-754A-9961A5173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" y="2084"/>
                <a:ext cx="205" cy="595"/>
              </a:xfrm>
              <a:custGeom>
                <a:avLst/>
                <a:gdLst>
                  <a:gd name="T0" fmla="*/ 5 w 1227"/>
                  <a:gd name="T1" fmla="*/ 16 h 3571"/>
                  <a:gd name="T2" fmla="*/ 6 w 1227"/>
                  <a:gd name="T3" fmla="*/ 16 h 3571"/>
                  <a:gd name="T4" fmla="*/ 0 w 1227"/>
                  <a:gd name="T5" fmla="*/ 0 h 3571"/>
                  <a:gd name="T6" fmla="*/ 0 w 1227"/>
                  <a:gd name="T7" fmla="*/ 0 h 3571"/>
                  <a:gd name="T8" fmla="*/ 5 w 1227"/>
                  <a:gd name="T9" fmla="*/ 16 h 35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"/>
                  <a:gd name="T16" fmla="*/ 0 h 3571"/>
                  <a:gd name="T17" fmla="*/ 1227 w 1227"/>
                  <a:gd name="T18" fmla="*/ 3571 h 35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" h="3571">
                    <a:moveTo>
                      <a:pt x="1118" y="3535"/>
                    </a:moveTo>
                    <a:lnTo>
                      <a:pt x="1227" y="3571"/>
                    </a:lnTo>
                    <a:lnTo>
                      <a:pt x="68" y="0"/>
                    </a:lnTo>
                    <a:lnTo>
                      <a:pt x="0" y="94"/>
                    </a:lnTo>
                    <a:lnTo>
                      <a:pt x="1118" y="35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78" name="Freeform 122">
                <a:extLst>
                  <a:ext uri="{FF2B5EF4-FFF2-40B4-BE49-F238E27FC236}">
                    <a16:creationId xmlns:a16="http://schemas.microsoft.com/office/drawing/2014/main" id="{0E9F5F13-4520-2AE0-28B2-0645A7A5D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1" y="2084"/>
                <a:ext cx="614" cy="15"/>
              </a:xfrm>
              <a:custGeom>
                <a:avLst/>
                <a:gdLst>
                  <a:gd name="T0" fmla="*/ 17 w 3682"/>
                  <a:gd name="T1" fmla="*/ 0 h 94"/>
                  <a:gd name="T2" fmla="*/ 17 w 3682"/>
                  <a:gd name="T3" fmla="*/ 0 h 94"/>
                  <a:gd name="T4" fmla="*/ 0 w 3682"/>
                  <a:gd name="T5" fmla="*/ 0 h 94"/>
                  <a:gd name="T6" fmla="*/ 17 w 3682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82"/>
                  <a:gd name="T13" fmla="*/ 0 h 94"/>
                  <a:gd name="T14" fmla="*/ 3682 w 3682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82" h="94">
                    <a:moveTo>
                      <a:pt x="3614" y="94"/>
                    </a:moveTo>
                    <a:lnTo>
                      <a:pt x="3682" y="0"/>
                    </a:lnTo>
                    <a:lnTo>
                      <a:pt x="0" y="94"/>
                    </a:lnTo>
                    <a:lnTo>
                      <a:pt x="3614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79" name="Freeform 123">
                <a:extLst>
                  <a:ext uri="{FF2B5EF4-FFF2-40B4-BE49-F238E27FC236}">
                    <a16:creationId xmlns:a16="http://schemas.microsoft.com/office/drawing/2014/main" id="{01F37AF4-4F9D-DF5C-66FA-579697124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3" y="2084"/>
                <a:ext cx="626" cy="15"/>
              </a:xfrm>
              <a:custGeom>
                <a:avLst/>
                <a:gdLst>
                  <a:gd name="T0" fmla="*/ 18 w 3750"/>
                  <a:gd name="T1" fmla="*/ 0 h 94"/>
                  <a:gd name="T2" fmla="*/ 0 w 3750"/>
                  <a:gd name="T3" fmla="*/ 0 h 94"/>
                  <a:gd name="T4" fmla="*/ 0 w 3750"/>
                  <a:gd name="T5" fmla="*/ 0 h 94"/>
                  <a:gd name="T6" fmla="*/ 18 w 3750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50"/>
                  <a:gd name="T13" fmla="*/ 0 h 94"/>
                  <a:gd name="T14" fmla="*/ 3750 w 3750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50" h="94">
                    <a:moveTo>
                      <a:pt x="3750" y="0"/>
                    </a:moveTo>
                    <a:lnTo>
                      <a:pt x="68" y="94"/>
                    </a:lnTo>
                    <a:lnTo>
                      <a:pt x="0" y="0"/>
                    </a:lnTo>
                    <a:lnTo>
                      <a:pt x="37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80" name="Freeform 124">
                <a:extLst>
                  <a:ext uri="{FF2B5EF4-FFF2-40B4-BE49-F238E27FC236}">
                    <a16:creationId xmlns:a16="http://schemas.microsoft.com/office/drawing/2014/main" id="{F243039A-6BB1-02C6-A6B9-6B8FB59EF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3" y="2084"/>
                <a:ext cx="626" cy="15"/>
              </a:xfrm>
              <a:custGeom>
                <a:avLst/>
                <a:gdLst>
                  <a:gd name="T0" fmla="*/ 17 w 3750"/>
                  <a:gd name="T1" fmla="*/ 0 h 94"/>
                  <a:gd name="T2" fmla="*/ 18 w 3750"/>
                  <a:gd name="T3" fmla="*/ 0 h 94"/>
                  <a:gd name="T4" fmla="*/ 0 w 3750"/>
                  <a:gd name="T5" fmla="*/ 0 h 94"/>
                  <a:gd name="T6" fmla="*/ 0 w 3750"/>
                  <a:gd name="T7" fmla="*/ 0 h 94"/>
                  <a:gd name="T8" fmla="*/ 17 w 3750"/>
                  <a:gd name="T9" fmla="*/ 0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0"/>
                  <a:gd name="T16" fmla="*/ 0 h 94"/>
                  <a:gd name="T17" fmla="*/ 3750 w 3750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0" h="94">
                    <a:moveTo>
                      <a:pt x="3682" y="94"/>
                    </a:moveTo>
                    <a:lnTo>
                      <a:pt x="3750" y="0"/>
                    </a:lnTo>
                    <a:lnTo>
                      <a:pt x="0" y="0"/>
                    </a:lnTo>
                    <a:lnTo>
                      <a:pt x="68" y="94"/>
                    </a:lnTo>
                    <a:lnTo>
                      <a:pt x="3682" y="9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81" name="Freeform 125">
                <a:extLst>
                  <a:ext uri="{FF2B5EF4-FFF2-40B4-BE49-F238E27FC236}">
                    <a16:creationId xmlns:a16="http://schemas.microsoft.com/office/drawing/2014/main" id="{271B16C1-B146-4BBE-8545-DA7FBCCA4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7" y="2084"/>
                <a:ext cx="186" cy="589"/>
              </a:xfrm>
              <a:custGeom>
                <a:avLst/>
                <a:gdLst>
                  <a:gd name="T0" fmla="*/ 5 w 1116"/>
                  <a:gd name="T1" fmla="*/ 0 h 3535"/>
                  <a:gd name="T2" fmla="*/ 5 w 1116"/>
                  <a:gd name="T3" fmla="*/ 0 h 3535"/>
                  <a:gd name="T4" fmla="*/ 0 w 1116"/>
                  <a:gd name="T5" fmla="*/ 16 h 3535"/>
                  <a:gd name="T6" fmla="*/ 5 w 1116"/>
                  <a:gd name="T7" fmla="*/ 0 h 35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6"/>
                  <a:gd name="T13" fmla="*/ 0 h 3535"/>
                  <a:gd name="T14" fmla="*/ 1116 w 1116"/>
                  <a:gd name="T15" fmla="*/ 3535 h 35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6" h="3535">
                    <a:moveTo>
                      <a:pt x="1116" y="94"/>
                    </a:moveTo>
                    <a:lnTo>
                      <a:pt x="1048" y="0"/>
                    </a:lnTo>
                    <a:lnTo>
                      <a:pt x="0" y="3535"/>
                    </a:lnTo>
                    <a:lnTo>
                      <a:pt x="1116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82" name="Freeform 126">
                <a:extLst>
                  <a:ext uri="{FF2B5EF4-FFF2-40B4-BE49-F238E27FC236}">
                    <a16:creationId xmlns:a16="http://schemas.microsoft.com/office/drawing/2014/main" id="{4B78650E-E19D-8C8D-D0AC-F8388B840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6" y="2084"/>
                <a:ext cx="193" cy="595"/>
              </a:xfrm>
              <a:custGeom>
                <a:avLst/>
                <a:gdLst>
                  <a:gd name="T0" fmla="*/ 5 w 1159"/>
                  <a:gd name="T1" fmla="*/ 0 h 3571"/>
                  <a:gd name="T2" fmla="*/ 0 w 1159"/>
                  <a:gd name="T3" fmla="*/ 16 h 3571"/>
                  <a:gd name="T4" fmla="*/ 0 w 1159"/>
                  <a:gd name="T5" fmla="*/ 16 h 3571"/>
                  <a:gd name="T6" fmla="*/ 5 w 1159"/>
                  <a:gd name="T7" fmla="*/ 0 h 35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9"/>
                  <a:gd name="T13" fmla="*/ 0 h 3571"/>
                  <a:gd name="T14" fmla="*/ 1159 w 1159"/>
                  <a:gd name="T15" fmla="*/ 3571 h 35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9" h="3571">
                    <a:moveTo>
                      <a:pt x="1159" y="0"/>
                    </a:moveTo>
                    <a:lnTo>
                      <a:pt x="111" y="3535"/>
                    </a:lnTo>
                    <a:lnTo>
                      <a:pt x="0" y="3571"/>
                    </a:lnTo>
                    <a:lnTo>
                      <a:pt x="11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83" name="Freeform 127">
                <a:extLst>
                  <a:ext uri="{FF2B5EF4-FFF2-40B4-BE49-F238E27FC236}">
                    <a16:creationId xmlns:a16="http://schemas.microsoft.com/office/drawing/2014/main" id="{C65142BE-665C-31D0-0555-CB729B382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6" y="2084"/>
                <a:ext cx="205" cy="595"/>
              </a:xfrm>
              <a:custGeom>
                <a:avLst/>
                <a:gdLst>
                  <a:gd name="T0" fmla="*/ 6 w 1227"/>
                  <a:gd name="T1" fmla="*/ 0 h 3571"/>
                  <a:gd name="T2" fmla="*/ 5 w 1227"/>
                  <a:gd name="T3" fmla="*/ 0 h 3571"/>
                  <a:gd name="T4" fmla="*/ 0 w 1227"/>
                  <a:gd name="T5" fmla="*/ 16 h 3571"/>
                  <a:gd name="T6" fmla="*/ 1 w 1227"/>
                  <a:gd name="T7" fmla="*/ 16 h 3571"/>
                  <a:gd name="T8" fmla="*/ 6 w 1227"/>
                  <a:gd name="T9" fmla="*/ 0 h 35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"/>
                  <a:gd name="T16" fmla="*/ 0 h 3571"/>
                  <a:gd name="T17" fmla="*/ 1227 w 1227"/>
                  <a:gd name="T18" fmla="*/ 3571 h 35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" h="3571">
                    <a:moveTo>
                      <a:pt x="1227" y="94"/>
                    </a:moveTo>
                    <a:lnTo>
                      <a:pt x="1159" y="0"/>
                    </a:lnTo>
                    <a:lnTo>
                      <a:pt x="0" y="3571"/>
                    </a:lnTo>
                    <a:lnTo>
                      <a:pt x="111" y="3535"/>
                    </a:lnTo>
                    <a:lnTo>
                      <a:pt x="1227" y="9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84" name="Freeform 128">
                <a:extLst>
                  <a:ext uri="{FF2B5EF4-FFF2-40B4-BE49-F238E27FC236}">
                    <a16:creationId xmlns:a16="http://schemas.microsoft.com/office/drawing/2014/main" id="{43F93115-7265-D04E-6B8C-6EFC917F1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6" y="2673"/>
                <a:ext cx="506" cy="354"/>
              </a:xfrm>
              <a:custGeom>
                <a:avLst/>
                <a:gdLst>
                  <a:gd name="T0" fmla="*/ 1 w 3035"/>
                  <a:gd name="T1" fmla="*/ 0 h 2126"/>
                  <a:gd name="T2" fmla="*/ 0 w 3035"/>
                  <a:gd name="T3" fmla="*/ 0 h 2126"/>
                  <a:gd name="T4" fmla="*/ 14 w 3035"/>
                  <a:gd name="T5" fmla="*/ 10 h 2126"/>
                  <a:gd name="T6" fmla="*/ 1 w 3035"/>
                  <a:gd name="T7" fmla="*/ 0 h 21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35"/>
                  <a:gd name="T13" fmla="*/ 0 h 2126"/>
                  <a:gd name="T14" fmla="*/ 3035 w 3035"/>
                  <a:gd name="T15" fmla="*/ 2126 h 21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35" h="2126">
                    <a:moveTo>
                      <a:pt x="111" y="0"/>
                    </a:moveTo>
                    <a:lnTo>
                      <a:pt x="0" y="36"/>
                    </a:lnTo>
                    <a:lnTo>
                      <a:pt x="3035" y="2126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85" name="Freeform 129">
                <a:extLst>
                  <a:ext uri="{FF2B5EF4-FFF2-40B4-BE49-F238E27FC236}">
                    <a16:creationId xmlns:a16="http://schemas.microsoft.com/office/drawing/2014/main" id="{C38AD1C0-EA3D-5479-F208-D586DF369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6" y="2679"/>
                <a:ext cx="506" cy="368"/>
              </a:xfrm>
              <a:custGeom>
                <a:avLst/>
                <a:gdLst>
                  <a:gd name="T0" fmla="*/ 0 w 3035"/>
                  <a:gd name="T1" fmla="*/ 0 h 2207"/>
                  <a:gd name="T2" fmla="*/ 14 w 3035"/>
                  <a:gd name="T3" fmla="*/ 10 h 2207"/>
                  <a:gd name="T4" fmla="*/ 14 w 3035"/>
                  <a:gd name="T5" fmla="*/ 10 h 2207"/>
                  <a:gd name="T6" fmla="*/ 0 w 3035"/>
                  <a:gd name="T7" fmla="*/ 0 h 22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35"/>
                  <a:gd name="T13" fmla="*/ 0 h 2207"/>
                  <a:gd name="T14" fmla="*/ 3035 w 3035"/>
                  <a:gd name="T15" fmla="*/ 2207 h 22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35" h="2207">
                    <a:moveTo>
                      <a:pt x="0" y="0"/>
                    </a:moveTo>
                    <a:lnTo>
                      <a:pt x="3035" y="2090"/>
                    </a:lnTo>
                    <a:lnTo>
                      <a:pt x="3035" y="2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86" name="Freeform 130">
                <a:extLst>
                  <a:ext uri="{FF2B5EF4-FFF2-40B4-BE49-F238E27FC236}">
                    <a16:creationId xmlns:a16="http://schemas.microsoft.com/office/drawing/2014/main" id="{DADB410D-3A0F-AD64-FC90-825118541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6" y="2673"/>
                <a:ext cx="506" cy="374"/>
              </a:xfrm>
              <a:custGeom>
                <a:avLst/>
                <a:gdLst>
                  <a:gd name="T0" fmla="*/ 1 w 3035"/>
                  <a:gd name="T1" fmla="*/ 0 h 2243"/>
                  <a:gd name="T2" fmla="*/ 0 w 3035"/>
                  <a:gd name="T3" fmla="*/ 0 h 2243"/>
                  <a:gd name="T4" fmla="*/ 14 w 3035"/>
                  <a:gd name="T5" fmla="*/ 10 h 2243"/>
                  <a:gd name="T6" fmla="*/ 14 w 3035"/>
                  <a:gd name="T7" fmla="*/ 10 h 2243"/>
                  <a:gd name="T8" fmla="*/ 1 w 3035"/>
                  <a:gd name="T9" fmla="*/ 0 h 2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5"/>
                  <a:gd name="T16" fmla="*/ 0 h 2243"/>
                  <a:gd name="T17" fmla="*/ 3035 w 3035"/>
                  <a:gd name="T18" fmla="*/ 2243 h 2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5" h="2243">
                    <a:moveTo>
                      <a:pt x="111" y="0"/>
                    </a:moveTo>
                    <a:lnTo>
                      <a:pt x="0" y="36"/>
                    </a:lnTo>
                    <a:lnTo>
                      <a:pt x="3035" y="2243"/>
                    </a:lnTo>
                    <a:lnTo>
                      <a:pt x="3035" y="2126"/>
                    </a:lnTo>
                    <a:lnTo>
                      <a:pt x="11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87" name="Freeform 131">
                <a:extLst>
                  <a:ext uri="{FF2B5EF4-FFF2-40B4-BE49-F238E27FC236}">
                    <a16:creationId xmlns:a16="http://schemas.microsoft.com/office/drawing/2014/main" id="{B7C15457-8359-AC50-F635-C9545B02D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" y="2673"/>
                <a:ext cx="487" cy="374"/>
              </a:xfrm>
              <a:custGeom>
                <a:avLst/>
                <a:gdLst>
                  <a:gd name="T0" fmla="*/ 0 w 2924"/>
                  <a:gd name="T1" fmla="*/ 10 h 2243"/>
                  <a:gd name="T2" fmla="*/ 0 w 2924"/>
                  <a:gd name="T3" fmla="*/ 10 h 2243"/>
                  <a:gd name="T4" fmla="*/ 13 w 2924"/>
                  <a:gd name="T5" fmla="*/ 0 h 2243"/>
                  <a:gd name="T6" fmla="*/ 0 w 2924"/>
                  <a:gd name="T7" fmla="*/ 10 h 2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24"/>
                  <a:gd name="T13" fmla="*/ 0 h 2243"/>
                  <a:gd name="T14" fmla="*/ 2924 w 2924"/>
                  <a:gd name="T15" fmla="*/ 2243 h 2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24" h="2243">
                    <a:moveTo>
                      <a:pt x="0" y="2126"/>
                    </a:moveTo>
                    <a:lnTo>
                      <a:pt x="0" y="2243"/>
                    </a:lnTo>
                    <a:lnTo>
                      <a:pt x="2924" y="0"/>
                    </a:lnTo>
                    <a:lnTo>
                      <a:pt x="0" y="2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88" name="Freeform 132">
                <a:extLst>
                  <a:ext uri="{FF2B5EF4-FFF2-40B4-BE49-F238E27FC236}">
                    <a16:creationId xmlns:a16="http://schemas.microsoft.com/office/drawing/2014/main" id="{20C0A6A1-67EE-FDCB-A7BA-218DCD14C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" y="2673"/>
                <a:ext cx="506" cy="374"/>
              </a:xfrm>
              <a:custGeom>
                <a:avLst/>
                <a:gdLst>
                  <a:gd name="T0" fmla="*/ 0 w 3033"/>
                  <a:gd name="T1" fmla="*/ 10 h 2243"/>
                  <a:gd name="T2" fmla="*/ 14 w 3033"/>
                  <a:gd name="T3" fmla="*/ 0 h 2243"/>
                  <a:gd name="T4" fmla="*/ 14 w 3033"/>
                  <a:gd name="T5" fmla="*/ 0 h 2243"/>
                  <a:gd name="T6" fmla="*/ 0 w 3033"/>
                  <a:gd name="T7" fmla="*/ 10 h 2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33"/>
                  <a:gd name="T13" fmla="*/ 0 h 2243"/>
                  <a:gd name="T14" fmla="*/ 3033 w 3033"/>
                  <a:gd name="T15" fmla="*/ 2243 h 2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33" h="2243">
                    <a:moveTo>
                      <a:pt x="0" y="2243"/>
                    </a:moveTo>
                    <a:lnTo>
                      <a:pt x="2924" y="0"/>
                    </a:lnTo>
                    <a:lnTo>
                      <a:pt x="3033" y="36"/>
                    </a:lnTo>
                    <a:lnTo>
                      <a:pt x="0" y="22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89" name="Freeform 133">
                <a:extLst>
                  <a:ext uri="{FF2B5EF4-FFF2-40B4-BE49-F238E27FC236}">
                    <a16:creationId xmlns:a16="http://schemas.microsoft.com/office/drawing/2014/main" id="{477808F8-BB57-5485-BE56-761BDF2D8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" y="2673"/>
                <a:ext cx="506" cy="374"/>
              </a:xfrm>
              <a:custGeom>
                <a:avLst/>
                <a:gdLst>
                  <a:gd name="T0" fmla="*/ 0 w 3033"/>
                  <a:gd name="T1" fmla="*/ 10 h 2243"/>
                  <a:gd name="T2" fmla="*/ 0 w 3033"/>
                  <a:gd name="T3" fmla="*/ 10 h 2243"/>
                  <a:gd name="T4" fmla="*/ 14 w 3033"/>
                  <a:gd name="T5" fmla="*/ 0 h 2243"/>
                  <a:gd name="T6" fmla="*/ 14 w 3033"/>
                  <a:gd name="T7" fmla="*/ 0 h 2243"/>
                  <a:gd name="T8" fmla="*/ 0 w 3033"/>
                  <a:gd name="T9" fmla="*/ 10 h 2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3"/>
                  <a:gd name="T16" fmla="*/ 0 h 2243"/>
                  <a:gd name="T17" fmla="*/ 3033 w 3033"/>
                  <a:gd name="T18" fmla="*/ 2243 h 2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3" h="2243">
                    <a:moveTo>
                      <a:pt x="0" y="2126"/>
                    </a:moveTo>
                    <a:lnTo>
                      <a:pt x="0" y="2243"/>
                    </a:lnTo>
                    <a:lnTo>
                      <a:pt x="3033" y="36"/>
                    </a:lnTo>
                    <a:lnTo>
                      <a:pt x="2924" y="0"/>
                    </a:lnTo>
                    <a:lnTo>
                      <a:pt x="0" y="212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90" name="Freeform 134">
                <a:extLst>
                  <a:ext uri="{FF2B5EF4-FFF2-40B4-BE49-F238E27FC236}">
                    <a16:creationId xmlns:a16="http://schemas.microsoft.com/office/drawing/2014/main" id="{A176B51C-B8BC-08BF-EE21-AABE4CC3B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4" y="955"/>
                <a:ext cx="15" cy="656"/>
              </a:xfrm>
              <a:custGeom>
                <a:avLst/>
                <a:gdLst>
                  <a:gd name="T0" fmla="*/ 0 w 94"/>
                  <a:gd name="T1" fmla="*/ 18 h 3935"/>
                  <a:gd name="T2" fmla="*/ 0 w 94"/>
                  <a:gd name="T3" fmla="*/ 18 h 3935"/>
                  <a:gd name="T4" fmla="*/ 0 w 94"/>
                  <a:gd name="T5" fmla="*/ 0 h 3935"/>
                  <a:gd name="T6" fmla="*/ 0 w 94"/>
                  <a:gd name="T7" fmla="*/ 18 h 39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3935"/>
                  <a:gd name="T14" fmla="*/ 94 w 94"/>
                  <a:gd name="T15" fmla="*/ 3935 h 39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3935">
                    <a:moveTo>
                      <a:pt x="0" y="3935"/>
                    </a:moveTo>
                    <a:lnTo>
                      <a:pt x="94" y="3935"/>
                    </a:lnTo>
                    <a:lnTo>
                      <a:pt x="0" y="0"/>
                    </a:lnTo>
                    <a:lnTo>
                      <a:pt x="0" y="39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91" name="Freeform 135">
                <a:extLst>
                  <a:ext uri="{FF2B5EF4-FFF2-40B4-BE49-F238E27FC236}">
                    <a16:creationId xmlns:a16="http://schemas.microsoft.com/office/drawing/2014/main" id="{1E77AD7F-A4D0-92B7-24A5-4A966D4FE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4" y="955"/>
                <a:ext cx="15" cy="656"/>
              </a:xfrm>
              <a:custGeom>
                <a:avLst/>
                <a:gdLst>
                  <a:gd name="T0" fmla="*/ 0 w 94"/>
                  <a:gd name="T1" fmla="*/ 18 h 3935"/>
                  <a:gd name="T2" fmla="*/ 0 w 94"/>
                  <a:gd name="T3" fmla="*/ 0 h 3935"/>
                  <a:gd name="T4" fmla="*/ 0 w 94"/>
                  <a:gd name="T5" fmla="*/ 0 h 3935"/>
                  <a:gd name="T6" fmla="*/ 0 w 94"/>
                  <a:gd name="T7" fmla="*/ 18 h 39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3935"/>
                  <a:gd name="T14" fmla="*/ 94 w 94"/>
                  <a:gd name="T15" fmla="*/ 3935 h 39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3935">
                    <a:moveTo>
                      <a:pt x="94" y="3935"/>
                    </a:moveTo>
                    <a:lnTo>
                      <a:pt x="0" y="0"/>
                    </a:lnTo>
                    <a:lnTo>
                      <a:pt x="94" y="0"/>
                    </a:lnTo>
                    <a:lnTo>
                      <a:pt x="94" y="39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92" name="Rectangle 136">
                <a:extLst>
                  <a:ext uri="{FF2B5EF4-FFF2-40B4-BE49-F238E27FC236}">
                    <a16:creationId xmlns:a16="http://schemas.microsoft.com/office/drawing/2014/main" id="{EB77C792-B247-450D-6BB0-D28C052A2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4" y="955"/>
                <a:ext cx="15" cy="656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30793" name="Freeform 137">
                <a:extLst>
                  <a:ext uri="{FF2B5EF4-FFF2-40B4-BE49-F238E27FC236}">
                    <a16:creationId xmlns:a16="http://schemas.microsoft.com/office/drawing/2014/main" id="{52A250C0-2915-BDE0-47A9-BA5D0292E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355"/>
                <a:ext cx="16" cy="1256"/>
              </a:xfrm>
              <a:custGeom>
                <a:avLst/>
                <a:gdLst>
                  <a:gd name="T0" fmla="*/ 0 w 94"/>
                  <a:gd name="T1" fmla="*/ 35 h 7539"/>
                  <a:gd name="T2" fmla="*/ 1 w 94"/>
                  <a:gd name="T3" fmla="*/ 35 h 7539"/>
                  <a:gd name="T4" fmla="*/ 0 w 94"/>
                  <a:gd name="T5" fmla="*/ 0 h 7539"/>
                  <a:gd name="T6" fmla="*/ 0 w 94"/>
                  <a:gd name="T7" fmla="*/ 35 h 75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7539"/>
                  <a:gd name="T14" fmla="*/ 94 w 94"/>
                  <a:gd name="T15" fmla="*/ 7539 h 75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7539">
                    <a:moveTo>
                      <a:pt x="0" y="7539"/>
                    </a:moveTo>
                    <a:lnTo>
                      <a:pt x="94" y="7539"/>
                    </a:lnTo>
                    <a:lnTo>
                      <a:pt x="0" y="0"/>
                    </a:lnTo>
                    <a:lnTo>
                      <a:pt x="0" y="75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94" name="Freeform 138">
                <a:extLst>
                  <a:ext uri="{FF2B5EF4-FFF2-40B4-BE49-F238E27FC236}">
                    <a16:creationId xmlns:a16="http://schemas.microsoft.com/office/drawing/2014/main" id="{47366F07-F2A1-D1DA-CDA1-FEAE6DEE7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355"/>
                <a:ext cx="16" cy="1256"/>
              </a:xfrm>
              <a:custGeom>
                <a:avLst/>
                <a:gdLst>
                  <a:gd name="T0" fmla="*/ 1 w 94"/>
                  <a:gd name="T1" fmla="*/ 35 h 7539"/>
                  <a:gd name="T2" fmla="*/ 0 w 94"/>
                  <a:gd name="T3" fmla="*/ 0 h 7539"/>
                  <a:gd name="T4" fmla="*/ 1 w 94"/>
                  <a:gd name="T5" fmla="*/ 0 h 7539"/>
                  <a:gd name="T6" fmla="*/ 1 w 94"/>
                  <a:gd name="T7" fmla="*/ 35 h 75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7539"/>
                  <a:gd name="T14" fmla="*/ 94 w 94"/>
                  <a:gd name="T15" fmla="*/ 7539 h 75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7539">
                    <a:moveTo>
                      <a:pt x="94" y="7539"/>
                    </a:moveTo>
                    <a:lnTo>
                      <a:pt x="0" y="0"/>
                    </a:lnTo>
                    <a:lnTo>
                      <a:pt x="94" y="0"/>
                    </a:lnTo>
                    <a:lnTo>
                      <a:pt x="94" y="75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95" name="Rectangle 139">
                <a:extLst>
                  <a:ext uri="{FF2B5EF4-FFF2-40B4-BE49-F238E27FC236}">
                    <a16:creationId xmlns:a16="http://schemas.microsoft.com/office/drawing/2014/main" id="{52A25722-CC4C-A72D-176C-3EC169753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" y="355"/>
                <a:ext cx="16" cy="1256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30796" name="Freeform 140">
                <a:extLst>
                  <a:ext uri="{FF2B5EF4-FFF2-40B4-BE49-F238E27FC236}">
                    <a16:creationId xmlns:a16="http://schemas.microsoft.com/office/drawing/2014/main" id="{5091E518-B193-09C2-90D3-3B881D8A4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7" y="1603"/>
                <a:ext cx="994" cy="16"/>
              </a:xfrm>
              <a:custGeom>
                <a:avLst/>
                <a:gdLst>
                  <a:gd name="T0" fmla="*/ 0 w 5958"/>
                  <a:gd name="T1" fmla="*/ 0 h 95"/>
                  <a:gd name="T2" fmla="*/ 0 w 5958"/>
                  <a:gd name="T3" fmla="*/ 1 h 95"/>
                  <a:gd name="T4" fmla="*/ 28 w 5958"/>
                  <a:gd name="T5" fmla="*/ 0 h 95"/>
                  <a:gd name="T6" fmla="*/ 0 w 5958"/>
                  <a:gd name="T7" fmla="*/ 0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8"/>
                  <a:gd name="T13" fmla="*/ 0 h 95"/>
                  <a:gd name="T14" fmla="*/ 5958 w 5958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8" h="95">
                    <a:moveTo>
                      <a:pt x="0" y="0"/>
                    </a:moveTo>
                    <a:lnTo>
                      <a:pt x="0" y="95"/>
                    </a:lnTo>
                    <a:lnTo>
                      <a:pt x="595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97" name="Freeform 141">
                <a:extLst>
                  <a:ext uri="{FF2B5EF4-FFF2-40B4-BE49-F238E27FC236}">
                    <a16:creationId xmlns:a16="http://schemas.microsoft.com/office/drawing/2014/main" id="{61FF1F4C-1977-296F-9E75-520B79EAE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7" y="1603"/>
                <a:ext cx="994" cy="16"/>
              </a:xfrm>
              <a:custGeom>
                <a:avLst/>
                <a:gdLst>
                  <a:gd name="T0" fmla="*/ 0 w 5958"/>
                  <a:gd name="T1" fmla="*/ 1 h 95"/>
                  <a:gd name="T2" fmla="*/ 28 w 5958"/>
                  <a:gd name="T3" fmla="*/ 0 h 95"/>
                  <a:gd name="T4" fmla="*/ 28 w 5958"/>
                  <a:gd name="T5" fmla="*/ 1 h 95"/>
                  <a:gd name="T6" fmla="*/ 0 w 5958"/>
                  <a:gd name="T7" fmla="*/ 1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58"/>
                  <a:gd name="T13" fmla="*/ 0 h 95"/>
                  <a:gd name="T14" fmla="*/ 5958 w 5958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58" h="95">
                    <a:moveTo>
                      <a:pt x="0" y="95"/>
                    </a:moveTo>
                    <a:lnTo>
                      <a:pt x="5958" y="0"/>
                    </a:lnTo>
                    <a:lnTo>
                      <a:pt x="5958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98" name="Rectangle 142">
                <a:extLst>
                  <a:ext uri="{FF2B5EF4-FFF2-40B4-BE49-F238E27FC236}">
                    <a16:creationId xmlns:a16="http://schemas.microsoft.com/office/drawing/2014/main" id="{1C7F6C4B-64F7-9D05-50CB-11C79676A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7" y="1603"/>
                <a:ext cx="994" cy="16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30799" name="Line 143">
                <a:extLst>
                  <a:ext uri="{FF2B5EF4-FFF2-40B4-BE49-F238E27FC236}">
                    <a16:creationId xmlns:a16="http://schemas.microsoft.com/office/drawing/2014/main" id="{1FA7E452-7D5F-C2DA-7C10-E91952C65B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77" y="1460"/>
                <a:ext cx="1" cy="151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00" name="Line 144">
                <a:extLst>
                  <a:ext uri="{FF2B5EF4-FFF2-40B4-BE49-F238E27FC236}">
                    <a16:creationId xmlns:a16="http://schemas.microsoft.com/office/drawing/2014/main" id="{255B5F59-D320-180A-282A-42BDEF5EAD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77" y="1225"/>
                <a:ext cx="1" cy="188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01" name="Line 145">
                <a:extLst>
                  <a:ext uri="{FF2B5EF4-FFF2-40B4-BE49-F238E27FC236}">
                    <a16:creationId xmlns:a16="http://schemas.microsoft.com/office/drawing/2014/main" id="{60229DDF-3E40-4A63-7D51-1B3E1662F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77" y="990"/>
                <a:ext cx="1" cy="188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02" name="Line 146">
                <a:extLst>
                  <a:ext uri="{FF2B5EF4-FFF2-40B4-BE49-F238E27FC236}">
                    <a16:creationId xmlns:a16="http://schemas.microsoft.com/office/drawing/2014/main" id="{5040B9B7-AA21-2F19-0830-002919DA90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77" y="791"/>
                <a:ext cx="1" cy="152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03" name="Line 147">
                <a:extLst>
                  <a:ext uri="{FF2B5EF4-FFF2-40B4-BE49-F238E27FC236}">
                    <a16:creationId xmlns:a16="http://schemas.microsoft.com/office/drawing/2014/main" id="{3E952E71-5009-E35F-136D-83DDA0A75B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" y="1477"/>
                <a:ext cx="1" cy="134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04" name="Line 148">
                <a:extLst>
                  <a:ext uri="{FF2B5EF4-FFF2-40B4-BE49-F238E27FC236}">
                    <a16:creationId xmlns:a16="http://schemas.microsoft.com/office/drawing/2014/main" id="{6944A5E8-DC61-84CE-7022-465DFCA8EF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" y="1242"/>
                <a:ext cx="1" cy="188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05" name="Line 149">
                <a:extLst>
                  <a:ext uri="{FF2B5EF4-FFF2-40B4-BE49-F238E27FC236}">
                    <a16:creationId xmlns:a16="http://schemas.microsoft.com/office/drawing/2014/main" id="{6C39E97E-ED51-27E9-5C41-4B1FF3075C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" y="1006"/>
                <a:ext cx="1" cy="188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06" name="Line 150">
                <a:extLst>
                  <a:ext uri="{FF2B5EF4-FFF2-40B4-BE49-F238E27FC236}">
                    <a16:creationId xmlns:a16="http://schemas.microsoft.com/office/drawing/2014/main" id="{D7A7E617-C2A2-0FAD-3EE1-5F412ED3C2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" y="771"/>
                <a:ext cx="1" cy="188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07" name="Line 151">
                <a:extLst>
                  <a:ext uri="{FF2B5EF4-FFF2-40B4-BE49-F238E27FC236}">
                    <a16:creationId xmlns:a16="http://schemas.microsoft.com/office/drawing/2014/main" id="{8FD00F1E-73F1-2C90-A947-C4F4957F61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" y="536"/>
                <a:ext cx="1" cy="188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08" name="Line 152">
                <a:extLst>
                  <a:ext uri="{FF2B5EF4-FFF2-40B4-BE49-F238E27FC236}">
                    <a16:creationId xmlns:a16="http://schemas.microsoft.com/office/drawing/2014/main" id="{5ADFC35B-2C0D-D7D5-8E38-25E4B2F13E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" y="355"/>
                <a:ext cx="1" cy="134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09" name="Line 153">
                <a:extLst>
                  <a:ext uri="{FF2B5EF4-FFF2-40B4-BE49-F238E27FC236}">
                    <a16:creationId xmlns:a16="http://schemas.microsoft.com/office/drawing/2014/main" id="{857AAAED-36D8-0762-877F-8221F48917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0" y="134"/>
                <a:ext cx="1" cy="29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10" name="Line 154">
                <a:extLst>
                  <a:ext uri="{FF2B5EF4-FFF2-40B4-BE49-F238E27FC236}">
                    <a16:creationId xmlns:a16="http://schemas.microsoft.com/office/drawing/2014/main" id="{77FC29A0-8915-F43A-C3A8-E96D387DD8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0" y="574"/>
                <a:ext cx="1" cy="29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11" name="Line 155">
                <a:extLst>
                  <a:ext uri="{FF2B5EF4-FFF2-40B4-BE49-F238E27FC236}">
                    <a16:creationId xmlns:a16="http://schemas.microsoft.com/office/drawing/2014/main" id="{96978365-BD9D-AE8D-D456-348BEAC0E7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0" y="922"/>
                <a:ext cx="1" cy="5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12" name="Line 156">
                <a:extLst>
                  <a:ext uri="{FF2B5EF4-FFF2-40B4-BE49-F238E27FC236}">
                    <a16:creationId xmlns:a16="http://schemas.microsoft.com/office/drawing/2014/main" id="{EA8EEE6B-40BF-22FA-1203-C0DFE1B53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0" y="1022"/>
                <a:ext cx="1" cy="29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13" name="Line 157">
                <a:extLst>
                  <a:ext uri="{FF2B5EF4-FFF2-40B4-BE49-F238E27FC236}">
                    <a16:creationId xmlns:a16="http://schemas.microsoft.com/office/drawing/2014/main" id="{886F6279-45BD-AAE1-C123-24B85C30C5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0" y="1370"/>
                <a:ext cx="1" cy="5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14" name="Line 158">
                <a:extLst>
                  <a:ext uri="{FF2B5EF4-FFF2-40B4-BE49-F238E27FC236}">
                    <a16:creationId xmlns:a16="http://schemas.microsoft.com/office/drawing/2014/main" id="{8EEB3B08-98EB-DA9B-A1B2-C37E2C6C0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0" y="1470"/>
                <a:ext cx="1" cy="29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15" name="Line 159">
                <a:extLst>
                  <a:ext uri="{FF2B5EF4-FFF2-40B4-BE49-F238E27FC236}">
                    <a16:creationId xmlns:a16="http://schemas.microsoft.com/office/drawing/2014/main" id="{26C40892-788D-2FC6-C543-DB4D73BC8A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0" y="1818"/>
                <a:ext cx="1" cy="5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16" name="Line 160">
                <a:extLst>
                  <a:ext uri="{FF2B5EF4-FFF2-40B4-BE49-F238E27FC236}">
                    <a16:creationId xmlns:a16="http://schemas.microsoft.com/office/drawing/2014/main" id="{9279809E-7DFD-7BB8-96A7-B6C27F8EDC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0" y="1918"/>
                <a:ext cx="1" cy="29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17" name="Line 161">
                <a:extLst>
                  <a:ext uri="{FF2B5EF4-FFF2-40B4-BE49-F238E27FC236}">
                    <a16:creationId xmlns:a16="http://schemas.microsoft.com/office/drawing/2014/main" id="{A0238A32-803D-5885-366C-3016DF90B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0" y="2266"/>
                <a:ext cx="1" cy="5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18" name="Line 162">
                <a:extLst>
                  <a:ext uri="{FF2B5EF4-FFF2-40B4-BE49-F238E27FC236}">
                    <a16:creationId xmlns:a16="http://schemas.microsoft.com/office/drawing/2014/main" id="{7F8449D5-CC12-1DBC-085D-9411E7F66C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0" y="2366"/>
                <a:ext cx="1" cy="29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19" name="Line 163">
                <a:extLst>
                  <a:ext uri="{FF2B5EF4-FFF2-40B4-BE49-F238E27FC236}">
                    <a16:creationId xmlns:a16="http://schemas.microsoft.com/office/drawing/2014/main" id="{AA0E374E-A969-D8E4-2959-7FF2DC487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0" y="2714"/>
                <a:ext cx="1" cy="5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20" name="Line 164">
                <a:extLst>
                  <a:ext uri="{FF2B5EF4-FFF2-40B4-BE49-F238E27FC236}">
                    <a16:creationId xmlns:a16="http://schemas.microsoft.com/office/drawing/2014/main" id="{CBA11D59-989D-EB0B-55CC-10D30B74C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0" y="2814"/>
                <a:ext cx="1" cy="29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21" name="Freeform 165">
                <a:extLst>
                  <a:ext uri="{FF2B5EF4-FFF2-40B4-BE49-F238E27FC236}">
                    <a16:creationId xmlns:a16="http://schemas.microsoft.com/office/drawing/2014/main" id="{D3A60229-074D-3799-DBF2-D7197510F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2" y="349"/>
                <a:ext cx="695" cy="612"/>
              </a:xfrm>
              <a:custGeom>
                <a:avLst/>
                <a:gdLst>
                  <a:gd name="T0" fmla="*/ 0 w 4165"/>
                  <a:gd name="T1" fmla="*/ 17 h 3674"/>
                  <a:gd name="T2" fmla="*/ 0 w 4165"/>
                  <a:gd name="T3" fmla="*/ 17 h 3674"/>
                  <a:gd name="T4" fmla="*/ 19 w 4165"/>
                  <a:gd name="T5" fmla="*/ 0 h 3674"/>
                  <a:gd name="T6" fmla="*/ 0 w 4165"/>
                  <a:gd name="T7" fmla="*/ 17 h 36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65"/>
                  <a:gd name="T13" fmla="*/ 0 h 3674"/>
                  <a:gd name="T14" fmla="*/ 4165 w 4165"/>
                  <a:gd name="T15" fmla="*/ 3674 h 36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65" h="3674">
                    <a:moveTo>
                      <a:pt x="0" y="3603"/>
                    </a:moveTo>
                    <a:lnTo>
                      <a:pt x="61" y="3674"/>
                    </a:lnTo>
                    <a:lnTo>
                      <a:pt x="4165" y="0"/>
                    </a:lnTo>
                    <a:lnTo>
                      <a:pt x="0" y="3603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22" name="Freeform 166">
                <a:extLst>
                  <a:ext uri="{FF2B5EF4-FFF2-40B4-BE49-F238E27FC236}">
                    <a16:creationId xmlns:a16="http://schemas.microsoft.com/office/drawing/2014/main" id="{9D66DAFA-C191-9B67-85D0-568EFAD27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1" y="349"/>
                <a:ext cx="694" cy="612"/>
              </a:xfrm>
              <a:custGeom>
                <a:avLst/>
                <a:gdLst>
                  <a:gd name="T0" fmla="*/ 0 w 4165"/>
                  <a:gd name="T1" fmla="*/ 17 h 3674"/>
                  <a:gd name="T2" fmla="*/ 19 w 4165"/>
                  <a:gd name="T3" fmla="*/ 0 h 3674"/>
                  <a:gd name="T4" fmla="*/ 19 w 4165"/>
                  <a:gd name="T5" fmla="*/ 0 h 3674"/>
                  <a:gd name="T6" fmla="*/ 0 w 4165"/>
                  <a:gd name="T7" fmla="*/ 17 h 36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65"/>
                  <a:gd name="T13" fmla="*/ 0 h 3674"/>
                  <a:gd name="T14" fmla="*/ 4165 w 4165"/>
                  <a:gd name="T15" fmla="*/ 3674 h 36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65" h="3674">
                    <a:moveTo>
                      <a:pt x="0" y="3674"/>
                    </a:moveTo>
                    <a:lnTo>
                      <a:pt x="4104" y="0"/>
                    </a:lnTo>
                    <a:lnTo>
                      <a:pt x="4165" y="71"/>
                    </a:lnTo>
                    <a:lnTo>
                      <a:pt x="0" y="3674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23" name="Freeform 167">
                <a:extLst>
                  <a:ext uri="{FF2B5EF4-FFF2-40B4-BE49-F238E27FC236}">
                    <a16:creationId xmlns:a16="http://schemas.microsoft.com/office/drawing/2014/main" id="{1D413184-3A4D-C6B7-03EB-858F0122B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2" y="349"/>
                <a:ext cx="705" cy="612"/>
              </a:xfrm>
              <a:custGeom>
                <a:avLst/>
                <a:gdLst>
                  <a:gd name="T0" fmla="*/ 0 w 4226"/>
                  <a:gd name="T1" fmla="*/ 17 h 3674"/>
                  <a:gd name="T2" fmla="*/ 0 w 4226"/>
                  <a:gd name="T3" fmla="*/ 17 h 3674"/>
                  <a:gd name="T4" fmla="*/ 20 w 4226"/>
                  <a:gd name="T5" fmla="*/ 0 h 3674"/>
                  <a:gd name="T6" fmla="*/ 19 w 4226"/>
                  <a:gd name="T7" fmla="*/ 0 h 3674"/>
                  <a:gd name="T8" fmla="*/ 0 w 4226"/>
                  <a:gd name="T9" fmla="*/ 17 h 36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26"/>
                  <a:gd name="T16" fmla="*/ 0 h 3674"/>
                  <a:gd name="T17" fmla="*/ 4226 w 4226"/>
                  <a:gd name="T18" fmla="*/ 3674 h 36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26" h="3674">
                    <a:moveTo>
                      <a:pt x="0" y="3603"/>
                    </a:moveTo>
                    <a:lnTo>
                      <a:pt x="61" y="3674"/>
                    </a:lnTo>
                    <a:lnTo>
                      <a:pt x="4226" y="71"/>
                    </a:lnTo>
                    <a:lnTo>
                      <a:pt x="4165" y="0"/>
                    </a:lnTo>
                    <a:lnTo>
                      <a:pt x="0" y="3603"/>
                    </a:lnTo>
                  </a:path>
                </a:pathLst>
              </a:custGeom>
              <a:noFill/>
              <a:ln w="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24" name="Freeform 168">
                <a:extLst>
                  <a:ext uri="{FF2B5EF4-FFF2-40B4-BE49-F238E27FC236}">
                    <a16:creationId xmlns:a16="http://schemas.microsoft.com/office/drawing/2014/main" id="{14A54C4F-8721-2A86-4298-2091C9916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" y="347"/>
                <a:ext cx="299" cy="15"/>
              </a:xfrm>
              <a:custGeom>
                <a:avLst/>
                <a:gdLst>
                  <a:gd name="T0" fmla="*/ 0 w 1793"/>
                  <a:gd name="T1" fmla="*/ 0 h 94"/>
                  <a:gd name="T2" fmla="*/ 0 w 1793"/>
                  <a:gd name="T3" fmla="*/ 0 h 94"/>
                  <a:gd name="T4" fmla="*/ 8 w 1793"/>
                  <a:gd name="T5" fmla="*/ 0 h 94"/>
                  <a:gd name="T6" fmla="*/ 0 w 1793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93"/>
                  <a:gd name="T13" fmla="*/ 0 h 94"/>
                  <a:gd name="T14" fmla="*/ 1793 w 1793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93" h="94">
                    <a:moveTo>
                      <a:pt x="0" y="0"/>
                    </a:moveTo>
                    <a:lnTo>
                      <a:pt x="0" y="94"/>
                    </a:lnTo>
                    <a:lnTo>
                      <a:pt x="17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25" name="Freeform 169">
                <a:extLst>
                  <a:ext uri="{FF2B5EF4-FFF2-40B4-BE49-F238E27FC236}">
                    <a16:creationId xmlns:a16="http://schemas.microsoft.com/office/drawing/2014/main" id="{A2107245-A013-238F-5F18-8AB5A78A3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" y="347"/>
                <a:ext cx="299" cy="15"/>
              </a:xfrm>
              <a:custGeom>
                <a:avLst/>
                <a:gdLst>
                  <a:gd name="T0" fmla="*/ 0 w 1793"/>
                  <a:gd name="T1" fmla="*/ 0 h 94"/>
                  <a:gd name="T2" fmla="*/ 8 w 1793"/>
                  <a:gd name="T3" fmla="*/ 0 h 94"/>
                  <a:gd name="T4" fmla="*/ 8 w 1793"/>
                  <a:gd name="T5" fmla="*/ 0 h 94"/>
                  <a:gd name="T6" fmla="*/ 0 w 1793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93"/>
                  <a:gd name="T13" fmla="*/ 0 h 94"/>
                  <a:gd name="T14" fmla="*/ 1793 w 1793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93" h="94">
                    <a:moveTo>
                      <a:pt x="0" y="94"/>
                    </a:moveTo>
                    <a:lnTo>
                      <a:pt x="1793" y="0"/>
                    </a:lnTo>
                    <a:lnTo>
                      <a:pt x="1793" y="9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26" name="Rectangle 170">
                <a:extLst>
                  <a:ext uri="{FF2B5EF4-FFF2-40B4-BE49-F238E27FC236}">
                    <a16:creationId xmlns:a16="http://schemas.microsoft.com/office/drawing/2014/main" id="{A421781A-0D4E-14B0-9CF1-346B535C63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" y="347"/>
                <a:ext cx="299" cy="1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30827" name="Line 171">
                <a:extLst>
                  <a:ext uri="{FF2B5EF4-FFF2-40B4-BE49-F238E27FC236}">
                    <a16:creationId xmlns:a16="http://schemas.microsoft.com/office/drawing/2014/main" id="{949F42DB-AF32-1CDD-7C74-1EF2467598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62" y="475"/>
                <a:ext cx="1" cy="4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0774" name="Line 172">
              <a:extLst>
                <a:ext uri="{FF2B5EF4-FFF2-40B4-BE49-F238E27FC236}">
                  <a16:creationId xmlns:a16="http://schemas.microsoft.com/office/drawing/2014/main" id="{405FD113-354A-D4E4-B0A3-23C74D359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9" y="4224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Group 173">
            <a:extLst>
              <a:ext uri="{FF2B5EF4-FFF2-40B4-BE49-F238E27FC236}">
                <a16:creationId xmlns:a16="http://schemas.microsoft.com/office/drawing/2014/main" id="{742DB5C4-1AC8-F2C6-10D7-697FB7D43CF6}"/>
              </a:ext>
            </a:extLst>
          </p:cNvPr>
          <p:cNvGrpSpPr>
            <a:grpSpLocks/>
          </p:cNvGrpSpPr>
          <p:nvPr/>
        </p:nvGrpSpPr>
        <p:grpSpPr bwMode="auto">
          <a:xfrm>
            <a:off x="4191001" y="4799013"/>
            <a:ext cx="536575" cy="1295400"/>
            <a:chOff x="1429" y="2750"/>
            <a:chExt cx="317" cy="816"/>
          </a:xfrm>
        </p:grpSpPr>
        <p:sp>
          <p:nvSpPr>
            <p:cNvPr id="30770" name="Line 174">
              <a:extLst>
                <a:ext uri="{FF2B5EF4-FFF2-40B4-BE49-F238E27FC236}">
                  <a16:creationId xmlns:a16="http://schemas.microsoft.com/office/drawing/2014/main" id="{7C3AFFC7-76D1-89D8-4F97-98D483BED7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2750"/>
              <a:ext cx="136" cy="408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1" name="Line 175">
              <a:extLst>
                <a:ext uri="{FF2B5EF4-FFF2-40B4-BE49-F238E27FC236}">
                  <a16:creationId xmlns:a16="http://schemas.microsoft.com/office/drawing/2014/main" id="{ED5F7B3A-B46A-3A46-4912-07FB630F16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9" y="3158"/>
              <a:ext cx="136" cy="408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2" name="Line 176">
              <a:extLst>
                <a:ext uri="{FF2B5EF4-FFF2-40B4-BE49-F238E27FC236}">
                  <a16:creationId xmlns:a16="http://schemas.microsoft.com/office/drawing/2014/main" id="{9A373B3D-C862-F8FB-EC7B-82F72DC9FB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3158"/>
              <a:ext cx="181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Group 177">
            <a:extLst>
              <a:ext uri="{FF2B5EF4-FFF2-40B4-BE49-F238E27FC236}">
                <a16:creationId xmlns:a16="http://schemas.microsoft.com/office/drawing/2014/main" id="{518D9FB9-7E37-037C-6BEB-CFEE9EC616CA}"/>
              </a:ext>
            </a:extLst>
          </p:cNvPr>
          <p:cNvGrpSpPr>
            <a:grpSpLocks/>
          </p:cNvGrpSpPr>
          <p:nvPr/>
        </p:nvGrpSpPr>
        <p:grpSpPr bwMode="auto">
          <a:xfrm>
            <a:off x="4308476" y="4799014"/>
            <a:ext cx="936625" cy="960437"/>
            <a:chOff x="1519" y="2750"/>
            <a:chExt cx="590" cy="605"/>
          </a:xfrm>
        </p:grpSpPr>
        <p:grpSp>
          <p:nvGrpSpPr>
            <p:cNvPr id="30765" name="Group 178">
              <a:extLst>
                <a:ext uri="{FF2B5EF4-FFF2-40B4-BE49-F238E27FC236}">
                  <a16:creationId xmlns:a16="http://schemas.microsoft.com/office/drawing/2014/main" id="{445F214E-245C-C6E6-190F-9B85076C9C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2750"/>
              <a:ext cx="0" cy="605"/>
              <a:chOff x="1927" y="2750"/>
              <a:chExt cx="0" cy="605"/>
            </a:xfrm>
          </p:grpSpPr>
          <p:sp>
            <p:nvSpPr>
              <p:cNvPr id="30768" name="Line 179">
                <a:extLst>
                  <a:ext uri="{FF2B5EF4-FFF2-40B4-BE49-F238E27FC236}">
                    <a16:creationId xmlns:a16="http://schemas.microsoft.com/office/drawing/2014/main" id="{48B7C8EA-4164-B35C-62F6-B04EA06B8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7" y="2766"/>
                <a:ext cx="0" cy="589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69" name="Line 180">
                <a:extLst>
                  <a:ext uri="{FF2B5EF4-FFF2-40B4-BE49-F238E27FC236}">
                    <a16:creationId xmlns:a16="http://schemas.microsoft.com/office/drawing/2014/main" id="{DF056350-3560-37A8-E23D-7012871BB3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7" y="2750"/>
                <a:ext cx="0" cy="589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0766" name="Line 181">
              <a:extLst>
                <a:ext uri="{FF2B5EF4-FFF2-40B4-BE49-F238E27FC236}">
                  <a16:creationId xmlns:a16="http://schemas.microsoft.com/office/drawing/2014/main" id="{3A0AAAA9-F704-D272-B862-DDB30A8EE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2771"/>
              <a:ext cx="545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7" name="Line 182">
              <a:extLst>
                <a:ext uri="{FF2B5EF4-FFF2-40B4-BE49-F238E27FC236}">
                  <a16:creationId xmlns:a16="http://schemas.microsoft.com/office/drawing/2014/main" id="{14F5A3B7-55B0-B041-7AF2-6DF0A96FA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3355"/>
              <a:ext cx="408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" name="Group 183">
            <a:extLst>
              <a:ext uri="{FF2B5EF4-FFF2-40B4-BE49-F238E27FC236}">
                <a16:creationId xmlns:a16="http://schemas.microsoft.com/office/drawing/2014/main" id="{E1337F19-CE12-5E75-B110-6F677312EE08}"/>
              </a:ext>
            </a:extLst>
          </p:cNvPr>
          <p:cNvGrpSpPr>
            <a:grpSpLocks/>
          </p:cNvGrpSpPr>
          <p:nvPr/>
        </p:nvGrpSpPr>
        <p:grpSpPr bwMode="auto">
          <a:xfrm>
            <a:off x="5761039" y="4006850"/>
            <a:ext cx="960437" cy="515938"/>
            <a:chOff x="2434" y="2251"/>
            <a:chExt cx="605" cy="325"/>
          </a:xfrm>
        </p:grpSpPr>
        <p:grpSp>
          <p:nvGrpSpPr>
            <p:cNvPr id="30760" name="Group 184">
              <a:extLst>
                <a:ext uri="{FF2B5EF4-FFF2-40B4-BE49-F238E27FC236}">
                  <a16:creationId xmlns:a16="http://schemas.microsoft.com/office/drawing/2014/main" id="{05D068B3-6D07-5E39-DE79-4B15A20C2767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737" y="2175"/>
              <a:ext cx="0" cy="605"/>
              <a:chOff x="1927" y="2750"/>
              <a:chExt cx="0" cy="605"/>
            </a:xfrm>
          </p:grpSpPr>
          <p:sp>
            <p:nvSpPr>
              <p:cNvPr id="30763" name="Line 185">
                <a:extLst>
                  <a:ext uri="{FF2B5EF4-FFF2-40B4-BE49-F238E27FC236}">
                    <a16:creationId xmlns:a16="http://schemas.microsoft.com/office/drawing/2014/main" id="{8DEE64B1-2444-46C3-6B8E-DDE48B40E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7" y="2766"/>
                <a:ext cx="0" cy="589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64" name="Line 186">
                <a:extLst>
                  <a:ext uri="{FF2B5EF4-FFF2-40B4-BE49-F238E27FC236}">
                    <a16:creationId xmlns:a16="http://schemas.microsoft.com/office/drawing/2014/main" id="{4CD72598-B081-ECDD-4C6B-70B46F3FB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7" y="2750"/>
                <a:ext cx="0" cy="589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0761" name="Line 187">
              <a:extLst>
                <a:ext uri="{FF2B5EF4-FFF2-40B4-BE49-F238E27FC236}">
                  <a16:creationId xmlns:a16="http://schemas.microsoft.com/office/drawing/2014/main" id="{D5AFA491-414E-A560-00C6-7268E9A85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2" y="2251"/>
              <a:ext cx="0" cy="317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2" name="Line 188">
              <a:extLst>
                <a:ext uri="{FF2B5EF4-FFF2-40B4-BE49-F238E27FC236}">
                  <a16:creationId xmlns:a16="http://schemas.microsoft.com/office/drawing/2014/main" id="{46F7FFFD-A31B-841F-EA40-96503B06C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259"/>
              <a:ext cx="0" cy="317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" name="Group 189">
            <a:extLst>
              <a:ext uri="{FF2B5EF4-FFF2-40B4-BE49-F238E27FC236}">
                <a16:creationId xmlns:a16="http://schemas.microsoft.com/office/drawing/2014/main" id="{E3C71AC1-0D66-3A04-A67A-FBE14F6D3C58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6248400" y="1277938"/>
            <a:ext cx="323850" cy="1295400"/>
            <a:chOff x="1429" y="2750"/>
            <a:chExt cx="317" cy="816"/>
          </a:xfrm>
        </p:grpSpPr>
        <p:sp>
          <p:nvSpPr>
            <p:cNvPr id="30757" name="Line 190">
              <a:extLst>
                <a:ext uri="{FF2B5EF4-FFF2-40B4-BE49-F238E27FC236}">
                  <a16:creationId xmlns:a16="http://schemas.microsoft.com/office/drawing/2014/main" id="{34CA517D-B8CA-0415-8746-7E7BFCA10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2750"/>
              <a:ext cx="136" cy="408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8" name="Line 191">
              <a:extLst>
                <a:ext uri="{FF2B5EF4-FFF2-40B4-BE49-F238E27FC236}">
                  <a16:creationId xmlns:a16="http://schemas.microsoft.com/office/drawing/2014/main" id="{21EBE035-9C41-A701-88FC-229B15032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9" y="3158"/>
              <a:ext cx="136" cy="408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9" name="Line 192">
              <a:extLst>
                <a:ext uri="{FF2B5EF4-FFF2-40B4-BE49-F238E27FC236}">
                  <a16:creationId xmlns:a16="http://schemas.microsoft.com/office/drawing/2014/main" id="{AD33487E-3073-304B-6384-85B0C52B82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3158"/>
              <a:ext cx="181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56" name="Line 193">
            <a:extLst>
              <a:ext uri="{FF2B5EF4-FFF2-40B4-BE49-F238E27FC236}">
                <a16:creationId xmlns:a16="http://schemas.microsoft.com/office/drawing/2014/main" id="{9A276826-C78B-0607-11E3-96D5A4840E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6913" y="2105025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6" grpId="0" animBg="1"/>
      <p:bldP spid="163890" grpId="0" animBg="1"/>
      <p:bldP spid="1639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>
            <a:extLst>
              <a:ext uri="{FF2B5EF4-FFF2-40B4-BE49-F238E27FC236}">
                <a16:creationId xmlns:a16="http://schemas.microsoft.com/office/drawing/2014/main" id="{875E4CF9-00FD-A092-FB60-44B601DF7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849688"/>
            <a:ext cx="30099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9" name="Line 5">
            <a:extLst>
              <a:ext uri="{FF2B5EF4-FFF2-40B4-BE49-F238E27FC236}">
                <a16:creationId xmlns:a16="http://schemas.microsoft.com/office/drawing/2014/main" id="{359976F7-34E8-B9C3-0BF9-A6E95ADFF4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2788" y="5681663"/>
            <a:ext cx="0" cy="90011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31748" name="Picture 6">
            <a:extLst>
              <a:ext uri="{FF2B5EF4-FFF2-40B4-BE49-F238E27FC236}">
                <a16:creationId xmlns:a16="http://schemas.microsoft.com/office/drawing/2014/main" id="{F83FC83C-5705-AE80-9D34-543159CB8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47789"/>
            <a:ext cx="263525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>
            <a:extLst>
              <a:ext uri="{FF2B5EF4-FFF2-40B4-BE49-F238E27FC236}">
                <a16:creationId xmlns:a16="http://schemas.microsoft.com/office/drawing/2014/main" id="{47A07685-CFBD-E68B-4C7A-12030EC9C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1341439"/>
            <a:ext cx="2867025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Freeform 8">
            <a:extLst>
              <a:ext uri="{FF2B5EF4-FFF2-40B4-BE49-F238E27FC236}">
                <a16:creationId xmlns:a16="http://schemas.microsoft.com/office/drawing/2014/main" id="{357A45BD-FAEE-838B-AA3D-527A258EA10D}"/>
              </a:ext>
            </a:extLst>
          </p:cNvPr>
          <p:cNvSpPr>
            <a:spLocks/>
          </p:cNvSpPr>
          <p:nvPr/>
        </p:nvSpPr>
        <p:spPr bwMode="auto">
          <a:xfrm>
            <a:off x="4521201" y="2818884"/>
            <a:ext cx="184731" cy="369332"/>
          </a:xfrm>
          <a:custGeom>
            <a:avLst/>
            <a:gdLst>
              <a:gd name="T0" fmla="*/ 2147483646 w 4"/>
              <a:gd name="T1" fmla="*/ 0 h 1132"/>
              <a:gd name="T2" fmla="*/ 0 w 4"/>
              <a:gd name="T3" fmla="*/ 2147483646 h 1132"/>
              <a:gd name="T4" fmla="*/ 0 60000 65536"/>
              <a:gd name="T5" fmla="*/ 0 60000 65536"/>
              <a:gd name="T6" fmla="*/ 0 w 4"/>
              <a:gd name="T7" fmla="*/ 0 h 1132"/>
              <a:gd name="T8" fmla="*/ 4 w 4"/>
              <a:gd name="T9" fmla="*/ 1132 h 11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1132">
                <a:moveTo>
                  <a:pt x="4" y="0"/>
                </a:moveTo>
                <a:lnTo>
                  <a:pt x="0" y="1132"/>
                </a:ln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1751" name="Freeform 9">
            <a:extLst>
              <a:ext uri="{FF2B5EF4-FFF2-40B4-BE49-F238E27FC236}">
                <a16:creationId xmlns:a16="http://schemas.microsoft.com/office/drawing/2014/main" id="{0651AD2C-E3CD-18BA-D8CC-575176C6CD81}"/>
              </a:ext>
            </a:extLst>
          </p:cNvPr>
          <p:cNvSpPr>
            <a:spLocks/>
          </p:cNvSpPr>
          <p:nvPr/>
        </p:nvSpPr>
        <p:spPr bwMode="auto">
          <a:xfrm>
            <a:off x="3224214" y="4430990"/>
            <a:ext cx="184731" cy="369332"/>
          </a:xfrm>
          <a:custGeom>
            <a:avLst/>
            <a:gdLst>
              <a:gd name="T0" fmla="*/ 0 w 819"/>
              <a:gd name="T1" fmla="*/ 2147483646 h 819"/>
              <a:gd name="T2" fmla="*/ 2147483646 w 819"/>
              <a:gd name="T3" fmla="*/ 0 h 819"/>
              <a:gd name="T4" fmla="*/ 0 60000 65536"/>
              <a:gd name="T5" fmla="*/ 0 60000 65536"/>
              <a:gd name="T6" fmla="*/ 0 w 819"/>
              <a:gd name="T7" fmla="*/ 0 h 819"/>
              <a:gd name="T8" fmla="*/ 819 w 819"/>
              <a:gd name="T9" fmla="*/ 819 h 8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9" h="819">
                <a:moveTo>
                  <a:pt x="0" y="819"/>
                </a:moveTo>
                <a:lnTo>
                  <a:pt x="819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1752" name="Freeform 10">
            <a:extLst>
              <a:ext uri="{FF2B5EF4-FFF2-40B4-BE49-F238E27FC236}">
                <a16:creationId xmlns:a16="http://schemas.microsoft.com/office/drawing/2014/main" id="{02DE15FC-90E2-A7CD-A886-1DC2F82D6A3A}"/>
              </a:ext>
            </a:extLst>
          </p:cNvPr>
          <p:cNvSpPr>
            <a:spLocks/>
          </p:cNvSpPr>
          <p:nvPr/>
        </p:nvSpPr>
        <p:spPr bwMode="auto">
          <a:xfrm>
            <a:off x="4511676" y="5731153"/>
            <a:ext cx="184731" cy="369332"/>
          </a:xfrm>
          <a:custGeom>
            <a:avLst/>
            <a:gdLst>
              <a:gd name="T0" fmla="*/ 0 w 819"/>
              <a:gd name="T1" fmla="*/ 2147483646 h 819"/>
              <a:gd name="T2" fmla="*/ 2147483646 w 819"/>
              <a:gd name="T3" fmla="*/ 0 h 819"/>
              <a:gd name="T4" fmla="*/ 0 60000 65536"/>
              <a:gd name="T5" fmla="*/ 0 60000 65536"/>
              <a:gd name="T6" fmla="*/ 0 w 819"/>
              <a:gd name="T7" fmla="*/ 0 h 819"/>
              <a:gd name="T8" fmla="*/ 819 w 819"/>
              <a:gd name="T9" fmla="*/ 819 h 8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9" h="819">
                <a:moveTo>
                  <a:pt x="0" y="819"/>
                </a:moveTo>
                <a:lnTo>
                  <a:pt x="819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1753" name="Freeform 11">
            <a:extLst>
              <a:ext uri="{FF2B5EF4-FFF2-40B4-BE49-F238E27FC236}">
                <a16:creationId xmlns:a16="http://schemas.microsoft.com/office/drawing/2014/main" id="{3B6F0F0A-90AB-FEAF-AABA-281E1D0407EC}"/>
              </a:ext>
            </a:extLst>
          </p:cNvPr>
          <p:cNvSpPr>
            <a:spLocks/>
          </p:cNvSpPr>
          <p:nvPr/>
        </p:nvSpPr>
        <p:spPr bwMode="auto">
          <a:xfrm>
            <a:off x="3236914" y="5731153"/>
            <a:ext cx="184731" cy="369332"/>
          </a:xfrm>
          <a:custGeom>
            <a:avLst/>
            <a:gdLst>
              <a:gd name="T0" fmla="*/ 0 w 819"/>
              <a:gd name="T1" fmla="*/ 0 h 819"/>
              <a:gd name="T2" fmla="*/ 2147483646 w 819"/>
              <a:gd name="T3" fmla="*/ 2147483646 h 819"/>
              <a:gd name="T4" fmla="*/ 0 60000 65536"/>
              <a:gd name="T5" fmla="*/ 0 60000 65536"/>
              <a:gd name="T6" fmla="*/ 0 w 819"/>
              <a:gd name="T7" fmla="*/ 0 h 819"/>
              <a:gd name="T8" fmla="*/ 819 w 819"/>
              <a:gd name="T9" fmla="*/ 819 h 8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9" h="819">
                <a:moveTo>
                  <a:pt x="0" y="0"/>
                </a:moveTo>
                <a:lnTo>
                  <a:pt x="819" y="81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1754" name="Freeform 12">
            <a:extLst>
              <a:ext uri="{FF2B5EF4-FFF2-40B4-BE49-F238E27FC236}">
                <a16:creationId xmlns:a16="http://schemas.microsoft.com/office/drawing/2014/main" id="{DB931B95-F486-85DC-49BF-ADCA71D5F07C}"/>
              </a:ext>
            </a:extLst>
          </p:cNvPr>
          <p:cNvSpPr>
            <a:spLocks/>
          </p:cNvSpPr>
          <p:nvPr/>
        </p:nvSpPr>
        <p:spPr bwMode="auto">
          <a:xfrm>
            <a:off x="4524376" y="4430990"/>
            <a:ext cx="184731" cy="369332"/>
          </a:xfrm>
          <a:custGeom>
            <a:avLst/>
            <a:gdLst>
              <a:gd name="T0" fmla="*/ 0 w 819"/>
              <a:gd name="T1" fmla="*/ 0 h 819"/>
              <a:gd name="T2" fmla="*/ 2147483646 w 819"/>
              <a:gd name="T3" fmla="*/ 2147483646 h 819"/>
              <a:gd name="T4" fmla="*/ 0 60000 65536"/>
              <a:gd name="T5" fmla="*/ 0 60000 65536"/>
              <a:gd name="T6" fmla="*/ 0 w 819"/>
              <a:gd name="T7" fmla="*/ 0 h 819"/>
              <a:gd name="T8" fmla="*/ 819 w 819"/>
              <a:gd name="T9" fmla="*/ 819 h 8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9" h="819">
                <a:moveTo>
                  <a:pt x="0" y="0"/>
                </a:moveTo>
                <a:lnTo>
                  <a:pt x="819" y="81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1755" name="Line 13">
            <a:extLst>
              <a:ext uri="{FF2B5EF4-FFF2-40B4-BE49-F238E27FC236}">
                <a16:creationId xmlns:a16="http://schemas.microsoft.com/office/drawing/2014/main" id="{BB49D735-5F3A-5B24-4F20-668E0FA2C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2150" y="3889375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1756" name="Line 14">
            <a:extLst>
              <a:ext uri="{FF2B5EF4-FFF2-40B4-BE49-F238E27FC236}">
                <a16:creationId xmlns:a16="http://schemas.microsoft.com/office/drawing/2014/main" id="{133C5996-31D3-D779-BE61-CA93E2E9BD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9850" y="3910013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1757" name="Freeform 15">
            <a:extLst>
              <a:ext uri="{FF2B5EF4-FFF2-40B4-BE49-F238E27FC236}">
                <a16:creationId xmlns:a16="http://schemas.microsoft.com/office/drawing/2014/main" id="{E84CC0F6-B9E4-29EC-70D5-E39E667F93D0}"/>
              </a:ext>
            </a:extLst>
          </p:cNvPr>
          <p:cNvSpPr>
            <a:spLocks/>
          </p:cNvSpPr>
          <p:nvPr/>
        </p:nvSpPr>
        <p:spPr bwMode="auto">
          <a:xfrm>
            <a:off x="3232151" y="3216553"/>
            <a:ext cx="184731" cy="369332"/>
          </a:xfrm>
          <a:custGeom>
            <a:avLst/>
            <a:gdLst>
              <a:gd name="T0" fmla="*/ 2147483646 w 307"/>
              <a:gd name="T1" fmla="*/ 0 h 615"/>
              <a:gd name="T2" fmla="*/ 0 w 307"/>
              <a:gd name="T3" fmla="*/ 2147483646 h 615"/>
              <a:gd name="T4" fmla="*/ 0 60000 65536"/>
              <a:gd name="T5" fmla="*/ 0 60000 65536"/>
              <a:gd name="T6" fmla="*/ 0 w 307"/>
              <a:gd name="T7" fmla="*/ 0 h 615"/>
              <a:gd name="T8" fmla="*/ 307 w 307"/>
              <a:gd name="T9" fmla="*/ 615 h 6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7" h="615">
                <a:moveTo>
                  <a:pt x="307" y="0"/>
                </a:moveTo>
                <a:lnTo>
                  <a:pt x="0" y="615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1758" name="Freeform 16">
            <a:extLst>
              <a:ext uri="{FF2B5EF4-FFF2-40B4-BE49-F238E27FC236}">
                <a16:creationId xmlns:a16="http://schemas.microsoft.com/office/drawing/2014/main" id="{E52F180A-7F10-05D4-C072-88F52CC917CE}"/>
              </a:ext>
            </a:extLst>
          </p:cNvPr>
          <p:cNvSpPr>
            <a:spLocks/>
          </p:cNvSpPr>
          <p:nvPr/>
        </p:nvSpPr>
        <p:spPr bwMode="auto">
          <a:xfrm>
            <a:off x="4770439" y="2698234"/>
            <a:ext cx="184731" cy="369332"/>
          </a:xfrm>
          <a:custGeom>
            <a:avLst/>
            <a:gdLst>
              <a:gd name="T0" fmla="*/ 0 w 662"/>
              <a:gd name="T1" fmla="*/ 0 h 1268"/>
              <a:gd name="T2" fmla="*/ 2147483646 w 662"/>
              <a:gd name="T3" fmla="*/ 2147483646 h 1268"/>
              <a:gd name="T4" fmla="*/ 0 60000 65536"/>
              <a:gd name="T5" fmla="*/ 0 60000 65536"/>
              <a:gd name="T6" fmla="*/ 0 w 662"/>
              <a:gd name="T7" fmla="*/ 0 h 1268"/>
              <a:gd name="T8" fmla="*/ 662 w 662"/>
              <a:gd name="T9" fmla="*/ 1268 h 12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2" h="1268">
                <a:moveTo>
                  <a:pt x="0" y="0"/>
                </a:moveTo>
                <a:lnTo>
                  <a:pt x="662" y="1268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1759" name="Freeform 17">
            <a:extLst>
              <a:ext uri="{FF2B5EF4-FFF2-40B4-BE49-F238E27FC236}">
                <a16:creationId xmlns:a16="http://schemas.microsoft.com/office/drawing/2014/main" id="{F33D09B9-A0AD-0EBD-2A2C-C76A5C22B268}"/>
              </a:ext>
            </a:extLst>
          </p:cNvPr>
          <p:cNvSpPr>
            <a:spLocks/>
          </p:cNvSpPr>
          <p:nvPr/>
        </p:nvSpPr>
        <p:spPr bwMode="auto">
          <a:xfrm>
            <a:off x="3705226" y="2218809"/>
            <a:ext cx="184731" cy="369332"/>
          </a:xfrm>
          <a:custGeom>
            <a:avLst/>
            <a:gdLst>
              <a:gd name="T0" fmla="*/ 0 w 683"/>
              <a:gd name="T1" fmla="*/ 2147483646 h 682"/>
              <a:gd name="T2" fmla="*/ 2147483646 w 683"/>
              <a:gd name="T3" fmla="*/ 0 h 682"/>
              <a:gd name="T4" fmla="*/ 0 60000 65536"/>
              <a:gd name="T5" fmla="*/ 0 60000 65536"/>
              <a:gd name="T6" fmla="*/ 0 w 683"/>
              <a:gd name="T7" fmla="*/ 0 h 682"/>
              <a:gd name="T8" fmla="*/ 683 w 683"/>
              <a:gd name="T9" fmla="*/ 682 h 6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3" h="682">
                <a:moveTo>
                  <a:pt x="0" y="682"/>
                </a:moveTo>
                <a:lnTo>
                  <a:pt x="683" y="0"/>
                </a:ln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64882" name="Line 18">
            <a:extLst>
              <a:ext uri="{FF2B5EF4-FFF2-40B4-BE49-F238E27FC236}">
                <a16:creationId xmlns:a16="http://schemas.microsoft.com/office/drawing/2014/main" id="{298FA59D-4748-9430-E72B-B6A86847F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8851" y="1860550"/>
            <a:ext cx="30273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64883" name="Line 19">
            <a:extLst>
              <a:ext uri="{FF2B5EF4-FFF2-40B4-BE49-F238E27FC236}">
                <a16:creationId xmlns:a16="http://schemas.microsoft.com/office/drawing/2014/main" id="{B51F2612-1F1C-5E08-083F-43227FA395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288" y="2933700"/>
            <a:ext cx="4119562" cy="0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64884" name="Line 20">
            <a:extLst>
              <a:ext uri="{FF2B5EF4-FFF2-40B4-BE49-F238E27FC236}">
                <a16:creationId xmlns:a16="http://schemas.microsoft.com/office/drawing/2014/main" id="{C28D0A44-A1E5-4BC8-0F91-25AFCBCB0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7925" y="2933701"/>
            <a:ext cx="0" cy="232727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64885" name="Line 21">
            <a:extLst>
              <a:ext uri="{FF2B5EF4-FFF2-40B4-BE49-F238E27FC236}">
                <a16:creationId xmlns:a16="http://schemas.microsoft.com/office/drawing/2014/main" id="{2BB72A99-3854-14F0-C040-DC866D2E8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8850" y="1882775"/>
            <a:ext cx="0" cy="33782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64886" name="Line 22">
            <a:extLst>
              <a:ext uri="{FF2B5EF4-FFF2-40B4-BE49-F238E27FC236}">
                <a16:creationId xmlns:a16="http://schemas.microsoft.com/office/drawing/2014/main" id="{8649F616-A7E5-418D-6C69-C78341F89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2128838"/>
            <a:ext cx="37909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64887" name="Text Box 23">
            <a:extLst>
              <a:ext uri="{FF2B5EF4-FFF2-40B4-BE49-F238E27FC236}">
                <a16:creationId xmlns:a16="http://schemas.microsoft.com/office/drawing/2014/main" id="{D4855FE9-AF19-81F1-609D-B87EAA71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13" y="26400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zh-CN" sz="2400" b="1">
                <a:solidFill>
                  <a:srgbClr val="A5002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kumimoji="1" lang="en-US" altLang="zh-CN" sz="2400" b="1">
                <a:solidFill>
                  <a:srgbClr val="A50021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164888" name="Text Box 24">
            <a:extLst>
              <a:ext uri="{FF2B5EF4-FFF2-40B4-BE49-F238E27FC236}">
                <a16:creationId xmlns:a16="http://schemas.microsoft.com/office/drawing/2014/main" id="{BAC59DFD-92B8-C94A-E3C6-3773AB4E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049" y="2028182"/>
            <a:ext cx="417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CommercialPi BT" panose="05020102010206080802" pitchFamily="18" charset="2"/>
              </a:rPr>
              <a:t>2</a:t>
            </a:r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164889" name="Text Box 25">
            <a:extLst>
              <a:ext uri="{FF2B5EF4-FFF2-40B4-BE49-F238E27FC236}">
                <a16:creationId xmlns:a16="http://schemas.microsoft.com/office/drawing/2014/main" id="{6704B66D-22B7-3137-5653-30C1BCDE7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1503363"/>
            <a:ext cx="566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zh-CN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kumimoji="1" lang="en-US" altLang="zh-CN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endParaRPr kumimoji="1" lang="en-US" altLang="zh-CN" sz="24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4890" name="Text Box 26">
            <a:extLst>
              <a:ext uri="{FF2B5EF4-FFF2-40B4-BE49-F238E27FC236}">
                <a16:creationId xmlns:a16="http://schemas.microsoft.com/office/drawing/2014/main" id="{18E0FEF7-1BA6-00AC-C6DB-C5191F369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051" y="1787525"/>
            <a:ext cx="116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zh-CN" sz="2400" b="1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(4</a:t>
            </a:r>
            <a:r>
              <a:rPr kumimoji="1" lang="en-US" altLang="zh-CN" sz="2400" b="1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400" b="1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sym typeface="CommercialPi BT" panose="05020102010206080802" pitchFamily="18" charset="2"/>
              </a:rPr>
              <a:t>)</a:t>
            </a:r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F191D2F1-04E6-F9B3-086D-A8E2D34D500C}"/>
              </a:ext>
            </a:extLst>
          </p:cNvPr>
          <p:cNvGrpSpPr>
            <a:grpSpLocks/>
          </p:cNvGrpSpPr>
          <p:nvPr/>
        </p:nvGrpSpPr>
        <p:grpSpPr bwMode="auto">
          <a:xfrm>
            <a:off x="4521201" y="2127250"/>
            <a:ext cx="3292475" cy="3130550"/>
            <a:chOff x="1868" y="1049"/>
            <a:chExt cx="2074" cy="1972"/>
          </a:xfrm>
        </p:grpSpPr>
        <p:sp>
          <p:nvSpPr>
            <p:cNvPr id="31818" name="Line 28">
              <a:extLst>
                <a:ext uri="{FF2B5EF4-FFF2-40B4-BE49-F238E27FC236}">
                  <a16:creationId xmlns:a16="http://schemas.microsoft.com/office/drawing/2014/main" id="{27E9E3A1-0DA6-0A3D-A2CB-FD14E8948F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3" y="1049"/>
              <a:ext cx="269" cy="0"/>
            </a:xfrm>
            <a:prstGeom prst="line">
              <a:avLst/>
            </a:prstGeom>
            <a:noFill/>
            <a:ln w="3810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1819" name="Line 29">
              <a:extLst>
                <a:ext uri="{FF2B5EF4-FFF2-40B4-BE49-F238E27FC236}">
                  <a16:creationId xmlns:a16="http://schemas.microsoft.com/office/drawing/2014/main" id="{B06FED58-4C5F-7D25-6250-6850A794CC9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33" y="2887"/>
              <a:ext cx="269" cy="0"/>
            </a:xfrm>
            <a:prstGeom prst="line">
              <a:avLst/>
            </a:prstGeom>
            <a:noFill/>
            <a:ln w="3810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0E2BF32D-670E-EFD6-A0FB-1DC32B6A32BA}"/>
              </a:ext>
            </a:extLst>
          </p:cNvPr>
          <p:cNvGrpSpPr>
            <a:grpSpLocks/>
          </p:cNvGrpSpPr>
          <p:nvPr/>
        </p:nvGrpSpPr>
        <p:grpSpPr bwMode="auto">
          <a:xfrm>
            <a:off x="4522789" y="2124076"/>
            <a:ext cx="3716337" cy="3552825"/>
            <a:chOff x="1869" y="1047"/>
            <a:chExt cx="2341" cy="2238"/>
          </a:xfrm>
        </p:grpSpPr>
        <p:sp>
          <p:nvSpPr>
            <p:cNvPr id="31816" name="Line 31">
              <a:extLst>
                <a:ext uri="{FF2B5EF4-FFF2-40B4-BE49-F238E27FC236}">
                  <a16:creationId xmlns:a16="http://schemas.microsoft.com/office/drawing/2014/main" id="{06CFC22A-34AD-8BA4-392A-C96D93E1A5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1" y="1047"/>
              <a:ext cx="269" cy="0"/>
            </a:xfrm>
            <a:prstGeom prst="line">
              <a:avLst/>
            </a:prstGeom>
            <a:noFill/>
            <a:ln w="3810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1817" name="Line 32">
              <a:extLst>
                <a:ext uri="{FF2B5EF4-FFF2-40B4-BE49-F238E27FC236}">
                  <a16:creationId xmlns:a16="http://schemas.microsoft.com/office/drawing/2014/main" id="{C8F5A863-50FD-2F46-4025-38DFA2413D4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34" y="3151"/>
              <a:ext cx="269" cy="0"/>
            </a:xfrm>
            <a:prstGeom prst="line">
              <a:avLst/>
            </a:prstGeom>
            <a:noFill/>
            <a:ln w="3810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4" name="Group 33">
            <a:extLst>
              <a:ext uri="{FF2B5EF4-FFF2-40B4-BE49-F238E27FC236}">
                <a16:creationId xmlns:a16="http://schemas.microsoft.com/office/drawing/2014/main" id="{98579E34-4791-C402-E039-2F9E23A893B8}"/>
              </a:ext>
            </a:extLst>
          </p:cNvPr>
          <p:cNvGrpSpPr>
            <a:grpSpLocks/>
          </p:cNvGrpSpPr>
          <p:nvPr/>
        </p:nvGrpSpPr>
        <p:grpSpPr bwMode="auto">
          <a:xfrm>
            <a:off x="7373939" y="1858963"/>
            <a:ext cx="865187" cy="1073150"/>
            <a:chOff x="3665" y="880"/>
            <a:chExt cx="545" cy="676"/>
          </a:xfrm>
        </p:grpSpPr>
        <p:sp>
          <p:nvSpPr>
            <p:cNvPr id="31812" name="Line 34">
              <a:extLst>
                <a:ext uri="{FF2B5EF4-FFF2-40B4-BE49-F238E27FC236}">
                  <a16:creationId xmlns:a16="http://schemas.microsoft.com/office/drawing/2014/main" id="{3CF56845-DD86-EABD-6E24-A1A483E13D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5" y="880"/>
              <a:ext cx="269" cy="17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1813" name="Line 35">
              <a:extLst>
                <a:ext uri="{FF2B5EF4-FFF2-40B4-BE49-F238E27FC236}">
                  <a16:creationId xmlns:a16="http://schemas.microsoft.com/office/drawing/2014/main" id="{6ACF1869-E9EE-DBEA-F85A-EA4F06FFD0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5" y="1055"/>
              <a:ext cx="269" cy="50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1814" name="Line 36">
              <a:extLst>
                <a:ext uri="{FF2B5EF4-FFF2-40B4-BE49-F238E27FC236}">
                  <a16:creationId xmlns:a16="http://schemas.microsoft.com/office/drawing/2014/main" id="{538DFB01-0E1B-0DF6-B65F-B12C594F39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1" y="1047"/>
              <a:ext cx="269" cy="50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1815" name="Line 37">
              <a:extLst>
                <a:ext uri="{FF2B5EF4-FFF2-40B4-BE49-F238E27FC236}">
                  <a16:creationId xmlns:a16="http://schemas.microsoft.com/office/drawing/2014/main" id="{DB629355-2823-5879-C091-103A45CE2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4" y="880"/>
              <a:ext cx="276" cy="1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" name="Group 38">
            <a:extLst>
              <a:ext uri="{FF2B5EF4-FFF2-40B4-BE49-F238E27FC236}">
                <a16:creationId xmlns:a16="http://schemas.microsoft.com/office/drawing/2014/main" id="{F5F4B8A4-5EDA-280F-7AF0-488FCC2F8D4D}"/>
              </a:ext>
            </a:extLst>
          </p:cNvPr>
          <p:cNvGrpSpPr>
            <a:grpSpLocks/>
          </p:cNvGrpSpPr>
          <p:nvPr/>
        </p:nvGrpSpPr>
        <p:grpSpPr bwMode="auto">
          <a:xfrm>
            <a:off x="3714751" y="4814889"/>
            <a:ext cx="1050925" cy="877887"/>
            <a:chOff x="1360" y="2742"/>
            <a:chExt cx="662" cy="553"/>
          </a:xfrm>
        </p:grpSpPr>
        <p:sp>
          <p:nvSpPr>
            <p:cNvPr id="31808" name="Line 39">
              <a:extLst>
                <a:ext uri="{FF2B5EF4-FFF2-40B4-BE49-F238E27FC236}">
                  <a16:creationId xmlns:a16="http://schemas.microsoft.com/office/drawing/2014/main" id="{0ED7E42C-5EE1-F928-3924-EACE3DDA89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0" y="2742"/>
              <a:ext cx="509" cy="2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1809" name="Line 40">
              <a:extLst>
                <a:ext uri="{FF2B5EF4-FFF2-40B4-BE49-F238E27FC236}">
                  <a16:creationId xmlns:a16="http://schemas.microsoft.com/office/drawing/2014/main" id="{587DD3D2-0CE8-B221-7EA1-518DB9D2F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6" y="2742"/>
              <a:ext cx="146" cy="2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1810" name="Line 41">
              <a:extLst>
                <a:ext uri="{FF2B5EF4-FFF2-40B4-BE49-F238E27FC236}">
                  <a16:creationId xmlns:a16="http://schemas.microsoft.com/office/drawing/2014/main" id="{9C12013C-ECB6-4146-7182-D99FB0FC4D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2" y="3026"/>
              <a:ext cx="160" cy="26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1811" name="Line 42">
              <a:extLst>
                <a:ext uri="{FF2B5EF4-FFF2-40B4-BE49-F238E27FC236}">
                  <a16:creationId xmlns:a16="http://schemas.microsoft.com/office/drawing/2014/main" id="{C41D0D52-BA20-BEE6-ECA7-501157B33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0" y="3026"/>
              <a:ext cx="509" cy="26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64907" name="Line 43">
            <a:extLst>
              <a:ext uri="{FF2B5EF4-FFF2-40B4-BE49-F238E27FC236}">
                <a16:creationId xmlns:a16="http://schemas.microsoft.com/office/drawing/2014/main" id="{1023073A-13C1-D6F8-CAF9-252F88E88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2788" y="5265738"/>
            <a:ext cx="4508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64908" name="Line 44">
            <a:extLst>
              <a:ext uri="{FF2B5EF4-FFF2-40B4-BE49-F238E27FC236}">
                <a16:creationId xmlns:a16="http://schemas.microsoft.com/office/drawing/2014/main" id="{0956672E-5A91-9182-EFA1-575227E7EF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5675" y="5265738"/>
            <a:ext cx="10620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64909" name="Line 45">
            <a:extLst>
              <a:ext uri="{FF2B5EF4-FFF2-40B4-BE49-F238E27FC236}">
                <a16:creationId xmlns:a16="http://schemas.microsoft.com/office/drawing/2014/main" id="{598846BF-2096-7AAE-9DC0-A9575C825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2788" y="3960814"/>
            <a:ext cx="0" cy="8778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64910" name="Line 46">
            <a:extLst>
              <a:ext uri="{FF2B5EF4-FFF2-40B4-BE49-F238E27FC236}">
                <a16:creationId xmlns:a16="http://schemas.microsoft.com/office/drawing/2014/main" id="{A23B7AD3-D03D-1E3B-225B-1709ECE360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3976" y="2124076"/>
            <a:ext cx="981075" cy="18018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64911" name="Line 47">
            <a:extLst>
              <a:ext uri="{FF2B5EF4-FFF2-40B4-BE49-F238E27FC236}">
                <a16:creationId xmlns:a16="http://schemas.microsoft.com/office/drawing/2014/main" id="{BFF94512-39D5-3D84-C210-A39D0E19F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1825" y="2136776"/>
            <a:ext cx="1016000" cy="17891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64912" name="Line 48">
            <a:extLst>
              <a:ext uri="{FF2B5EF4-FFF2-40B4-BE49-F238E27FC236}">
                <a16:creationId xmlns:a16="http://schemas.microsoft.com/office/drawing/2014/main" id="{1A232AE3-9AC9-F04A-7828-5E9C8E492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0975" y="2944813"/>
            <a:ext cx="0" cy="9699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6" name="Group 49">
            <a:extLst>
              <a:ext uri="{FF2B5EF4-FFF2-40B4-BE49-F238E27FC236}">
                <a16:creationId xmlns:a16="http://schemas.microsoft.com/office/drawing/2014/main" id="{7F2F9702-0811-365D-0B55-EAFE85C17779}"/>
              </a:ext>
            </a:extLst>
          </p:cNvPr>
          <p:cNvGrpSpPr>
            <a:grpSpLocks/>
          </p:cNvGrpSpPr>
          <p:nvPr/>
        </p:nvGrpSpPr>
        <p:grpSpPr bwMode="auto">
          <a:xfrm>
            <a:off x="7800975" y="1858963"/>
            <a:ext cx="1588" cy="1085850"/>
            <a:chOff x="3934" y="880"/>
            <a:chExt cx="1" cy="684"/>
          </a:xfrm>
        </p:grpSpPr>
        <p:sp>
          <p:nvSpPr>
            <p:cNvPr id="31806" name="Line 50">
              <a:extLst>
                <a:ext uri="{FF2B5EF4-FFF2-40B4-BE49-F238E27FC236}">
                  <a16:creationId xmlns:a16="http://schemas.microsoft.com/office/drawing/2014/main" id="{5CAEE67C-D6FE-34A8-D26D-62E1F6A13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4" y="880"/>
              <a:ext cx="0" cy="68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1807" name="Line 51">
              <a:extLst>
                <a:ext uri="{FF2B5EF4-FFF2-40B4-BE49-F238E27FC236}">
                  <a16:creationId xmlns:a16="http://schemas.microsoft.com/office/drawing/2014/main" id="{2B30F448-3990-2493-D0B0-1CF42F89C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5" y="880"/>
              <a:ext cx="0" cy="68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7" name="Group 52">
            <a:extLst>
              <a:ext uri="{FF2B5EF4-FFF2-40B4-BE49-F238E27FC236}">
                <a16:creationId xmlns:a16="http://schemas.microsoft.com/office/drawing/2014/main" id="{EF467F84-35B7-B601-5384-3FEC1E746A7A}"/>
              </a:ext>
            </a:extLst>
          </p:cNvPr>
          <p:cNvGrpSpPr>
            <a:grpSpLocks/>
          </p:cNvGrpSpPr>
          <p:nvPr/>
        </p:nvGrpSpPr>
        <p:grpSpPr bwMode="auto">
          <a:xfrm>
            <a:off x="7372351" y="1517651"/>
            <a:ext cx="1192213" cy="568325"/>
            <a:chOff x="3664" y="665"/>
            <a:chExt cx="751" cy="358"/>
          </a:xfrm>
        </p:grpSpPr>
        <p:sp>
          <p:nvSpPr>
            <p:cNvPr id="31804" name="Text Box 53">
              <a:extLst>
                <a:ext uri="{FF2B5EF4-FFF2-40B4-BE49-F238E27FC236}">
                  <a16:creationId xmlns:a16="http://schemas.microsoft.com/office/drawing/2014/main" id="{DB2E7FEE-BEC6-32D7-E7A4-A24B9DF05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4" y="665"/>
              <a:ext cx="7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sz="2400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r>
                <a:rPr kumimoji="1" lang="en-US" altLang="zh-CN" sz="2400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  <a:endParaRPr kumimoji="1" lang="en-US" altLang="zh-CN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805" name="Text Box 54">
              <a:extLst>
                <a:ext uri="{FF2B5EF4-FFF2-40B4-BE49-F238E27FC236}">
                  <a16:creationId xmlns:a16="http://schemas.microsoft.com/office/drawing/2014/main" id="{857BC549-24E2-3CEA-F717-B11E0568D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735"/>
              <a:ext cx="2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40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•</a:t>
              </a:r>
            </a:p>
          </p:txBody>
        </p:sp>
      </p:grpSp>
      <p:grpSp>
        <p:nvGrpSpPr>
          <p:cNvPr id="8" name="Group 55">
            <a:extLst>
              <a:ext uri="{FF2B5EF4-FFF2-40B4-BE49-F238E27FC236}">
                <a16:creationId xmlns:a16="http://schemas.microsoft.com/office/drawing/2014/main" id="{6CA3313A-E3BD-4690-2EC5-8FFADF639BA3}"/>
              </a:ext>
            </a:extLst>
          </p:cNvPr>
          <p:cNvGrpSpPr>
            <a:grpSpLocks/>
          </p:cNvGrpSpPr>
          <p:nvPr/>
        </p:nvGrpSpPr>
        <p:grpSpPr bwMode="auto">
          <a:xfrm>
            <a:off x="4635500" y="4840288"/>
            <a:ext cx="420688" cy="639762"/>
            <a:chOff x="1940" y="2758"/>
            <a:chExt cx="265" cy="403"/>
          </a:xfrm>
        </p:grpSpPr>
        <p:sp>
          <p:nvSpPr>
            <p:cNvPr id="31802" name="Text Box 56">
              <a:extLst>
                <a:ext uri="{FF2B5EF4-FFF2-40B4-BE49-F238E27FC236}">
                  <a16:creationId xmlns:a16="http://schemas.microsoft.com/office/drawing/2014/main" id="{E4DB605C-9E23-7B1A-E9A3-40604D194E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" y="2758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sz="2400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31803" name="Text Box 57">
              <a:extLst>
                <a:ext uri="{FF2B5EF4-FFF2-40B4-BE49-F238E27FC236}">
                  <a16:creationId xmlns:a16="http://schemas.microsoft.com/office/drawing/2014/main" id="{291A0C09-985F-0481-4463-78A968908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0" y="2873"/>
              <a:ext cx="2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40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•</a:t>
              </a:r>
            </a:p>
          </p:txBody>
        </p:sp>
      </p:grpSp>
      <p:grpSp>
        <p:nvGrpSpPr>
          <p:cNvPr id="9" name="Group 58">
            <a:extLst>
              <a:ext uri="{FF2B5EF4-FFF2-40B4-BE49-F238E27FC236}">
                <a16:creationId xmlns:a16="http://schemas.microsoft.com/office/drawing/2014/main" id="{1FA4A9E6-CFF1-9DE3-EDB2-CF23605988B4}"/>
              </a:ext>
            </a:extLst>
          </p:cNvPr>
          <p:cNvGrpSpPr>
            <a:grpSpLocks/>
          </p:cNvGrpSpPr>
          <p:nvPr/>
        </p:nvGrpSpPr>
        <p:grpSpPr bwMode="auto">
          <a:xfrm>
            <a:off x="7653338" y="2716214"/>
            <a:ext cx="577850" cy="555625"/>
            <a:chOff x="3841" y="1420"/>
            <a:chExt cx="364" cy="350"/>
          </a:xfrm>
        </p:grpSpPr>
        <p:sp>
          <p:nvSpPr>
            <p:cNvPr id="31800" name="Text Box 59">
              <a:extLst>
                <a:ext uri="{FF2B5EF4-FFF2-40B4-BE49-F238E27FC236}">
                  <a16:creationId xmlns:a16="http://schemas.microsoft.com/office/drawing/2014/main" id="{5062B0B4-63E6-4084-2536-37D68E345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1" y="1482"/>
              <a:ext cx="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sz="2400" b="1">
                  <a:solidFill>
                    <a:srgbClr val="A5002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r>
                <a:rPr kumimoji="1" lang="en-US" altLang="zh-CN" sz="2400" b="1">
                  <a:solidFill>
                    <a:srgbClr val="A5002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</a:p>
          </p:txBody>
        </p:sp>
        <p:sp>
          <p:nvSpPr>
            <p:cNvPr id="31801" name="Text Box 60">
              <a:extLst>
                <a:ext uri="{FF2B5EF4-FFF2-40B4-BE49-F238E27FC236}">
                  <a16:creationId xmlns:a16="http://schemas.microsoft.com/office/drawing/2014/main" id="{8C3A265F-C6BE-E765-1605-EDA0354004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420"/>
              <a:ext cx="2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400">
                  <a:solidFill>
                    <a:srgbClr val="A5002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•</a:t>
              </a:r>
            </a:p>
          </p:txBody>
        </p:sp>
      </p:grpSp>
      <p:grpSp>
        <p:nvGrpSpPr>
          <p:cNvPr id="10" name="Group 61">
            <a:extLst>
              <a:ext uri="{FF2B5EF4-FFF2-40B4-BE49-F238E27FC236}">
                <a16:creationId xmlns:a16="http://schemas.microsoft.com/office/drawing/2014/main" id="{8AA413AF-D41E-68D3-F2BD-5851922D945F}"/>
              </a:ext>
            </a:extLst>
          </p:cNvPr>
          <p:cNvGrpSpPr>
            <a:grpSpLocks/>
          </p:cNvGrpSpPr>
          <p:nvPr/>
        </p:nvGrpSpPr>
        <p:grpSpPr bwMode="auto">
          <a:xfrm>
            <a:off x="8105775" y="1801814"/>
            <a:ext cx="681038" cy="541337"/>
            <a:chOff x="4126" y="844"/>
            <a:chExt cx="429" cy="341"/>
          </a:xfrm>
        </p:grpSpPr>
        <p:sp>
          <p:nvSpPr>
            <p:cNvPr id="31798" name="Text Box 62">
              <a:extLst>
                <a:ext uri="{FF2B5EF4-FFF2-40B4-BE49-F238E27FC236}">
                  <a16:creationId xmlns:a16="http://schemas.microsoft.com/office/drawing/2014/main" id="{905DEFC5-ED19-B928-50AE-C70429044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3" y="844"/>
              <a:ext cx="3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</a:p>
          </p:txBody>
        </p:sp>
        <p:sp>
          <p:nvSpPr>
            <p:cNvPr id="31799" name="Text Box 63">
              <a:extLst>
                <a:ext uri="{FF2B5EF4-FFF2-40B4-BE49-F238E27FC236}">
                  <a16:creationId xmlns:a16="http://schemas.microsoft.com/office/drawing/2014/main" id="{05B4C52C-DBBD-D34E-D13E-30F394F1E5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6" y="897"/>
              <a:ext cx="2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•</a:t>
              </a:r>
            </a:p>
          </p:txBody>
        </p:sp>
      </p:grpSp>
      <p:grpSp>
        <p:nvGrpSpPr>
          <p:cNvPr id="11" name="Group 64">
            <a:extLst>
              <a:ext uri="{FF2B5EF4-FFF2-40B4-BE49-F238E27FC236}">
                <a16:creationId xmlns:a16="http://schemas.microsoft.com/office/drawing/2014/main" id="{6507C075-C661-6155-8088-A95A9ED674D2}"/>
              </a:ext>
            </a:extLst>
          </p:cNvPr>
          <p:cNvGrpSpPr>
            <a:grpSpLocks/>
          </p:cNvGrpSpPr>
          <p:nvPr/>
        </p:nvGrpSpPr>
        <p:grpSpPr bwMode="auto">
          <a:xfrm>
            <a:off x="6959600" y="1819275"/>
            <a:ext cx="622300" cy="546100"/>
            <a:chOff x="3404" y="855"/>
            <a:chExt cx="392" cy="344"/>
          </a:xfrm>
        </p:grpSpPr>
        <p:sp>
          <p:nvSpPr>
            <p:cNvPr id="31796" name="Text Box 65">
              <a:extLst>
                <a:ext uri="{FF2B5EF4-FFF2-40B4-BE49-F238E27FC236}">
                  <a16:creationId xmlns:a16="http://schemas.microsoft.com/office/drawing/2014/main" id="{80E98275-2DC4-4772-6E9A-3C2AB7E9A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4" y="855"/>
              <a:ext cx="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sz="2400" b="1">
                  <a:solidFill>
                    <a:schemeClr val="accent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r>
                <a:rPr kumimoji="1" lang="en-US" altLang="zh-CN" sz="2400" b="1">
                  <a:solidFill>
                    <a:schemeClr val="accent2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Symbol" panose="05050102010706020507" pitchFamily="18" charset="2"/>
                </a:rPr>
                <a:t></a:t>
              </a:r>
            </a:p>
          </p:txBody>
        </p:sp>
        <p:sp>
          <p:nvSpPr>
            <p:cNvPr id="31797" name="Text Box 66">
              <a:extLst>
                <a:ext uri="{FF2B5EF4-FFF2-40B4-BE49-F238E27FC236}">
                  <a16:creationId xmlns:a16="http://schemas.microsoft.com/office/drawing/2014/main" id="{437E1E01-E8C6-87C6-BA23-FE85E2BFC5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2" y="911"/>
              <a:ext cx="2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4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•</a:t>
              </a:r>
            </a:p>
          </p:txBody>
        </p:sp>
      </p:grpSp>
      <p:grpSp>
        <p:nvGrpSpPr>
          <p:cNvPr id="12" name="Group 67">
            <a:extLst>
              <a:ext uri="{FF2B5EF4-FFF2-40B4-BE49-F238E27FC236}">
                <a16:creationId xmlns:a16="http://schemas.microsoft.com/office/drawing/2014/main" id="{1EB9520C-6004-10F6-2B27-FDE9047E0BE8}"/>
              </a:ext>
            </a:extLst>
          </p:cNvPr>
          <p:cNvGrpSpPr>
            <a:grpSpLocks/>
          </p:cNvGrpSpPr>
          <p:nvPr/>
        </p:nvGrpSpPr>
        <p:grpSpPr bwMode="auto">
          <a:xfrm>
            <a:off x="3448050" y="4860926"/>
            <a:ext cx="439738" cy="627063"/>
            <a:chOff x="1192" y="2771"/>
            <a:chExt cx="277" cy="395"/>
          </a:xfrm>
        </p:grpSpPr>
        <p:sp>
          <p:nvSpPr>
            <p:cNvPr id="31794" name="Text Box 68">
              <a:extLst>
                <a:ext uri="{FF2B5EF4-FFF2-40B4-BE49-F238E27FC236}">
                  <a16:creationId xmlns:a16="http://schemas.microsoft.com/office/drawing/2014/main" id="{414F5701-428B-B644-1789-1B884B3B4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2" y="2771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sz="2400" b="1">
                  <a:solidFill>
                    <a:srgbClr val="A5002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31795" name="Text Box 69">
              <a:extLst>
                <a:ext uri="{FF2B5EF4-FFF2-40B4-BE49-F238E27FC236}">
                  <a16:creationId xmlns:a16="http://schemas.microsoft.com/office/drawing/2014/main" id="{36B2CFFB-4A79-2495-F972-B613383C5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3" y="2878"/>
              <a:ext cx="2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400">
                  <a:solidFill>
                    <a:srgbClr val="A5002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•</a:t>
              </a:r>
            </a:p>
          </p:txBody>
        </p:sp>
      </p:grpSp>
      <p:grpSp>
        <p:nvGrpSpPr>
          <p:cNvPr id="13" name="Group 70">
            <a:extLst>
              <a:ext uri="{FF2B5EF4-FFF2-40B4-BE49-F238E27FC236}">
                <a16:creationId xmlns:a16="http://schemas.microsoft.com/office/drawing/2014/main" id="{516EF8D5-87F7-831C-CCC1-D4BA344B4D17}"/>
              </a:ext>
            </a:extLst>
          </p:cNvPr>
          <p:cNvGrpSpPr>
            <a:grpSpLocks/>
          </p:cNvGrpSpPr>
          <p:nvPr/>
        </p:nvGrpSpPr>
        <p:grpSpPr bwMode="auto">
          <a:xfrm>
            <a:off x="4364038" y="5438775"/>
            <a:ext cx="431800" cy="552450"/>
            <a:chOff x="1769" y="3135"/>
            <a:chExt cx="272" cy="348"/>
          </a:xfrm>
        </p:grpSpPr>
        <p:sp>
          <p:nvSpPr>
            <p:cNvPr id="31792" name="Text Box 71">
              <a:extLst>
                <a:ext uri="{FF2B5EF4-FFF2-40B4-BE49-F238E27FC236}">
                  <a16:creationId xmlns:a16="http://schemas.microsoft.com/office/drawing/2014/main" id="{8A8E6379-A96D-3206-2D4D-138771CD6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" y="3195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31793" name="Text Box 72">
              <a:extLst>
                <a:ext uri="{FF2B5EF4-FFF2-40B4-BE49-F238E27FC236}">
                  <a16:creationId xmlns:a16="http://schemas.microsoft.com/office/drawing/2014/main" id="{D28CB9BE-B423-5C48-913F-5D05B6B4B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9" y="3135"/>
              <a:ext cx="2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•</a:t>
              </a:r>
            </a:p>
          </p:txBody>
        </p:sp>
      </p:grpSp>
      <p:grpSp>
        <p:nvGrpSpPr>
          <p:cNvPr id="14" name="Group 73">
            <a:extLst>
              <a:ext uri="{FF2B5EF4-FFF2-40B4-BE49-F238E27FC236}">
                <a16:creationId xmlns:a16="http://schemas.microsoft.com/office/drawing/2014/main" id="{6158D967-C8FD-BA74-DBAE-0EFD9EC1ECA2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4456113"/>
            <a:ext cx="493712" cy="563562"/>
            <a:chOff x="1673" y="2516"/>
            <a:chExt cx="311" cy="355"/>
          </a:xfrm>
        </p:grpSpPr>
        <p:sp>
          <p:nvSpPr>
            <p:cNvPr id="31790" name="Text Box 74">
              <a:extLst>
                <a:ext uri="{FF2B5EF4-FFF2-40B4-BE49-F238E27FC236}">
                  <a16:creationId xmlns:a16="http://schemas.microsoft.com/office/drawing/2014/main" id="{11DDEFA4-9AC2-2542-80BF-B9B70140A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3" y="2516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sz="24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31791" name="Text Box 75">
              <a:extLst>
                <a:ext uri="{FF2B5EF4-FFF2-40B4-BE49-F238E27FC236}">
                  <a16:creationId xmlns:a16="http://schemas.microsoft.com/office/drawing/2014/main" id="{67CAC6FF-A378-9F98-AC7D-F7A23A314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583"/>
              <a:ext cx="2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4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•</a:t>
              </a:r>
            </a:p>
          </p:txBody>
        </p:sp>
      </p:grpSp>
      <p:pic>
        <p:nvPicPr>
          <p:cNvPr id="164940" name="Picture 76" descr="四棱锥被截 拷贝">
            <a:hlinkClick r:id="rId5" action="ppaction://hlinksldjump"/>
            <a:extLst>
              <a:ext uri="{FF2B5EF4-FFF2-40B4-BE49-F238E27FC236}">
                <a16:creationId xmlns:a16="http://schemas.microsoft.com/office/drawing/2014/main" id="{51DC98C6-69EA-EE58-E426-6ED8EAAF0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6" t="26762" r="24800" b="10768"/>
          <a:stretch>
            <a:fillRect/>
          </a:stretch>
        </p:blipFill>
        <p:spPr bwMode="auto">
          <a:xfrm>
            <a:off x="6743700" y="4005264"/>
            <a:ext cx="243840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9" name="Text Box 77">
            <a:hlinkClick r:id="rId7" action="ppaction://hlinksldjump" tooltip="链接到立体图"/>
            <a:extLst>
              <a:ext uri="{FF2B5EF4-FFF2-40B4-BE49-F238E27FC236}">
                <a16:creationId xmlns:a16="http://schemas.microsoft.com/office/drawing/2014/main" id="{571B99E3-8D27-F7FC-C53A-8218A8C1F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404813"/>
            <a:ext cx="72282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800" b="1">
                <a:latin typeface="楷体_GB2312" pitchFamily="49" charset="-122"/>
                <a:ea typeface="楷体_GB2312" pitchFamily="49" charset="-122"/>
              </a:rPr>
              <a:t>例</a:t>
            </a:r>
            <a:r>
              <a:rPr kumimoji="1" lang="en-US" altLang="zh-CN" sz="2800" b="1">
                <a:latin typeface="楷体_GB2312" pitchFamily="49" charset="-122"/>
                <a:ea typeface="楷体_GB2312" pitchFamily="49" charset="-122"/>
              </a:rPr>
              <a:t>1</a:t>
            </a:r>
            <a:r>
              <a:rPr kumimoji="1" lang="zh-CN" altLang="en-US" sz="2800" b="1">
                <a:latin typeface="楷体_GB2312" pitchFamily="49" charset="-122"/>
                <a:ea typeface="楷体_GB2312" pitchFamily="49" charset="-122"/>
              </a:rPr>
              <a:t>：求四棱锥被截切后的俯视图和左视图。</a:t>
            </a:r>
            <a:endParaRPr kumimoji="1" lang="zh-CN" altLang="en-US" sz="280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6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6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6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64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64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64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64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0" fill="hold"/>
                                        <p:tgtEl>
                                          <p:spTgt spid="164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0" fill="hold"/>
                                        <p:tgtEl>
                                          <p:spTgt spid="164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87" grpId="0" autoUpdateAnimBg="0"/>
      <p:bldP spid="164888" grpId="0" autoUpdateAnimBg="0"/>
      <p:bldP spid="164889" grpId="0" autoUpdateAnimBg="0"/>
      <p:bldP spid="16489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Line 4">
            <a:extLst>
              <a:ext uri="{FF2B5EF4-FFF2-40B4-BE49-F238E27FC236}">
                <a16:creationId xmlns:a16="http://schemas.microsoft.com/office/drawing/2014/main" id="{2B0F0F1C-5E86-813E-06D5-C1B246FED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1425" y="5024439"/>
            <a:ext cx="2459038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6917" name="Line 5">
            <a:extLst>
              <a:ext uri="{FF2B5EF4-FFF2-40B4-BE49-F238E27FC236}">
                <a16:creationId xmlns:a16="http://schemas.microsoft.com/office/drawing/2014/main" id="{C7252998-892C-4976-191D-EE4EF7137C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6050" y="4010025"/>
            <a:ext cx="2063750" cy="206533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6918" name="Line 6">
            <a:extLst>
              <a:ext uri="{FF2B5EF4-FFF2-40B4-BE49-F238E27FC236}">
                <a16:creationId xmlns:a16="http://schemas.microsoft.com/office/drawing/2014/main" id="{476652B5-C224-51A9-12B6-8CFC28707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6564" y="4219575"/>
            <a:ext cx="1189037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6919" name="Line 7">
            <a:extLst>
              <a:ext uri="{FF2B5EF4-FFF2-40B4-BE49-F238E27FC236}">
                <a16:creationId xmlns:a16="http://schemas.microsoft.com/office/drawing/2014/main" id="{2FEBAC98-890A-5794-4DAC-E759585C3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6563" y="5830889"/>
            <a:ext cx="2798762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6920" name="Line 8">
            <a:extLst>
              <a:ext uri="{FF2B5EF4-FFF2-40B4-BE49-F238E27FC236}">
                <a16:creationId xmlns:a16="http://schemas.microsoft.com/office/drawing/2014/main" id="{D8096194-DD77-6E7D-B1A1-27F593A487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5600" y="3135313"/>
            <a:ext cx="1588" cy="1084262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6921" name="Line 9">
            <a:extLst>
              <a:ext uri="{FF2B5EF4-FFF2-40B4-BE49-F238E27FC236}">
                <a16:creationId xmlns:a16="http://schemas.microsoft.com/office/drawing/2014/main" id="{6BB98EBB-9A01-1DDB-E903-411E7B6E20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45325" y="3135314"/>
            <a:ext cx="1588" cy="26955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6922" name="Line 10">
            <a:extLst>
              <a:ext uri="{FF2B5EF4-FFF2-40B4-BE49-F238E27FC236}">
                <a16:creationId xmlns:a16="http://schemas.microsoft.com/office/drawing/2014/main" id="{9374CE1E-41FC-ED9A-A6E8-70A72A29E7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6564" y="3135314"/>
            <a:ext cx="1189037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C517039E-8820-B25D-EA22-6768C4673737}"/>
              </a:ext>
            </a:extLst>
          </p:cNvPr>
          <p:cNvGrpSpPr>
            <a:grpSpLocks/>
          </p:cNvGrpSpPr>
          <p:nvPr/>
        </p:nvGrpSpPr>
        <p:grpSpPr bwMode="auto">
          <a:xfrm>
            <a:off x="2827339" y="928689"/>
            <a:ext cx="1430337" cy="4922837"/>
            <a:chOff x="802" y="795"/>
            <a:chExt cx="901" cy="3101"/>
          </a:xfrm>
        </p:grpSpPr>
        <p:sp>
          <p:nvSpPr>
            <p:cNvPr id="32859" name="Freeform 12">
              <a:extLst>
                <a:ext uri="{FF2B5EF4-FFF2-40B4-BE49-F238E27FC236}">
                  <a16:creationId xmlns:a16="http://schemas.microsoft.com/office/drawing/2014/main" id="{4BC7C621-499B-8F57-5D9D-06916A37E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" y="2881"/>
              <a:ext cx="15" cy="1015"/>
            </a:xfrm>
            <a:custGeom>
              <a:avLst/>
              <a:gdLst>
                <a:gd name="T0" fmla="*/ 0 w 75"/>
                <a:gd name="T1" fmla="*/ 40 h 5076"/>
                <a:gd name="T2" fmla="*/ 1 w 75"/>
                <a:gd name="T3" fmla="*/ 41 h 5076"/>
                <a:gd name="T4" fmla="*/ 0 w 75"/>
                <a:gd name="T5" fmla="*/ 0 h 5076"/>
                <a:gd name="T6" fmla="*/ 0 w 75"/>
                <a:gd name="T7" fmla="*/ 40 h 50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5076"/>
                <a:gd name="T14" fmla="*/ 75 w 75"/>
                <a:gd name="T15" fmla="*/ 5076 h 50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5076">
                  <a:moveTo>
                    <a:pt x="0" y="4946"/>
                  </a:moveTo>
                  <a:lnTo>
                    <a:pt x="75" y="5076"/>
                  </a:lnTo>
                  <a:lnTo>
                    <a:pt x="0" y="0"/>
                  </a:lnTo>
                  <a:lnTo>
                    <a:pt x="0" y="49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0" name="Freeform 13">
              <a:extLst>
                <a:ext uri="{FF2B5EF4-FFF2-40B4-BE49-F238E27FC236}">
                  <a16:creationId xmlns:a16="http://schemas.microsoft.com/office/drawing/2014/main" id="{94EC63E2-F433-F1C3-8CBC-F1066D3FD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" y="2855"/>
              <a:ext cx="15" cy="1041"/>
            </a:xfrm>
            <a:custGeom>
              <a:avLst/>
              <a:gdLst>
                <a:gd name="T0" fmla="*/ 1 w 75"/>
                <a:gd name="T1" fmla="*/ 42 h 5206"/>
                <a:gd name="T2" fmla="*/ 0 w 75"/>
                <a:gd name="T3" fmla="*/ 1 h 5206"/>
                <a:gd name="T4" fmla="*/ 1 w 75"/>
                <a:gd name="T5" fmla="*/ 0 h 5206"/>
                <a:gd name="T6" fmla="*/ 1 w 75"/>
                <a:gd name="T7" fmla="*/ 42 h 52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5206"/>
                <a:gd name="T14" fmla="*/ 75 w 75"/>
                <a:gd name="T15" fmla="*/ 5206 h 52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5206">
                  <a:moveTo>
                    <a:pt x="75" y="5206"/>
                  </a:moveTo>
                  <a:lnTo>
                    <a:pt x="0" y="130"/>
                  </a:lnTo>
                  <a:lnTo>
                    <a:pt x="75" y="0"/>
                  </a:lnTo>
                  <a:lnTo>
                    <a:pt x="75" y="5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1" name="Freeform 14">
              <a:extLst>
                <a:ext uri="{FF2B5EF4-FFF2-40B4-BE49-F238E27FC236}">
                  <a16:creationId xmlns:a16="http://schemas.microsoft.com/office/drawing/2014/main" id="{F48AC621-3427-2FF3-3EFC-B98B95735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" y="2855"/>
              <a:ext cx="15" cy="1041"/>
            </a:xfrm>
            <a:custGeom>
              <a:avLst/>
              <a:gdLst>
                <a:gd name="T0" fmla="*/ 0 w 75"/>
                <a:gd name="T1" fmla="*/ 41 h 5206"/>
                <a:gd name="T2" fmla="*/ 1 w 75"/>
                <a:gd name="T3" fmla="*/ 42 h 5206"/>
                <a:gd name="T4" fmla="*/ 1 w 75"/>
                <a:gd name="T5" fmla="*/ 0 h 5206"/>
                <a:gd name="T6" fmla="*/ 0 w 75"/>
                <a:gd name="T7" fmla="*/ 1 h 5206"/>
                <a:gd name="T8" fmla="*/ 0 w 75"/>
                <a:gd name="T9" fmla="*/ 41 h 5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5206"/>
                <a:gd name="T17" fmla="*/ 75 w 75"/>
                <a:gd name="T18" fmla="*/ 5206 h 52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5206">
                  <a:moveTo>
                    <a:pt x="0" y="5076"/>
                  </a:moveTo>
                  <a:lnTo>
                    <a:pt x="75" y="5206"/>
                  </a:lnTo>
                  <a:lnTo>
                    <a:pt x="75" y="0"/>
                  </a:lnTo>
                  <a:lnTo>
                    <a:pt x="0" y="130"/>
                  </a:lnTo>
                  <a:lnTo>
                    <a:pt x="0" y="507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2" name="Freeform 15">
              <a:extLst>
                <a:ext uri="{FF2B5EF4-FFF2-40B4-BE49-F238E27FC236}">
                  <a16:creationId xmlns:a16="http://schemas.microsoft.com/office/drawing/2014/main" id="{010CB642-574B-6453-FD2A-F44526614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2855"/>
              <a:ext cx="871" cy="520"/>
            </a:xfrm>
            <a:custGeom>
              <a:avLst/>
              <a:gdLst>
                <a:gd name="T0" fmla="*/ 34 w 4354"/>
                <a:gd name="T1" fmla="*/ 1 h 2603"/>
                <a:gd name="T2" fmla="*/ 35 w 4354"/>
                <a:gd name="T3" fmla="*/ 0 h 2603"/>
                <a:gd name="T4" fmla="*/ 0 w 4354"/>
                <a:gd name="T5" fmla="*/ 21 h 2603"/>
                <a:gd name="T6" fmla="*/ 34 w 4354"/>
                <a:gd name="T7" fmla="*/ 1 h 26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54"/>
                <a:gd name="T13" fmla="*/ 0 h 2603"/>
                <a:gd name="T14" fmla="*/ 4354 w 4354"/>
                <a:gd name="T15" fmla="*/ 2603 h 26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54" h="2603">
                  <a:moveTo>
                    <a:pt x="4279" y="130"/>
                  </a:moveTo>
                  <a:lnTo>
                    <a:pt x="4354" y="0"/>
                  </a:lnTo>
                  <a:lnTo>
                    <a:pt x="0" y="2603"/>
                  </a:lnTo>
                  <a:lnTo>
                    <a:pt x="4279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3" name="Freeform 16">
              <a:extLst>
                <a:ext uri="{FF2B5EF4-FFF2-40B4-BE49-F238E27FC236}">
                  <a16:creationId xmlns:a16="http://schemas.microsoft.com/office/drawing/2014/main" id="{6A5B75C2-3887-9DB2-514A-E678160A9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" y="2855"/>
              <a:ext cx="901" cy="520"/>
            </a:xfrm>
            <a:custGeom>
              <a:avLst/>
              <a:gdLst>
                <a:gd name="T0" fmla="*/ 36 w 4504"/>
                <a:gd name="T1" fmla="*/ 0 h 2603"/>
                <a:gd name="T2" fmla="*/ 1 w 4504"/>
                <a:gd name="T3" fmla="*/ 21 h 2603"/>
                <a:gd name="T4" fmla="*/ 0 w 4504"/>
                <a:gd name="T5" fmla="*/ 21 h 2603"/>
                <a:gd name="T6" fmla="*/ 36 w 4504"/>
                <a:gd name="T7" fmla="*/ 0 h 26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04"/>
                <a:gd name="T13" fmla="*/ 0 h 2603"/>
                <a:gd name="T14" fmla="*/ 4504 w 4504"/>
                <a:gd name="T15" fmla="*/ 2603 h 26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04" h="2603">
                  <a:moveTo>
                    <a:pt x="4504" y="0"/>
                  </a:moveTo>
                  <a:lnTo>
                    <a:pt x="150" y="2603"/>
                  </a:lnTo>
                  <a:lnTo>
                    <a:pt x="0" y="2603"/>
                  </a:lnTo>
                  <a:lnTo>
                    <a:pt x="45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4" name="Freeform 17">
              <a:extLst>
                <a:ext uri="{FF2B5EF4-FFF2-40B4-BE49-F238E27FC236}">
                  <a16:creationId xmlns:a16="http://schemas.microsoft.com/office/drawing/2014/main" id="{D3130FE5-F68B-0EDC-67A4-E63004852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" y="2855"/>
              <a:ext cx="901" cy="520"/>
            </a:xfrm>
            <a:custGeom>
              <a:avLst/>
              <a:gdLst>
                <a:gd name="T0" fmla="*/ 35 w 4504"/>
                <a:gd name="T1" fmla="*/ 1 h 2603"/>
                <a:gd name="T2" fmla="*/ 36 w 4504"/>
                <a:gd name="T3" fmla="*/ 0 h 2603"/>
                <a:gd name="T4" fmla="*/ 0 w 4504"/>
                <a:gd name="T5" fmla="*/ 21 h 2603"/>
                <a:gd name="T6" fmla="*/ 1 w 4504"/>
                <a:gd name="T7" fmla="*/ 21 h 2603"/>
                <a:gd name="T8" fmla="*/ 35 w 4504"/>
                <a:gd name="T9" fmla="*/ 1 h 26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04"/>
                <a:gd name="T16" fmla="*/ 0 h 2603"/>
                <a:gd name="T17" fmla="*/ 4504 w 4504"/>
                <a:gd name="T18" fmla="*/ 2603 h 26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04" h="2603">
                  <a:moveTo>
                    <a:pt x="4429" y="130"/>
                  </a:moveTo>
                  <a:lnTo>
                    <a:pt x="4504" y="0"/>
                  </a:lnTo>
                  <a:lnTo>
                    <a:pt x="0" y="2603"/>
                  </a:lnTo>
                  <a:lnTo>
                    <a:pt x="150" y="2603"/>
                  </a:lnTo>
                  <a:lnTo>
                    <a:pt x="4429" y="13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5" name="Freeform 18">
              <a:extLst>
                <a:ext uri="{FF2B5EF4-FFF2-40B4-BE49-F238E27FC236}">
                  <a16:creationId xmlns:a16="http://schemas.microsoft.com/office/drawing/2014/main" id="{B154CE8A-55C0-32B9-9022-DD2DD669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" y="3375"/>
              <a:ext cx="886" cy="495"/>
            </a:xfrm>
            <a:custGeom>
              <a:avLst/>
              <a:gdLst>
                <a:gd name="T0" fmla="*/ 1 w 4429"/>
                <a:gd name="T1" fmla="*/ 0 h 2473"/>
                <a:gd name="T2" fmla="*/ 0 w 4429"/>
                <a:gd name="T3" fmla="*/ 0 h 2473"/>
                <a:gd name="T4" fmla="*/ 35 w 4429"/>
                <a:gd name="T5" fmla="*/ 20 h 2473"/>
                <a:gd name="T6" fmla="*/ 1 w 4429"/>
                <a:gd name="T7" fmla="*/ 0 h 24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29"/>
                <a:gd name="T13" fmla="*/ 0 h 2473"/>
                <a:gd name="T14" fmla="*/ 4429 w 4429"/>
                <a:gd name="T15" fmla="*/ 2473 h 24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29" h="2473">
                  <a:moveTo>
                    <a:pt x="150" y="0"/>
                  </a:moveTo>
                  <a:lnTo>
                    <a:pt x="0" y="0"/>
                  </a:lnTo>
                  <a:lnTo>
                    <a:pt x="4429" y="247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6" name="Freeform 19">
              <a:extLst>
                <a:ext uri="{FF2B5EF4-FFF2-40B4-BE49-F238E27FC236}">
                  <a16:creationId xmlns:a16="http://schemas.microsoft.com/office/drawing/2014/main" id="{9B60DD31-28F2-F077-85B6-2C5AF17B6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" y="3375"/>
              <a:ext cx="901" cy="521"/>
            </a:xfrm>
            <a:custGeom>
              <a:avLst/>
              <a:gdLst>
                <a:gd name="T0" fmla="*/ 0 w 4504"/>
                <a:gd name="T1" fmla="*/ 0 h 2603"/>
                <a:gd name="T2" fmla="*/ 35 w 4504"/>
                <a:gd name="T3" fmla="*/ 20 h 2603"/>
                <a:gd name="T4" fmla="*/ 36 w 4504"/>
                <a:gd name="T5" fmla="*/ 21 h 2603"/>
                <a:gd name="T6" fmla="*/ 0 w 4504"/>
                <a:gd name="T7" fmla="*/ 0 h 26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04"/>
                <a:gd name="T13" fmla="*/ 0 h 2603"/>
                <a:gd name="T14" fmla="*/ 4504 w 4504"/>
                <a:gd name="T15" fmla="*/ 2603 h 26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04" h="2603">
                  <a:moveTo>
                    <a:pt x="0" y="0"/>
                  </a:moveTo>
                  <a:lnTo>
                    <a:pt x="4429" y="2473"/>
                  </a:lnTo>
                  <a:lnTo>
                    <a:pt x="4504" y="2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7" name="Freeform 20">
              <a:extLst>
                <a:ext uri="{FF2B5EF4-FFF2-40B4-BE49-F238E27FC236}">
                  <a16:creationId xmlns:a16="http://schemas.microsoft.com/office/drawing/2014/main" id="{E5E7D732-F5E5-7AD7-2A46-9A1C26F29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" y="3375"/>
              <a:ext cx="901" cy="521"/>
            </a:xfrm>
            <a:custGeom>
              <a:avLst/>
              <a:gdLst>
                <a:gd name="T0" fmla="*/ 1 w 4504"/>
                <a:gd name="T1" fmla="*/ 0 h 2603"/>
                <a:gd name="T2" fmla="*/ 0 w 4504"/>
                <a:gd name="T3" fmla="*/ 0 h 2603"/>
                <a:gd name="T4" fmla="*/ 36 w 4504"/>
                <a:gd name="T5" fmla="*/ 21 h 2603"/>
                <a:gd name="T6" fmla="*/ 35 w 4504"/>
                <a:gd name="T7" fmla="*/ 20 h 2603"/>
                <a:gd name="T8" fmla="*/ 1 w 4504"/>
                <a:gd name="T9" fmla="*/ 0 h 26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04"/>
                <a:gd name="T16" fmla="*/ 0 h 2603"/>
                <a:gd name="T17" fmla="*/ 4504 w 4504"/>
                <a:gd name="T18" fmla="*/ 2603 h 26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04" h="2603">
                  <a:moveTo>
                    <a:pt x="150" y="0"/>
                  </a:moveTo>
                  <a:lnTo>
                    <a:pt x="0" y="0"/>
                  </a:lnTo>
                  <a:lnTo>
                    <a:pt x="4504" y="2603"/>
                  </a:lnTo>
                  <a:lnTo>
                    <a:pt x="4429" y="2473"/>
                  </a:lnTo>
                  <a:lnTo>
                    <a:pt x="15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2868" name="Group 21">
              <a:extLst>
                <a:ext uri="{FF2B5EF4-FFF2-40B4-BE49-F238E27FC236}">
                  <a16:creationId xmlns:a16="http://schemas.microsoft.com/office/drawing/2014/main" id="{D5055E9E-0ADE-1918-3A7B-3A58D26B1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0" y="795"/>
              <a:ext cx="893" cy="1398"/>
              <a:chOff x="810" y="795"/>
              <a:chExt cx="893" cy="1398"/>
            </a:xfrm>
          </p:grpSpPr>
          <p:sp>
            <p:nvSpPr>
              <p:cNvPr id="32878" name="Freeform 22">
                <a:extLst>
                  <a:ext uri="{FF2B5EF4-FFF2-40B4-BE49-F238E27FC236}">
                    <a16:creationId xmlns:a16="http://schemas.microsoft.com/office/drawing/2014/main" id="{2C3C3333-F2A6-A27C-B77A-AFC642F79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" y="2178"/>
                <a:ext cx="879" cy="15"/>
              </a:xfrm>
              <a:custGeom>
                <a:avLst/>
                <a:gdLst>
                  <a:gd name="T0" fmla="*/ 35 w 4392"/>
                  <a:gd name="T1" fmla="*/ 1 h 76"/>
                  <a:gd name="T2" fmla="*/ 35 w 4392"/>
                  <a:gd name="T3" fmla="*/ 0 h 76"/>
                  <a:gd name="T4" fmla="*/ 0 w 4392"/>
                  <a:gd name="T5" fmla="*/ 1 h 76"/>
                  <a:gd name="T6" fmla="*/ 35 w 4392"/>
                  <a:gd name="T7" fmla="*/ 1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92"/>
                  <a:gd name="T13" fmla="*/ 0 h 76"/>
                  <a:gd name="T14" fmla="*/ 4392 w 4392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92" h="76">
                    <a:moveTo>
                      <a:pt x="4392" y="76"/>
                    </a:moveTo>
                    <a:lnTo>
                      <a:pt x="4392" y="0"/>
                    </a:lnTo>
                    <a:lnTo>
                      <a:pt x="0" y="76"/>
                    </a:lnTo>
                    <a:lnTo>
                      <a:pt x="4392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9" name="Freeform 23">
                <a:extLst>
                  <a:ext uri="{FF2B5EF4-FFF2-40B4-BE49-F238E27FC236}">
                    <a16:creationId xmlns:a16="http://schemas.microsoft.com/office/drawing/2014/main" id="{680BE9D4-90B1-9DF8-6271-96CB11A70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" y="2178"/>
                <a:ext cx="879" cy="15"/>
              </a:xfrm>
              <a:custGeom>
                <a:avLst/>
                <a:gdLst>
                  <a:gd name="T0" fmla="*/ 35 w 4392"/>
                  <a:gd name="T1" fmla="*/ 0 h 76"/>
                  <a:gd name="T2" fmla="*/ 0 w 4392"/>
                  <a:gd name="T3" fmla="*/ 1 h 76"/>
                  <a:gd name="T4" fmla="*/ 0 w 4392"/>
                  <a:gd name="T5" fmla="*/ 0 h 76"/>
                  <a:gd name="T6" fmla="*/ 35 w 4392"/>
                  <a:gd name="T7" fmla="*/ 0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92"/>
                  <a:gd name="T13" fmla="*/ 0 h 76"/>
                  <a:gd name="T14" fmla="*/ 4392 w 4392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92" h="76">
                    <a:moveTo>
                      <a:pt x="4392" y="0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3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0" name="Rectangle 24">
                <a:extLst>
                  <a:ext uri="{FF2B5EF4-FFF2-40B4-BE49-F238E27FC236}">
                    <a16:creationId xmlns:a16="http://schemas.microsoft.com/office/drawing/2014/main" id="{695F6515-14AB-B03F-FA5B-2D5F8412B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" y="2178"/>
                <a:ext cx="879" cy="1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32881" name="Freeform 25">
                <a:extLst>
                  <a:ext uri="{FF2B5EF4-FFF2-40B4-BE49-F238E27FC236}">
                    <a16:creationId xmlns:a16="http://schemas.microsoft.com/office/drawing/2014/main" id="{5110A30A-AE2E-22FE-2D0F-25FC6D956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796"/>
                <a:ext cx="308" cy="1388"/>
              </a:xfrm>
              <a:custGeom>
                <a:avLst/>
                <a:gdLst>
                  <a:gd name="T0" fmla="*/ 1 w 1538"/>
                  <a:gd name="T1" fmla="*/ 0 h 6940"/>
                  <a:gd name="T2" fmla="*/ 0 w 1538"/>
                  <a:gd name="T3" fmla="*/ 0 h 6940"/>
                  <a:gd name="T4" fmla="*/ 12 w 1538"/>
                  <a:gd name="T5" fmla="*/ 56 h 6940"/>
                  <a:gd name="T6" fmla="*/ 1 w 1538"/>
                  <a:gd name="T7" fmla="*/ 0 h 69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8"/>
                  <a:gd name="T13" fmla="*/ 0 h 6940"/>
                  <a:gd name="T14" fmla="*/ 1538 w 1538"/>
                  <a:gd name="T15" fmla="*/ 6940 h 69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8" h="6940">
                    <a:moveTo>
                      <a:pt x="74" y="0"/>
                    </a:moveTo>
                    <a:lnTo>
                      <a:pt x="0" y="16"/>
                    </a:lnTo>
                    <a:lnTo>
                      <a:pt x="1538" y="694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2" name="Freeform 26">
                <a:extLst>
                  <a:ext uri="{FF2B5EF4-FFF2-40B4-BE49-F238E27FC236}">
                    <a16:creationId xmlns:a16="http://schemas.microsoft.com/office/drawing/2014/main" id="{964FAF5F-0A7A-DB86-1CA7-D8432F7B4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799"/>
                <a:ext cx="308" cy="1388"/>
              </a:xfrm>
              <a:custGeom>
                <a:avLst/>
                <a:gdLst>
                  <a:gd name="T0" fmla="*/ 0 w 1538"/>
                  <a:gd name="T1" fmla="*/ 0 h 6940"/>
                  <a:gd name="T2" fmla="*/ 12 w 1538"/>
                  <a:gd name="T3" fmla="*/ 55 h 6940"/>
                  <a:gd name="T4" fmla="*/ 12 w 1538"/>
                  <a:gd name="T5" fmla="*/ 56 h 6940"/>
                  <a:gd name="T6" fmla="*/ 0 w 1538"/>
                  <a:gd name="T7" fmla="*/ 0 h 69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8"/>
                  <a:gd name="T13" fmla="*/ 0 h 6940"/>
                  <a:gd name="T14" fmla="*/ 1538 w 1538"/>
                  <a:gd name="T15" fmla="*/ 6940 h 69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8" h="6940">
                    <a:moveTo>
                      <a:pt x="0" y="0"/>
                    </a:moveTo>
                    <a:lnTo>
                      <a:pt x="1538" y="6924"/>
                    </a:lnTo>
                    <a:lnTo>
                      <a:pt x="1464" y="69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3" name="Freeform 27">
                <a:extLst>
                  <a:ext uri="{FF2B5EF4-FFF2-40B4-BE49-F238E27FC236}">
                    <a16:creationId xmlns:a16="http://schemas.microsoft.com/office/drawing/2014/main" id="{A9C18733-2412-0190-55F3-4148DF6BD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796"/>
                <a:ext cx="308" cy="1391"/>
              </a:xfrm>
              <a:custGeom>
                <a:avLst/>
                <a:gdLst>
                  <a:gd name="T0" fmla="*/ 1 w 1538"/>
                  <a:gd name="T1" fmla="*/ 0 h 6956"/>
                  <a:gd name="T2" fmla="*/ 0 w 1538"/>
                  <a:gd name="T3" fmla="*/ 0 h 6956"/>
                  <a:gd name="T4" fmla="*/ 12 w 1538"/>
                  <a:gd name="T5" fmla="*/ 56 h 6956"/>
                  <a:gd name="T6" fmla="*/ 12 w 1538"/>
                  <a:gd name="T7" fmla="*/ 56 h 6956"/>
                  <a:gd name="T8" fmla="*/ 1 w 1538"/>
                  <a:gd name="T9" fmla="*/ 0 h 69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8"/>
                  <a:gd name="T16" fmla="*/ 0 h 6956"/>
                  <a:gd name="T17" fmla="*/ 1538 w 1538"/>
                  <a:gd name="T18" fmla="*/ 6956 h 69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8" h="6956">
                    <a:moveTo>
                      <a:pt x="74" y="0"/>
                    </a:moveTo>
                    <a:lnTo>
                      <a:pt x="0" y="16"/>
                    </a:lnTo>
                    <a:lnTo>
                      <a:pt x="1464" y="6956"/>
                    </a:lnTo>
                    <a:lnTo>
                      <a:pt x="1538" y="6940"/>
                    </a:lnTo>
                    <a:lnTo>
                      <a:pt x="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4" name="Freeform 28">
                <a:extLst>
                  <a:ext uri="{FF2B5EF4-FFF2-40B4-BE49-F238E27FC236}">
                    <a16:creationId xmlns:a16="http://schemas.microsoft.com/office/drawing/2014/main" id="{CE99C319-3A79-F9B1-2BDB-60F823ACD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" y="795"/>
                <a:ext cx="586" cy="1393"/>
              </a:xfrm>
              <a:custGeom>
                <a:avLst/>
                <a:gdLst>
                  <a:gd name="T0" fmla="*/ 23 w 2928"/>
                  <a:gd name="T1" fmla="*/ 0 h 6969"/>
                  <a:gd name="T2" fmla="*/ 23 w 2928"/>
                  <a:gd name="T3" fmla="*/ 0 h 6969"/>
                  <a:gd name="T4" fmla="*/ 0 w 2928"/>
                  <a:gd name="T5" fmla="*/ 56 h 6969"/>
                  <a:gd name="T6" fmla="*/ 23 w 2928"/>
                  <a:gd name="T7" fmla="*/ 0 h 69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28"/>
                  <a:gd name="T13" fmla="*/ 0 h 6969"/>
                  <a:gd name="T14" fmla="*/ 2928 w 2928"/>
                  <a:gd name="T15" fmla="*/ 6969 h 69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28" h="6969">
                    <a:moveTo>
                      <a:pt x="2928" y="29"/>
                    </a:moveTo>
                    <a:lnTo>
                      <a:pt x="2858" y="0"/>
                    </a:lnTo>
                    <a:lnTo>
                      <a:pt x="0" y="6969"/>
                    </a:lnTo>
                    <a:lnTo>
                      <a:pt x="2928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5" name="Freeform 29">
                <a:extLst>
                  <a:ext uri="{FF2B5EF4-FFF2-40B4-BE49-F238E27FC236}">
                    <a16:creationId xmlns:a16="http://schemas.microsoft.com/office/drawing/2014/main" id="{8B814F38-3C07-759F-FBFD-A2338A247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" y="795"/>
                <a:ext cx="586" cy="1393"/>
              </a:xfrm>
              <a:custGeom>
                <a:avLst/>
                <a:gdLst>
                  <a:gd name="T0" fmla="*/ 23 w 2928"/>
                  <a:gd name="T1" fmla="*/ 0 h 6969"/>
                  <a:gd name="T2" fmla="*/ 1 w 2928"/>
                  <a:gd name="T3" fmla="*/ 56 h 6969"/>
                  <a:gd name="T4" fmla="*/ 0 w 2928"/>
                  <a:gd name="T5" fmla="*/ 55 h 6969"/>
                  <a:gd name="T6" fmla="*/ 23 w 2928"/>
                  <a:gd name="T7" fmla="*/ 0 h 69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28"/>
                  <a:gd name="T13" fmla="*/ 0 h 6969"/>
                  <a:gd name="T14" fmla="*/ 2928 w 2928"/>
                  <a:gd name="T15" fmla="*/ 6969 h 69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28" h="6969">
                    <a:moveTo>
                      <a:pt x="2928" y="0"/>
                    </a:moveTo>
                    <a:lnTo>
                      <a:pt x="70" y="6969"/>
                    </a:lnTo>
                    <a:lnTo>
                      <a:pt x="0" y="6939"/>
                    </a:lnTo>
                    <a:lnTo>
                      <a:pt x="29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6" name="Freeform 30">
                <a:extLst>
                  <a:ext uri="{FF2B5EF4-FFF2-40B4-BE49-F238E27FC236}">
                    <a16:creationId xmlns:a16="http://schemas.microsoft.com/office/drawing/2014/main" id="{E6729EBA-F6C6-DAE0-F545-0FF127392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" y="795"/>
                <a:ext cx="600" cy="1393"/>
              </a:xfrm>
              <a:custGeom>
                <a:avLst/>
                <a:gdLst>
                  <a:gd name="T0" fmla="*/ 24 w 2998"/>
                  <a:gd name="T1" fmla="*/ 0 h 6969"/>
                  <a:gd name="T2" fmla="*/ 23 w 2998"/>
                  <a:gd name="T3" fmla="*/ 0 h 6969"/>
                  <a:gd name="T4" fmla="*/ 0 w 2998"/>
                  <a:gd name="T5" fmla="*/ 55 h 6969"/>
                  <a:gd name="T6" fmla="*/ 1 w 2998"/>
                  <a:gd name="T7" fmla="*/ 56 h 6969"/>
                  <a:gd name="T8" fmla="*/ 24 w 2998"/>
                  <a:gd name="T9" fmla="*/ 0 h 69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8"/>
                  <a:gd name="T16" fmla="*/ 0 h 6969"/>
                  <a:gd name="T17" fmla="*/ 2998 w 2998"/>
                  <a:gd name="T18" fmla="*/ 6969 h 69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8" h="6969">
                    <a:moveTo>
                      <a:pt x="2998" y="29"/>
                    </a:moveTo>
                    <a:lnTo>
                      <a:pt x="2928" y="0"/>
                    </a:lnTo>
                    <a:lnTo>
                      <a:pt x="0" y="6939"/>
                    </a:lnTo>
                    <a:lnTo>
                      <a:pt x="70" y="6969"/>
                    </a:lnTo>
                    <a:lnTo>
                      <a:pt x="2998" y="2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869" name="Freeform 31">
              <a:extLst>
                <a:ext uri="{FF2B5EF4-FFF2-40B4-BE49-F238E27FC236}">
                  <a16:creationId xmlns:a16="http://schemas.microsoft.com/office/drawing/2014/main" id="{F42F2495-433D-BCF1-5DDB-09A9ADEBE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2864"/>
              <a:ext cx="293" cy="515"/>
            </a:xfrm>
            <a:custGeom>
              <a:avLst/>
              <a:gdLst>
                <a:gd name="T0" fmla="*/ 0 w 1465"/>
                <a:gd name="T1" fmla="*/ 20 h 2576"/>
                <a:gd name="T2" fmla="*/ 1 w 1465"/>
                <a:gd name="T3" fmla="*/ 21 h 2576"/>
                <a:gd name="T4" fmla="*/ 12 w 1465"/>
                <a:gd name="T5" fmla="*/ 0 h 2576"/>
                <a:gd name="T6" fmla="*/ 0 w 1465"/>
                <a:gd name="T7" fmla="*/ 20 h 2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5"/>
                <a:gd name="T13" fmla="*/ 0 h 2576"/>
                <a:gd name="T14" fmla="*/ 1465 w 1465"/>
                <a:gd name="T15" fmla="*/ 2576 h 2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5" h="2576">
                  <a:moveTo>
                    <a:pt x="0" y="2538"/>
                  </a:moveTo>
                  <a:lnTo>
                    <a:pt x="66" y="2576"/>
                  </a:lnTo>
                  <a:lnTo>
                    <a:pt x="1465" y="0"/>
                  </a:lnTo>
                  <a:lnTo>
                    <a:pt x="0" y="2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0" name="Freeform 32">
              <a:extLst>
                <a:ext uri="{FF2B5EF4-FFF2-40B4-BE49-F238E27FC236}">
                  <a16:creationId xmlns:a16="http://schemas.microsoft.com/office/drawing/2014/main" id="{0A4DEB43-F14D-C3BB-35B7-3D8C7478D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2864"/>
              <a:ext cx="293" cy="515"/>
            </a:xfrm>
            <a:custGeom>
              <a:avLst/>
              <a:gdLst>
                <a:gd name="T0" fmla="*/ 0 w 1464"/>
                <a:gd name="T1" fmla="*/ 21 h 2576"/>
                <a:gd name="T2" fmla="*/ 11 w 1464"/>
                <a:gd name="T3" fmla="*/ 0 h 2576"/>
                <a:gd name="T4" fmla="*/ 12 w 1464"/>
                <a:gd name="T5" fmla="*/ 0 h 2576"/>
                <a:gd name="T6" fmla="*/ 0 w 1464"/>
                <a:gd name="T7" fmla="*/ 21 h 2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4"/>
                <a:gd name="T13" fmla="*/ 0 h 2576"/>
                <a:gd name="T14" fmla="*/ 1464 w 1464"/>
                <a:gd name="T15" fmla="*/ 2576 h 2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4" h="2576">
                  <a:moveTo>
                    <a:pt x="0" y="2576"/>
                  </a:moveTo>
                  <a:lnTo>
                    <a:pt x="1399" y="0"/>
                  </a:lnTo>
                  <a:lnTo>
                    <a:pt x="1464" y="38"/>
                  </a:lnTo>
                  <a:lnTo>
                    <a:pt x="0" y="25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1" name="Freeform 33">
              <a:extLst>
                <a:ext uri="{FF2B5EF4-FFF2-40B4-BE49-F238E27FC236}">
                  <a16:creationId xmlns:a16="http://schemas.microsoft.com/office/drawing/2014/main" id="{C16C3DAB-E9B7-B1E1-C5C3-30E1241D0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2864"/>
              <a:ext cx="306" cy="515"/>
            </a:xfrm>
            <a:custGeom>
              <a:avLst/>
              <a:gdLst>
                <a:gd name="T0" fmla="*/ 0 w 1530"/>
                <a:gd name="T1" fmla="*/ 20 h 2576"/>
                <a:gd name="T2" fmla="*/ 1 w 1530"/>
                <a:gd name="T3" fmla="*/ 21 h 2576"/>
                <a:gd name="T4" fmla="*/ 12 w 1530"/>
                <a:gd name="T5" fmla="*/ 0 h 2576"/>
                <a:gd name="T6" fmla="*/ 12 w 1530"/>
                <a:gd name="T7" fmla="*/ 0 h 2576"/>
                <a:gd name="T8" fmla="*/ 0 w 1530"/>
                <a:gd name="T9" fmla="*/ 20 h 2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0"/>
                <a:gd name="T16" fmla="*/ 0 h 2576"/>
                <a:gd name="T17" fmla="*/ 1530 w 1530"/>
                <a:gd name="T18" fmla="*/ 2576 h 2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0" h="2576">
                  <a:moveTo>
                    <a:pt x="0" y="2538"/>
                  </a:moveTo>
                  <a:lnTo>
                    <a:pt x="66" y="2576"/>
                  </a:lnTo>
                  <a:lnTo>
                    <a:pt x="1530" y="38"/>
                  </a:lnTo>
                  <a:lnTo>
                    <a:pt x="1465" y="0"/>
                  </a:lnTo>
                  <a:lnTo>
                    <a:pt x="0" y="25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2" name="Freeform 34">
              <a:extLst>
                <a:ext uri="{FF2B5EF4-FFF2-40B4-BE49-F238E27FC236}">
                  <a16:creationId xmlns:a16="http://schemas.microsoft.com/office/drawing/2014/main" id="{827BE3C9-6286-3442-0952-507FA8913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3372"/>
              <a:ext cx="306" cy="507"/>
            </a:xfrm>
            <a:custGeom>
              <a:avLst/>
              <a:gdLst>
                <a:gd name="T0" fmla="*/ 1 w 1530"/>
                <a:gd name="T1" fmla="*/ 0 h 2538"/>
                <a:gd name="T2" fmla="*/ 0 w 1530"/>
                <a:gd name="T3" fmla="*/ 0 h 2538"/>
                <a:gd name="T4" fmla="*/ 12 w 1530"/>
                <a:gd name="T5" fmla="*/ 20 h 2538"/>
                <a:gd name="T6" fmla="*/ 1 w 1530"/>
                <a:gd name="T7" fmla="*/ 0 h 25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0"/>
                <a:gd name="T13" fmla="*/ 0 h 2538"/>
                <a:gd name="T14" fmla="*/ 1530 w 1530"/>
                <a:gd name="T15" fmla="*/ 2538 h 25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0" h="2538">
                  <a:moveTo>
                    <a:pt x="66" y="0"/>
                  </a:moveTo>
                  <a:lnTo>
                    <a:pt x="0" y="38"/>
                  </a:lnTo>
                  <a:lnTo>
                    <a:pt x="1530" y="253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3" name="Freeform 35">
              <a:extLst>
                <a:ext uri="{FF2B5EF4-FFF2-40B4-BE49-F238E27FC236}">
                  <a16:creationId xmlns:a16="http://schemas.microsoft.com/office/drawing/2014/main" id="{EAF1A5EA-54A3-7F6B-B36A-6DE0348F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3379"/>
              <a:ext cx="306" cy="508"/>
            </a:xfrm>
            <a:custGeom>
              <a:avLst/>
              <a:gdLst>
                <a:gd name="T0" fmla="*/ 0 w 1530"/>
                <a:gd name="T1" fmla="*/ 0 h 2539"/>
                <a:gd name="T2" fmla="*/ 12 w 1530"/>
                <a:gd name="T3" fmla="*/ 20 h 2539"/>
                <a:gd name="T4" fmla="*/ 12 w 1530"/>
                <a:gd name="T5" fmla="*/ 20 h 2539"/>
                <a:gd name="T6" fmla="*/ 0 w 1530"/>
                <a:gd name="T7" fmla="*/ 0 h 25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0"/>
                <a:gd name="T13" fmla="*/ 0 h 2539"/>
                <a:gd name="T14" fmla="*/ 1530 w 1530"/>
                <a:gd name="T15" fmla="*/ 2539 h 25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0" h="2539">
                  <a:moveTo>
                    <a:pt x="0" y="0"/>
                  </a:moveTo>
                  <a:lnTo>
                    <a:pt x="1530" y="2500"/>
                  </a:lnTo>
                  <a:lnTo>
                    <a:pt x="1465" y="2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4" name="Freeform 36">
              <a:extLst>
                <a:ext uri="{FF2B5EF4-FFF2-40B4-BE49-F238E27FC236}">
                  <a16:creationId xmlns:a16="http://schemas.microsoft.com/office/drawing/2014/main" id="{5DA774F9-F5CF-5BAA-2694-C72A586C5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3372"/>
              <a:ext cx="306" cy="515"/>
            </a:xfrm>
            <a:custGeom>
              <a:avLst/>
              <a:gdLst>
                <a:gd name="T0" fmla="*/ 1 w 1530"/>
                <a:gd name="T1" fmla="*/ 0 h 2577"/>
                <a:gd name="T2" fmla="*/ 0 w 1530"/>
                <a:gd name="T3" fmla="*/ 0 h 2577"/>
                <a:gd name="T4" fmla="*/ 12 w 1530"/>
                <a:gd name="T5" fmla="*/ 21 h 2577"/>
                <a:gd name="T6" fmla="*/ 12 w 1530"/>
                <a:gd name="T7" fmla="*/ 20 h 2577"/>
                <a:gd name="T8" fmla="*/ 1 w 1530"/>
                <a:gd name="T9" fmla="*/ 0 h 2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0"/>
                <a:gd name="T16" fmla="*/ 0 h 2577"/>
                <a:gd name="T17" fmla="*/ 1530 w 1530"/>
                <a:gd name="T18" fmla="*/ 2577 h 25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0" h="2577">
                  <a:moveTo>
                    <a:pt x="66" y="0"/>
                  </a:moveTo>
                  <a:lnTo>
                    <a:pt x="0" y="38"/>
                  </a:lnTo>
                  <a:lnTo>
                    <a:pt x="1465" y="2577"/>
                  </a:lnTo>
                  <a:lnTo>
                    <a:pt x="1530" y="2538"/>
                  </a:lnTo>
                  <a:lnTo>
                    <a:pt x="6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5" name="Freeform 37">
              <a:extLst>
                <a:ext uri="{FF2B5EF4-FFF2-40B4-BE49-F238E27FC236}">
                  <a16:creationId xmlns:a16="http://schemas.microsoft.com/office/drawing/2014/main" id="{6E3C5F6D-D8EE-7B51-55D9-7B65FAF37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3368"/>
              <a:ext cx="586" cy="15"/>
            </a:xfrm>
            <a:custGeom>
              <a:avLst/>
              <a:gdLst>
                <a:gd name="T0" fmla="*/ 23 w 2928"/>
                <a:gd name="T1" fmla="*/ 1 h 75"/>
                <a:gd name="T2" fmla="*/ 23 w 2928"/>
                <a:gd name="T3" fmla="*/ 0 h 75"/>
                <a:gd name="T4" fmla="*/ 0 w 2928"/>
                <a:gd name="T5" fmla="*/ 1 h 75"/>
                <a:gd name="T6" fmla="*/ 23 w 2928"/>
                <a:gd name="T7" fmla="*/ 1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28"/>
                <a:gd name="T13" fmla="*/ 0 h 75"/>
                <a:gd name="T14" fmla="*/ 2928 w 2928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28" h="75">
                  <a:moveTo>
                    <a:pt x="2928" y="75"/>
                  </a:moveTo>
                  <a:lnTo>
                    <a:pt x="2928" y="0"/>
                  </a:lnTo>
                  <a:lnTo>
                    <a:pt x="0" y="75"/>
                  </a:lnTo>
                  <a:lnTo>
                    <a:pt x="2928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6" name="Freeform 38">
              <a:extLst>
                <a:ext uri="{FF2B5EF4-FFF2-40B4-BE49-F238E27FC236}">
                  <a16:creationId xmlns:a16="http://schemas.microsoft.com/office/drawing/2014/main" id="{27B9ECCC-38EC-F0F7-0E01-E37F02727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3368"/>
              <a:ext cx="586" cy="15"/>
            </a:xfrm>
            <a:custGeom>
              <a:avLst/>
              <a:gdLst>
                <a:gd name="T0" fmla="*/ 23 w 2928"/>
                <a:gd name="T1" fmla="*/ 0 h 75"/>
                <a:gd name="T2" fmla="*/ 0 w 2928"/>
                <a:gd name="T3" fmla="*/ 1 h 75"/>
                <a:gd name="T4" fmla="*/ 0 w 2928"/>
                <a:gd name="T5" fmla="*/ 0 h 75"/>
                <a:gd name="T6" fmla="*/ 23 w 2928"/>
                <a:gd name="T7" fmla="*/ 0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28"/>
                <a:gd name="T13" fmla="*/ 0 h 75"/>
                <a:gd name="T14" fmla="*/ 2928 w 2928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28" h="75">
                  <a:moveTo>
                    <a:pt x="2928" y="0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29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7" name="Rectangle 39">
              <a:extLst>
                <a:ext uri="{FF2B5EF4-FFF2-40B4-BE49-F238E27FC236}">
                  <a16:creationId xmlns:a16="http://schemas.microsoft.com/office/drawing/2014/main" id="{1B10B3B1-12AB-0B7A-88F9-663A4F304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3368"/>
              <a:ext cx="586" cy="1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166952" name="Line 40">
            <a:extLst>
              <a:ext uri="{FF2B5EF4-FFF2-40B4-BE49-F238E27FC236}">
                <a16:creationId xmlns:a16="http://schemas.microsoft.com/office/drawing/2014/main" id="{8CEDDE6A-50CC-F25C-A24C-D6560864B5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51150" y="3095626"/>
            <a:ext cx="1588" cy="188912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6953" name="Line 41">
            <a:extLst>
              <a:ext uri="{FF2B5EF4-FFF2-40B4-BE49-F238E27FC236}">
                <a16:creationId xmlns:a16="http://schemas.microsoft.com/office/drawing/2014/main" id="{8D474A6F-4C87-3F6E-F4C4-CCFFD4BD2D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6564" y="3154363"/>
            <a:ext cx="1587" cy="1084262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6954" name="Line 42">
            <a:extLst>
              <a:ext uri="{FF2B5EF4-FFF2-40B4-BE49-F238E27FC236}">
                <a16:creationId xmlns:a16="http://schemas.microsoft.com/office/drawing/2014/main" id="{A7FDDB2A-AEBE-6A28-1277-BFC77D20B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1425" y="931864"/>
            <a:ext cx="2459038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 43">
            <a:extLst>
              <a:ext uri="{FF2B5EF4-FFF2-40B4-BE49-F238E27FC236}">
                <a16:creationId xmlns:a16="http://schemas.microsoft.com/office/drawing/2014/main" id="{2FD1BD71-C0DC-BBCD-B366-1A610184A0D4}"/>
              </a:ext>
            </a:extLst>
          </p:cNvPr>
          <p:cNvGrpSpPr>
            <a:grpSpLocks/>
          </p:cNvGrpSpPr>
          <p:nvPr/>
        </p:nvGrpSpPr>
        <p:grpSpPr bwMode="auto">
          <a:xfrm>
            <a:off x="3575050" y="766763"/>
            <a:ext cx="139700" cy="119062"/>
            <a:chOff x="1273" y="702"/>
            <a:chExt cx="88" cy="75"/>
          </a:xfrm>
        </p:grpSpPr>
        <p:sp>
          <p:nvSpPr>
            <p:cNvPr id="32857" name="Freeform 44">
              <a:extLst>
                <a:ext uri="{FF2B5EF4-FFF2-40B4-BE49-F238E27FC236}">
                  <a16:creationId xmlns:a16="http://schemas.microsoft.com/office/drawing/2014/main" id="{7B81C591-6E21-18CC-FB48-3D91B8AF3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727"/>
              <a:ext cx="50" cy="50"/>
            </a:xfrm>
            <a:custGeom>
              <a:avLst/>
              <a:gdLst>
                <a:gd name="T0" fmla="*/ 0 w 250"/>
                <a:gd name="T1" fmla="*/ 2 h 252"/>
                <a:gd name="T2" fmla="*/ 1 w 250"/>
                <a:gd name="T3" fmla="*/ 2 h 252"/>
                <a:gd name="T4" fmla="*/ 2 w 250"/>
                <a:gd name="T5" fmla="*/ 1 h 252"/>
                <a:gd name="T6" fmla="*/ 1 w 250"/>
                <a:gd name="T7" fmla="*/ 1 h 252"/>
                <a:gd name="T8" fmla="*/ 0 w 250"/>
                <a:gd name="T9" fmla="*/ 1 h 252"/>
                <a:gd name="T10" fmla="*/ 0 w 250"/>
                <a:gd name="T11" fmla="*/ 1 h 252"/>
                <a:gd name="T12" fmla="*/ 0 w 250"/>
                <a:gd name="T13" fmla="*/ 0 h 252"/>
                <a:gd name="T14" fmla="*/ 2 w 250"/>
                <a:gd name="T15" fmla="*/ 0 h 2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0"/>
                <a:gd name="T25" fmla="*/ 0 h 252"/>
                <a:gd name="T26" fmla="*/ 250 w 250"/>
                <a:gd name="T27" fmla="*/ 252 h 2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0" h="252">
                  <a:moveTo>
                    <a:pt x="0" y="252"/>
                  </a:moveTo>
                  <a:lnTo>
                    <a:pt x="187" y="252"/>
                  </a:lnTo>
                  <a:lnTo>
                    <a:pt x="250" y="188"/>
                  </a:lnTo>
                  <a:lnTo>
                    <a:pt x="187" y="126"/>
                  </a:lnTo>
                  <a:lnTo>
                    <a:pt x="62" y="126"/>
                  </a:lnTo>
                  <a:lnTo>
                    <a:pt x="0" y="63"/>
                  </a:lnTo>
                  <a:lnTo>
                    <a:pt x="62" y="0"/>
                  </a:lnTo>
                  <a:lnTo>
                    <a:pt x="25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8" name="Line 45">
              <a:extLst>
                <a:ext uri="{FF2B5EF4-FFF2-40B4-BE49-F238E27FC236}">
                  <a16:creationId xmlns:a16="http://schemas.microsoft.com/office/drawing/2014/main" id="{220E40EF-9F3F-70FF-DF12-EC87D53941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8" y="702"/>
              <a:ext cx="13" cy="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46">
            <a:extLst>
              <a:ext uri="{FF2B5EF4-FFF2-40B4-BE49-F238E27FC236}">
                <a16:creationId xmlns:a16="http://schemas.microsoft.com/office/drawing/2014/main" id="{3BF07547-6B10-9CCE-AC6B-09F3C81E3193}"/>
              </a:ext>
            </a:extLst>
          </p:cNvPr>
          <p:cNvGrpSpPr>
            <a:grpSpLocks/>
          </p:cNvGrpSpPr>
          <p:nvPr/>
        </p:nvGrpSpPr>
        <p:grpSpPr bwMode="auto">
          <a:xfrm>
            <a:off x="6029326" y="617538"/>
            <a:ext cx="212725" cy="298450"/>
            <a:chOff x="2819" y="599"/>
            <a:chExt cx="134" cy="188"/>
          </a:xfrm>
        </p:grpSpPr>
        <p:sp>
          <p:nvSpPr>
            <p:cNvPr id="32853" name="Line 47">
              <a:extLst>
                <a:ext uri="{FF2B5EF4-FFF2-40B4-BE49-F238E27FC236}">
                  <a16:creationId xmlns:a16="http://schemas.microsoft.com/office/drawing/2014/main" id="{03F65A38-D0B5-CFD6-3268-91CD88E49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599"/>
              <a:ext cx="1" cy="18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4" name="Freeform 48">
              <a:extLst>
                <a:ext uri="{FF2B5EF4-FFF2-40B4-BE49-F238E27FC236}">
                  <a16:creationId xmlns:a16="http://schemas.microsoft.com/office/drawing/2014/main" id="{89A10949-F106-76F1-E37E-58A1C2EE9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710"/>
              <a:ext cx="50" cy="50"/>
            </a:xfrm>
            <a:custGeom>
              <a:avLst/>
              <a:gdLst>
                <a:gd name="T0" fmla="*/ 0 w 250"/>
                <a:gd name="T1" fmla="*/ 2 h 252"/>
                <a:gd name="T2" fmla="*/ 2 w 250"/>
                <a:gd name="T3" fmla="*/ 2 h 252"/>
                <a:gd name="T4" fmla="*/ 2 w 250"/>
                <a:gd name="T5" fmla="*/ 1 h 252"/>
                <a:gd name="T6" fmla="*/ 2 w 250"/>
                <a:gd name="T7" fmla="*/ 1 h 252"/>
                <a:gd name="T8" fmla="*/ 0 w 250"/>
                <a:gd name="T9" fmla="*/ 1 h 252"/>
                <a:gd name="T10" fmla="*/ 0 w 250"/>
                <a:gd name="T11" fmla="*/ 1 h 252"/>
                <a:gd name="T12" fmla="*/ 0 w 250"/>
                <a:gd name="T13" fmla="*/ 0 h 252"/>
                <a:gd name="T14" fmla="*/ 2 w 250"/>
                <a:gd name="T15" fmla="*/ 0 h 2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0"/>
                <a:gd name="T25" fmla="*/ 0 h 252"/>
                <a:gd name="T26" fmla="*/ 250 w 250"/>
                <a:gd name="T27" fmla="*/ 252 h 2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0" h="252">
                  <a:moveTo>
                    <a:pt x="0" y="252"/>
                  </a:moveTo>
                  <a:lnTo>
                    <a:pt x="188" y="252"/>
                  </a:lnTo>
                  <a:lnTo>
                    <a:pt x="250" y="188"/>
                  </a:lnTo>
                  <a:lnTo>
                    <a:pt x="188" y="125"/>
                  </a:lnTo>
                  <a:lnTo>
                    <a:pt x="62" y="125"/>
                  </a:lnTo>
                  <a:lnTo>
                    <a:pt x="0" y="63"/>
                  </a:lnTo>
                  <a:lnTo>
                    <a:pt x="62" y="0"/>
                  </a:lnTo>
                  <a:lnTo>
                    <a:pt x="25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5" name="Line 49">
              <a:extLst>
                <a:ext uri="{FF2B5EF4-FFF2-40B4-BE49-F238E27FC236}">
                  <a16:creationId xmlns:a16="http://schemas.microsoft.com/office/drawing/2014/main" id="{741EA283-1893-0D67-E6E8-78628BC83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4" y="685"/>
              <a:ext cx="13" cy="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6" name="Line 50">
              <a:extLst>
                <a:ext uri="{FF2B5EF4-FFF2-40B4-BE49-F238E27FC236}">
                  <a16:creationId xmlns:a16="http://schemas.microsoft.com/office/drawing/2014/main" id="{777E5C0A-ECEF-FAA6-319A-2DF71AAE18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2" y="685"/>
              <a:ext cx="12" cy="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51">
            <a:extLst>
              <a:ext uri="{FF2B5EF4-FFF2-40B4-BE49-F238E27FC236}">
                <a16:creationId xmlns:a16="http://schemas.microsoft.com/office/drawing/2014/main" id="{C1986422-CB3B-04DB-D8E9-CFC93C3CB688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3248025"/>
            <a:ext cx="139700" cy="120650"/>
            <a:chOff x="684" y="2236"/>
            <a:chExt cx="88" cy="76"/>
          </a:xfrm>
        </p:grpSpPr>
        <p:sp>
          <p:nvSpPr>
            <p:cNvPr id="32850" name="Freeform 52">
              <a:extLst>
                <a:ext uri="{FF2B5EF4-FFF2-40B4-BE49-F238E27FC236}">
                  <a16:creationId xmlns:a16="http://schemas.microsoft.com/office/drawing/2014/main" id="{9470F8D9-44D7-1CDB-5A71-0C96C48FC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" y="2261"/>
              <a:ext cx="38" cy="51"/>
            </a:xfrm>
            <a:custGeom>
              <a:avLst/>
              <a:gdLst>
                <a:gd name="T0" fmla="*/ 1 w 189"/>
                <a:gd name="T1" fmla="*/ 2 h 251"/>
                <a:gd name="T2" fmla="*/ 0 w 189"/>
                <a:gd name="T3" fmla="*/ 2 h 251"/>
                <a:gd name="T4" fmla="*/ 0 w 189"/>
                <a:gd name="T5" fmla="*/ 2 h 251"/>
                <a:gd name="T6" fmla="*/ 0 w 189"/>
                <a:gd name="T7" fmla="*/ 1 h 251"/>
                <a:gd name="T8" fmla="*/ 0 w 189"/>
                <a:gd name="T9" fmla="*/ 0 h 251"/>
                <a:gd name="T10" fmla="*/ 1 w 189"/>
                <a:gd name="T11" fmla="*/ 0 h 251"/>
                <a:gd name="T12" fmla="*/ 2 w 189"/>
                <a:gd name="T13" fmla="*/ 1 h 251"/>
                <a:gd name="T14" fmla="*/ 2 w 189"/>
                <a:gd name="T15" fmla="*/ 2 h 251"/>
                <a:gd name="T16" fmla="*/ 1 w 189"/>
                <a:gd name="T17" fmla="*/ 2 h 2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"/>
                <a:gd name="T28" fmla="*/ 0 h 251"/>
                <a:gd name="T29" fmla="*/ 189 w 189"/>
                <a:gd name="T30" fmla="*/ 251 h 2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" h="251">
                  <a:moveTo>
                    <a:pt x="126" y="251"/>
                  </a:moveTo>
                  <a:lnTo>
                    <a:pt x="62" y="251"/>
                  </a:lnTo>
                  <a:lnTo>
                    <a:pt x="0" y="188"/>
                  </a:lnTo>
                  <a:lnTo>
                    <a:pt x="0" y="63"/>
                  </a:lnTo>
                  <a:lnTo>
                    <a:pt x="62" y="0"/>
                  </a:lnTo>
                  <a:lnTo>
                    <a:pt x="126" y="0"/>
                  </a:lnTo>
                  <a:lnTo>
                    <a:pt x="189" y="63"/>
                  </a:lnTo>
                  <a:lnTo>
                    <a:pt x="189" y="188"/>
                  </a:lnTo>
                  <a:lnTo>
                    <a:pt x="126" y="251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1" name="Line 53">
              <a:extLst>
                <a:ext uri="{FF2B5EF4-FFF2-40B4-BE49-F238E27FC236}">
                  <a16:creationId xmlns:a16="http://schemas.microsoft.com/office/drawing/2014/main" id="{2AF3CC04-31BF-9A2E-FD94-B838BEF73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" y="2299"/>
              <a:ext cx="12" cy="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2" name="Line 54">
              <a:extLst>
                <a:ext uri="{FF2B5EF4-FFF2-40B4-BE49-F238E27FC236}">
                  <a16:creationId xmlns:a16="http://schemas.microsoft.com/office/drawing/2014/main" id="{2FCC8381-AD07-D31C-22B0-F05507A018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9" y="2236"/>
              <a:ext cx="13" cy="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55">
            <a:extLst>
              <a:ext uri="{FF2B5EF4-FFF2-40B4-BE49-F238E27FC236}">
                <a16:creationId xmlns:a16="http://schemas.microsoft.com/office/drawing/2014/main" id="{F4FA7F2F-03B3-ABD5-C7C9-B172EAE455F2}"/>
              </a:ext>
            </a:extLst>
          </p:cNvPr>
          <p:cNvGrpSpPr>
            <a:grpSpLocks/>
          </p:cNvGrpSpPr>
          <p:nvPr/>
        </p:nvGrpSpPr>
        <p:grpSpPr bwMode="auto">
          <a:xfrm>
            <a:off x="2733676" y="5153026"/>
            <a:ext cx="79375" cy="79375"/>
            <a:chOff x="743" y="3469"/>
            <a:chExt cx="50" cy="50"/>
          </a:xfrm>
        </p:grpSpPr>
        <p:sp>
          <p:nvSpPr>
            <p:cNvPr id="32848" name="Freeform 56">
              <a:extLst>
                <a:ext uri="{FF2B5EF4-FFF2-40B4-BE49-F238E27FC236}">
                  <a16:creationId xmlns:a16="http://schemas.microsoft.com/office/drawing/2014/main" id="{001A539A-9777-64B1-B595-4EF2B2D16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" y="3469"/>
              <a:ext cx="37" cy="50"/>
            </a:xfrm>
            <a:custGeom>
              <a:avLst/>
              <a:gdLst>
                <a:gd name="T0" fmla="*/ 1 w 188"/>
                <a:gd name="T1" fmla="*/ 2 h 252"/>
                <a:gd name="T2" fmla="*/ 0 w 188"/>
                <a:gd name="T3" fmla="*/ 2 h 252"/>
                <a:gd name="T4" fmla="*/ 0 w 188"/>
                <a:gd name="T5" fmla="*/ 2 h 252"/>
                <a:gd name="T6" fmla="*/ 0 w 188"/>
                <a:gd name="T7" fmla="*/ 1 h 252"/>
                <a:gd name="T8" fmla="*/ 0 w 188"/>
                <a:gd name="T9" fmla="*/ 0 h 252"/>
                <a:gd name="T10" fmla="*/ 1 w 188"/>
                <a:gd name="T11" fmla="*/ 0 h 252"/>
                <a:gd name="T12" fmla="*/ 1 w 188"/>
                <a:gd name="T13" fmla="*/ 1 h 252"/>
                <a:gd name="T14" fmla="*/ 1 w 188"/>
                <a:gd name="T15" fmla="*/ 2 h 252"/>
                <a:gd name="T16" fmla="*/ 1 w 188"/>
                <a:gd name="T17" fmla="*/ 2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"/>
                <a:gd name="T28" fmla="*/ 0 h 252"/>
                <a:gd name="T29" fmla="*/ 188 w 188"/>
                <a:gd name="T30" fmla="*/ 252 h 2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" h="252">
                  <a:moveTo>
                    <a:pt x="125" y="252"/>
                  </a:moveTo>
                  <a:lnTo>
                    <a:pt x="63" y="252"/>
                  </a:lnTo>
                  <a:lnTo>
                    <a:pt x="0" y="189"/>
                  </a:lnTo>
                  <a:lnTo>
                    <a:pt x="0" y="63"/>
                  </a:lnTo>
                  <a:lnTo>
                    <a:pt x="63" y="0"/>
                  </a:lnTo>
                  <a:lnTo>
                    <a:pt x="125" y="0"/>
                  </a:lnTo>
                  <a:lnTo>
                    <a:pt x="188" y="63"/>
                  </a:lnTo>
                  <a:lnTo>
                    <a:pt x="188" y="189"/>
                  </a:lnTo>
                  <a:lnTo>
                    <a:pt x="125" y="252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9" name="Line 57">
              <a:extLst>
                <a:ext uri="{FF2B5EF4-FFF2-40B4-BE49-F238E27FC236}">
                  <a16:creationId xmlns:a16="http://schemas.microsoft.com/office/drawing/2014/main" id="{803D3B2E-A1EC-2A3A-3DAE-B8F80538C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0" y="3507"/>
              <a:ext cx="13" cy="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58">
            <a:extLst>
              <a:ext uri="{FF2B5EF4-FFF2-40B4-BE49-F238E27FC236}">
                <a16:creationId xmlns:a16="http://schemas.microsoft.com/office/drawing/2014/main" id="{448F5DB7-A4E5-DB0B-ED0F-FBF9B2487B72}"/>
              </a:ext>
            </a:extLst>
          </p:cNvPr>
          <p:cNvGrpSpPr>
            <a:grpSpLocks/>
          </p:cNvGrpSpPr>
          <p:nvPr/>
        </p:nvGrpSpPr>
        <p:grpSpPr bwMode="auto">
          <a:xfrm>
            <a:off x="4295776" y="5872163"/>
            <a:ext cx="79375" cy="119062"/>
            <a:chOff x="1727" y="3966"/>
            <a:chExt cx="50" cy="75"/>
          </a:xfrm>
        </p:grpSpPr>
        <p:sp>
          <p:nvSpPr>
            <p:cNvPr id="32846" name="Line 59">
              <a:extLst>
                <a:ext uri="{FF2B5EF4-FFF2-40B4-BE49-F238E27FC236}">
                  <a16:creationId xmlns:a16="http://schemas.microsoft.com/office/drawing/2014/main" id="{C7C2E8D3-E8EB-7844-F14E-83C1ADED76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7" y="3966"/>
              <a:ext cx="1" cy="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7" name="Freeform 60">
              <a:extLst>
                <a:ext uri="{FF2B5EF4-FFF2-40B4-BE49-F238E27FC236}">
                  <a16:creationId xmlns:a16="http://schemas.microsoft.com/office/drawing/2014/main" id="{88EED7E2-FF9E-0928-87CF-DC5653D87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" y="3991"/>
              <a:ext cx="50" cy="50"/>
            </a:xfrm>
            <a:custGeom>
              <a:avLst/>
              <a:gdLst>
                <a:gd name="T0" fmla="*/ 0 w 251"/>
                <a:gd name="T1" fmla="*/ 1 h 252"/>
                <a:gd name="T2" fmla="*/ 1 w 251"/>
                <a:gd name="T3" fmla="*/ 0 h 252"/>
                <a:gd name="T4" fmla="*/ 1 w 251"/>
                <a:gd name="T5" fmla="*/ 0 h 252"/>
                <a:gd name="T6" fmla="*/ 2 w 251"/>
                <a:gd name="T7" fmla="*/ 1 h 252"/>
                <a:gd name="T8" fmla="*/ 2 w 251"/>
                <a:gd name="T9" fmla="*/ 2 h 252"/>
                <a:gd name="T10" fmla="*/ 1 w 251"/>
                <a:gd name="T11" fmla="*/ 2 h 252"/>
                <a:gd name="T12" fmla="*/ 1 w 251"/>
                <a:gd name="T13" fmla="*/ 2 h 252"/>
                <a:gd name="T14" fmla="*/ 0 w 251"/>
                <a:gd name="T15" fmla="*/ 1 h 2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1"/>
                <a:gd name="T25" fmla="*/ 0 h 252"/>
                <a:gd name="T26" fmla="*/ 251 w 251"/>
                <a:gd name="T27" fmla="*/ 252 h 2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1" h="252">
                  <a:moveTo>
                    <a:pt x="0" y="125"/>
                  </a:moveTo>
                  <a:lnTo>
                    <a:pt x="125" y="0"/>
                  </a:lnTo>
                  <a:lnTo>
                    <a:pt x="187" y="0"/>
                  </a:lnTo>
                  <a:lnTo>
                    <a:pt x="251" y="63"/>
                  </a:lnTo>
                  <a:lnTo>
                    <a:pt x="251" y="189"/>
                  </a:lnTo>
                  <a:lnTo>
                    <a:pt x="187" y="252"/>
                  </a:lnTo>
                  <a:lnTo>
                    <a:pt x="125" y="252"/>
                  </a:lnTo>
                  <a:lnTo>
                    <a:pt x="0" y="125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6973" name="Freeform 61">
            <a:extLst>
              <a:ext uri="{FF2B5EF4-FFF2-40B4-BE49-F238E27FC236}">
                <a16:creationId xmlns:a16="http://schemas.microsoft.com/office/drawing/2014/main" id="{D4837F44-D134-6BE0-87AC-7E3D4EF3BB9A}"/>
              </a:ext>
            </a:extLst>
          </p:cNvPr>
          <p:cNvSpPr>
            <a:spLocks/>
          </p:cNvSpPr>
          <p:nvPr/>
        </p:nvSpPr>
        <p:spPr bwMode="auto">
          <a:xfrm>
            <a:off x="4295776" y="4086226"/>
            <a:ext cx="79375" cy="79375"/>
          </a:xfrm>
          <a:custGeom>
            <a:avLst/>
            <a:gdLst>
              <a:gd name="T0" fmla="*/ 2147483646 w 251"/>
              <a:gd name="T1" fmla="*/ 0 h 250"/>
              <a:gd name="T2" fmla="*/ 1960790822 w 251"/>
              <a:gd name="T3" fmla="*/ 0 h 250"/>
              <a:gd name="T4" fmla="*/ 0 w 251"/>
              <a:gd name="T5" fmla="*/ 1984371190 h 250"/>
              <a:gd name="T6" fmla="*/ 0 w 251"/>
              <a:gd name="T7" fmla="*/ 2147483646 h 250"/>
              <a:gd name="T8" fmla="*/ 1960790822 w 251"/>
              <a:gd name="T9" fmla="*/ 2147483646 h 250"/>
              <a:gd name="T10" fmla="*/ 2147483646 w 251"/>
              <a:gd name="T11" fmla="*/ 2147483646 h 2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1"/>
              <a:gd name="T19" fmla="*/ 0 h 250"/>
              <a:gd name="T20" fmla="*/ 251 w 251"/>
              <a:gd name="T21" fmla="*/ 250 h 2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1" h="250">
                <a:moveTo>
                  <a:pt x="251" y="0"/>
                </a:moveTo>
                <a:lnTo>
                  <a:pt x="62" y="0"/>
                </a:lnTo>
                <a:lnTo>
                  <a:pt x="0" y="62"/>
                </a:lnTo>
                <a:lnTo>
                  <a:pt x="0" y="188"/>
                </a:lnTo>
                <a:lnTo>
                  <a:pt x="62" y="250"/>
                </a:lnTo>
                <a:lnTo>
                  <a:pt x="251" y="250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" name="Group 62">
            <a:extLst>
              <a:ext uri="{FF2B5EF4-FFF2-40B4-BE49-F238E27FC236}">
                <a16:creationId xmlns:a16="http://schemas.microsoft.com/office/drawing/2014/main" id="{E6434E82-4E1F-4BC7-C270-BD897AD91857}"/>
              </a:ext>
            </a:extLst>
          </p:cNvPr>
          <p:cNvGrpSpPr>
            <a:grpSpLocks/>
          </p:cNvGrpSpPr>
          <p:nvPr/>
        </p:nvGrpSpPr>
        <p:grpSpPr bwMode="auto">
          <a:xfrm>
            <a:off x="4283075" y="3205163"/>
            <a:ext cx="477838" cy="119062"/>
            <a:chOff x="1719" y="2233"/>
            <a:chExt cx="301" cy="75"/>
          </a:xfrm>
        </p:grpSpPr>
        <p:sp>
          <p:nvSpPr>
            <p:cNvPr id="32839" name="Line 63">
              <a:extLst>
                <a:ext uri="{FF2B5EF4-FFF2-40B4-BE49-F238E27FC236}">
                  <a16:creationId xmlns:a16="http://schemas.microsoft.com/office/drawing/2014/main" id="{670D7B0F-E6EF-9595-2107-68F0118F7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9" y="2233"/>
              <a:ext cx="1" cy="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0" name="Freeform 64">
              <a:extLst>
                <a:ext uri="{FF2B5EF4-FFF2-40B4-BE49-F238E27FC236}">
                  <a16:creationId xmlns:a16="http://schemas.microsoft.com/office/drawing/2014/main" id="{61C47D89-20AF-1060-2621-25E922753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258"/>
              <a:ext cx="50" cy="50"/>
            </a:xfrm>
            <a:custGeom>
              <a:avLst/>
              <a:gdLst>
                <a:gd name="T0" fmla="*/ 0 w 251"/>
                <a:gd name="T1" fmla="*/ 1 h 252"/>
                <a:gd name="T2" fmla="*/ 1 w 251"/>
                <a:gd name="T3" fmla="*/ 0 h 252"/>
                <a:gd name="T4" fmla="*/ 1 w 251"/>
                <a:gd name="T5" fmla="*/ 0 h 252"/>
                <a:gd name="T6" fmla="*/ 2 w 251"/>
                <a:gd name="T7" fmla="*/ 1 h 252"/>
                <a:gd name="T8" fmla="*/ 2 w 251"/>
                <a:gd name="T9" fmla="*/ 2 h 252"/>
                <a:gd name="T10" fmla="*/ 1 w 251"/>
                <a:gd name="T11" fmla="*/ 2 h 252"/>
                <a:gd name="T12" fmla="*/ 1 w 251"/>
                <a:gd name="T13" fmla="*/ 2 h 252"/>
                <a:gd name="T14" fmla="*/ 0 w 251"/>
                <a:gd name="T15" fmla="*/ 1 h 2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1"/>
                <a:gd name="T25" fmla="*/ 0 h 252"/>
                <a:gd name="T26" fmla="*/ 251 w 251"/>
                <a:gd name="T27" fmla="*/ 252 h 2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1" h="252">
                  <a:moveTo>
                    <a:pt x="0" y="126"/>
                  </a:moveTo>
                  <a:lnTo>
                    <a:pt x="125" y="0"/>
                  </a:lnTo>
                  <a:lnTo>
                    <a:pt x="188" y="0"/>
                  </a:lnTo>
                  <a:lnTo>
                    <a:pt x="251" y="63"/>
                  </a:lnTo>
                  <a:lnTo>
                    <a:pt x="251" y="189"/>
                  </a:lnTo>
                  <a:lnTo>
                    <a:pt x="188" y="252"/>
                  </a:lnTo>
                  <a:lnTo>
                    <a:pt x="125" y="252"/>
                  </a:lnTo>
                  <a:lnTo>
                    <a:pt x="0" y="126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1" name="Line 65">
              <a:extLst>
                <a:ext uri="{FF2B5EF4-FFF2-40B4-BE49-F238E27FC236}">
                  <a16:creationId xmlns:a16="http://schemas.microsoft.com/office/drawing/2014/main" id="{7CA10841-0761-DE9B-F14F-9FD785AAC4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4" y="2233"/>
              <a:ext cx="12" cy="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2" name="Freeform 66">
              <a:extLst>
                <a:ext uri="{FF2B5EF4-FFF2-40B4-BE49-F238E27FC236}">
                  <a16:creationId xmlns:a16="http://schemas.microsoft.com/office/drawing/2014/main" id="{196D4206-A74C-35F5-7136-520560FA6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2" y="2233"/>
              <a:ext cx="25" cy="75"/>
            </a:xfrm>
            <a:custGeom>
              <a:avLst/>
              <a:gdLst>
                <a:gd name="T0" fmla="*/ 1 w 125"/>
                <a:gd name="T1" fmla="*/ 0 h 377"/>
                <a:gd name="T2" fmla="*/ 0 w 125"/>
                <a:gd name="T3" fmla="*/ 1 h 377"/>
                <a:gd name="T4" fmla="*/ 0 w 125"/>
                <a:gd name="T5" fmla="*/ 2 h 377"/>
                <a:gd name="T6" fmla="*/ 1 w 125"/>
                <a:gd name="T7" fmla="*/ 3 h 3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377"/>
                <a:gd name="T14" fmla="*/ 125 w 125"/>
                <a:gd name="T15" fmla="*/ 377 h 3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377">
                  <a:moveTo>
                    <a:pt x="125" y="0"/>
                  </a:moveTo>
                  <a:lnTo>
                    <a:pt x="0" y="125"/>
                  </a:lnTo>
                  <a:lnTo>
                    <a:pt x="0" y="251"/>
                  </a:lnTo>
                  <a:lnTo>
                    <a:pt x="125" y="377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3" name="Freeform 67">
              <a:extLst>
                <a:ext uri="{FF2B5EF4-FFF2-40B4-BE49-F238E27FC236}">
                  <a16:creationId xmlns:a16="http://schemas.microsoft.com/office/drawing/2014/main" id="{F87ACA0C-93D5-D6F0-9349-BCB506294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" y="2258"/>
              <a:ext cx="50" cy="50"/>
            </a:xfrm>
            <a:custGeom>
              <a:avLst/>
              <a:gdLst>
                <a:gd name="T0" fmla="*/ 2 w 252"/>
                <a:gd name="T1" fmla="*/ 0 h 252"/>
                <a:gd name="T2" fmla="*/ 1 w 252"/>
                <a:gd name="T3" fmla="*/ 0 h 252"/>
                <a:gd name="T4" fmla="*/ 0 w 252"/>
                <a:gd name="T5" fmla="*/ 1 h 252"/>
                <a:gd name="T6" fmla="*/ 0 w 252"/>
                <a:gd name="T7" fmla="*/ 2 h 252"/>
                <a:gd name="T8" fmla="*/ 1 w 252"/>
                <a:gd name="T9" fmla="*/ 2 h 252"/>
                <a:gd name="T10" fmla="*/ 2 w 252"/>
                <a:gd name="T11" fmla="*/ 2 h 2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2"/>
                <a:gd name="T19" fmla="*/ 0 h 252"/>
                <a:gd name="T20" fmla="*/ 252 w 252"/>
                <a:gd name="T21" fmla="*/ 252 h 2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2" h="252">
                  <a:moveTo>
                    <a:pt x="252" y="0"/>
                  </a:moveTo>
                  <a:lnTo>
                    <a:pt x="64" y="0"/>
                  </a:lnTo>
                  <a:lnTo>
                    <a:pt x="0" y="63"/>
                  </a:lnTo>
                  <a:lnTo>
                    <a:pt x="0" y="189"/>
                  </a:lnTo>
                  <a:lnTo>
                    <a:pt x="64" y="252"/>
                  </a:lnTo>
                  <a:lnTo>
                    <a:pt x="252" y="252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4" name="Line 68">
              <a:extLst>
                <a:ext uri="{FF2B5EF4-FFF2-40B4-BE49-F238E27FC236}">
                  <a16:creationId xmlns:a16="http://schemas.microsoft.com/office/drawing/2014/main" id="{4B0EA641-A0EA-82B3-0A65-7213B7375C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7" y="2233"/>
              <a:ext cx="13" cy="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5" name="Freeform 69">
              <a:extLst>
                <a:ext uri="{FF2B5EF4-FFF2-40B4-BE49-F238E27FC236}">
                  <a16:creationId xmlns:a16="http://schemas.microsoft.com/office/drawing/2014/main" id="{E20D2CA3-40CE-6F7F-9526-7A28BCB7C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" y="2233"/>
              <a:ext cx="25" cy="75"/>
            </a:xfrm>
            <a:custGeom>
              <a:avLst/>
              <a:gdLst>
                <a:gd name="T0" fmla="*/ 0 w 125"/>
                <a:gd name="T1" fmla="*/ 0 h 377"/>
                <a:gd name="T2" fmla="*/ 1 w 125"/>
                <a:gd name="T3" fmla="*/ 1 h 377"/>
                <a:gd name="T4" fmla="*/ 1 w 125"/>
                <a:gd name="T5" fmla="*/ 2 h 377"/>
                <a:gd name="T6" fmla="*/ 0 w 125"/>
                <a:gd name="T7" fmla="*/ 3 h 3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377"/>
                <a:gd name="T14" fmla="*/ 125 w 125"/>
                <a:gd name="T15" fmla="*/ 377 h 3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377">
                  <a:moveTo>
                    <a:pt x="0" y="0"/>
                  </a:moveTo>
                  <a:lnTo>
                    <a:pt x="125" y="125"/>
                  </a:lnTo>
                  <a:lnTo>
                    <a:pt x="125" y="251"/>
                  </a:lnTo>
                  <a:lnTo>
                    <a:pt x="0" y="377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70">
            <a:extLst>
              <a:ext uri="{FF2B5EF4-FFF2-40B4-BE49-F238E27FC236}">
                <a16:creationId xmlns:a16="http://schemas.microsoft.com/office/drawing/2014/main" id="{35CDB7CF-4B7C-5C1A-22EE-ED47A3F5A51C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197226"/>
            <a:ext cx="198438" cy="119063"/>
            <a:chOff x="2333" y="2224"/>
            <a:chExt cx="125" cy="75"/>
          </a:xfrm>
        </p:grpSpPr>
        <p:sp>
          <p:nvSpPr>
            <p:cNvPr id="32836" name="Freeform 71">
              <a:extLst>
                <a:ext uri="{FF2B5EF4-FFF2-40B4-BE49-F238E27FC236}">
                  <a16:creationId xmlns:a16="http://schemas.microsoft.com/office/drawing/2014/main" id="{7AFD594E-0579-BEC8-D9D1-4DFCA34FB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2249"/>
              <a:ext cx="50" cy="50"/>
            </a:xfrm>
            <a:custGeom>
              <a:avLst/>
              <a:gdLst>
                <a:gd name="T0" fmla="*/ 2 w 251"/>
                <a:gd name="T1" fmla="*/ 0 h 250"/>
                <a:gd name="T2" fmla="*/ 0 w 251"/>
                <a:gd name="T3" fmla="*/ 0 h 250"/>
                <a:gd name="T4" fmla="*/ 0 w 251"/>
                <a:gd name="T5" fmla="*/ 0 h 250"/>
                <a:gd name="T6" fmla="*/ 0 w 251"/>
                <a:gd name="T7" fmla="*/ 2 h 250"/>
                <a:gd name="T8" fmla="*/ 0 w 251"/>
                <a:gd name="T9" fmla="*/ 2 h 250"/>
                <a:gd name="T10" fmla="*/ 2 w 251"/>
                <a:gd name="T11" fmla="*/ 2 h 2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1"/>
                <a:gd name="T19" fmla="*/ 0 h 250"/>
                <a:gd name="T20" fmla="*/ 251 w 251"/>
                <a:gd name="T21" fmla="*/ 250 h 2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1" h="250">
                  <a:moveTo>
                    <a:pt x="251" y="0"/>
                  </a:moveTo>
                  <a:lnTo>
                    <a:pt x="62" y="0"/>
                  </a:lnTo>
                  <a:lnTo>
                    <a:pt x="0" y="62"/>
                  </a:lnTo>
                  <a:lnTo>
                    <a:pt x="0" y="188"/>
                  </a:lnTo>
                  <a:lnTo>
                    <a:pt x="62" y="250"/>
                  </a:lnTo>
                  <a:lnTo>
                    <a:pt x="251" y="25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7" name="Line 72">
              <a:extLst>
                <a:ext uri="{FF2B5EF4-FFF2-40B4-BE49-F238E27FC236}">
                  <a16:creationId xmlns:a16="http://schemas.microsoft.com/office/drawing/2014/main" id="{EE096145-8680-E3D4-A5C7-F2028AE335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8" y="2224"/>
              <a:ext cx="12" cy="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8" name="Line 73">
              <a:extLst>
                <a:ext uri="{FF2B5EF4-FFF2-40B4-BE49-F238E27FC236}">
                  <a16:creationId xmlns:a16="http://schemas.microsoft.com/office/drawing/2014/main" id="{22D519C5-C460-5A1D-C369-99E3EA6B0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6" y="2224"/>
              <a:ext cx="12" cy="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Group 74">
            <a:extLst>
              <a:ext uri="{FF2B5EF4-FFF2-40B4-BE49-F238E27FC236}">
                <a16:creationId xmlns:a16="http://schemas.microsoft.com/office/drawing/2014/main" id="{6967C2C9-11F5-1045-E22C-110BB81EB332}"/>
              </a:ext>
            </a:extLst>
          </p:cNvPr>
          <p:cNvGrpSpPr>
            <a:grpSpLocks/>
          </p:cNvGrpSpPr>
          <p:nvPr/>
        </p:nvGrpSpPr>
        <p:grpSpPr bwMode="auto">
          <a:xfrm>
            <a:off x="6057901" y="3211513"/>
            <a:ext cx="200025" cy="119062"/>
            <a:chOff x="2837" y="2233"/>
            <a:chExt cx="126" cy="75"/>
          </a:xfrm>
        </p:grpSpPr>
        <p:sp>
          <p:nvSpPr>
            <p:cNvPr id="32832" name="Freeform 75">
              <a:extLst>
                <a:ext uri="{FF2B5EF4-FFF2-40B4-BE49-F238E27FC236}">
                  <a16:creationId xmlns:a16="http://schemas.microsoft.com/office/drawing/2014/main" id="{B0C6659F-3B30-E4F4-DA88-D39C8BE01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" y="2258"/>
              <a:ext cx="38" cy="50"/>
            </a:xfrm>
            <a:custGeom>
              <a:avLst/>
              <a:gdLst>
                <a:gd name="T0" fmla="*/ 1 w 189"/>
                <a:gd name="T1" fmla="*/ 2 h 252"/>
                <a:gd name="T2" fmla="*/ 1 w 189"/>
                <a:gd name="T3" fmla="*/ 2 h 252"/>
                <a:gd name="T4" fmla="*/ 0 w 189"/>
                <a:gd name="T5" fmla="*/ 2 h 252"/>
                <a:gd name="T6" fmla="*/ 0 w 189"/>
                <a:gd name="T7" fmla="*/ 1 h 252"/>
                <a:gd name="T8" fmla="*/ 1 w 189"/>
                <a:gd name="T9" fmla="*/ 0 h 252"/>
                <a:gd name="T10" fmla="*/ 1 w 189"/>
                <a:gd name="T11" fmla="*/ 0 h 252"/>
                <a:gd name="T12" fmla="*/ 2 w 189"/>
                <a:gd name="T13" fmla="*/ 1 h 252"/>
                <a:gd name="T14" fmla="*/ 2 w 189"/>
                <a:gd name="T15" fmla="*/ 2 h 252"/>
                <a:gd name="T16" fmla="*/ 1 w 189"/>
                <a:gd name="T17" fmla="*/ 2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"/>
                <a:gd name="T28" fmla="*/ 0 h 252"/>
                <a:gd name="T29" fmla="*/ 189 w 189"/>
                <a:gd name="T30" fmla="*/ 252 h 2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" h="252">
                  <a:moveTo>
                    <a:pt x="127" y="252"/>
                  </a:moveTo>
                  <a:lnTo>
                    <a:pt x="63" y="252"/>
                  </a:lnTo>
                  <a:lnTo>
                    <a:pt x="0" y="189"/>
                  </a:lnTo>
                  <a:lnTo>
                    <a:pt x="0" y="63"/>
                  </a:lnTo>
                  <a:lnTo>
                    <a:pt x="63" y="0"/>
                  </a:lnTo>
                  <a:lnTo>
                    <a:pt x="127" y="0"/>
                  </a:lnTo>
                  <a:lnTo>
                    <a:pt x="189" y="63"/>
                  </a:lnTo>
                  <a:lnTo>
                    <a:pt x="189" y="189"/>
                  </a:lnTo>
                  <a:lnTo>
                    <a:pt x="127" y="252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3" name="Line 76">
              <a:extLst>
                <a:ext uri="{FF2B5EF4-FFF2-40B4-BE49-F238E27FC236}">
                  <a16:creationId xmlns:a16="http://schemas.microsoft.com/office/drawing/2014/main" id="{D118D084-A685-5630-B8EE-148A496D5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5" y="2295"/>
              <a:ext cx="13" cy="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4" name="Line 77">
              <a:extLst>
                <a:ext uri="{FF2B5EF4-FFF2-40B4-BE49-F238E27FC236}">
                  <a16:creationId xmlns:a16="http://schemas.microsoft.com/office/drawing/2014/main" id="{5FCC8BDF-ACBD-F88C-5143-34F308FA04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3" y="2233"/>
              <a:ext cx="12" cy="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5" name="Line 78">
              <a:extLst>
                <a:ext uri="{FF2B5EF4-FFF2-40B4-BE49-F238E27FC236}">
                  <a16:creationId xmlns:a16="http://schemas.microsoft.com/office/drawing/2014/main" id="{4434FC95-4DCE-8C91-96CB-68D1D50A30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0" y="2233"/>
              <a:ext cx="13" cy="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79">
            <a:extLst>
              <a:ext uri="{FF2B5EF4-FFF2-40B4-BE49-F238E27FC236}">
                <a16:creationId xmlns:a16="http://schemas.microsoft.com/office/drawing/2014/main" id="{1AA1A5F3-0139-4344-ADAA-E0CE2BE177FA}"/>
              </a:ext>
            </a:extLst>
          </p:cNvPr>
          <p:cNvGrpSpPr>
            <a:grpSpLocks/>
          </p:cNvGrpSpPr>
          <p:nvPr/>
        </p:nvGrpSpPr>
        <p:grpSpPr bwMode="auto">
          <a:xfrm>
            <a:off x="7086601" y="3197226"/>
            <a:ext cx="200025" cy="119063"/>
            <a:chOff x="3485" y="2224"/>
            <a:chExt cx="126" cy="75"/>
          </a:xfrm>
        </p:grpSpPr>
        <p:sp>
          <p:nvSpPr>
            <p:cNvPr id="32828" name="Line 80">
              <a:extLst>
                <a:ext uri="{FF2B5EF4-FFF2-40B4-BE49-F238E27FC236}">
                  <a16:creationId xmlns:a16="http://schemas.microsoft.com/office/drawing/2014/main" id="{E60F37C0-450E-754D-543F-E6875841F7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5" y="2224"/>
              <a:ext cx="1" cy="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9" name="Freeform 81">
              <a:extLst>
                <a:ext uri="{FF2B5EF4-FFF2-40B4-BE49-F238E27FC236}">
                  <a16:creationId xmlns:a16="http://schemas.microsoft.com/office/drawing/2014/main" id="{BEF86637-9683-6F1F-A449-8583509C7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" y="2249"/>
              <a:ext cx="50" cy="50"/>
            </a:xfrm>
            <a:custGeom>
              <a:avLst/>
              <a:gdLst>
                <a:gd name="T0" fmla="*/ 0 w 251"/>
                <a:gd name="T1" fmla="*/ 1 h 250"/>
                <a:gd name="T2" fmla="*/ 1 w 251"/>
                <a:gd name="T3" fmla="*/ 0 h 250"/>
                <a:gd name="T4" fmla="*/ 1 w 251"/>
                <a:gd name="T5" fmla="*/ 0 h 250"/>
                <a:gd name="T6" fmla="*/ 2 w 251"/>
                <a:gd name="T7" fmla="*/ 0 h 250"/>
                <a:gd name="T8" fmla="*/ 2 w 251"/>
                <a:gd name="T9" fmla="*/ 2 h 250"/>
                <a:gd name="T10" fmla="*/ 1 w 251"/>
                <a:gd name="T11" fmla="*/ 2 h 250"/>
                <a:gd name="T12" fmla="*/ 1 w 251"/>
                <a:gd name="T13" fmla="*/ 2 h 250"/>
                <a:gd name="T14" fmla="*/ 0 w 251"/>
                <a:gd name="T15" fmla="*/ 1 h 2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1"/>
                <a:gd name="T25" fmla="*/ 0 h 250"/>
                <a:gd name="T26" fmla="*/ 251 w 251"/>
                <a:gd name="T27" fmla="*/ 250 h 2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1" h="250">
                  <a:moveTo>
                    <a:pt x="0" y="125"/>
                  </a:moveTo>
                  <a:lnTo>
                    <a:pt x="126" y="0"/>
                  </a:lnTo>
                  <a:lnTo>
                    <a:pt x="188" y="0"/>
                  </a:lnTo>
                  <a:lnTo>
                    <a:pt x="251" y="62"/>
                  </a:lnTo>
                  <a:lnTo>
                    <a:pt x="251" y="188"/>
                  </a:lnTo>
                  <a:lnTo>
                    <a:pt x="188" y="250"/>
                  </a:lnTo>
                  <a:lnTo>
                    <a:pt x="126" y="250"/>
                  </a:lnTo>
                  <a:lnTo>
                    <a:pt x="0" y="125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0" name="Line 82">
              <a:extLst>
                <a:ext uri="{FF2B5EF4-FFF2-40B4-BE49-F238E27FC236}">
                  <a16:creationId xmlns:a16="http://schemas.microsoft.com/office/drawing/2014/main" id="{3D732321-62A5-FA42-A5C5-DFDAAD7736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0" y="2224"/>
              <a:ext cx="13" cy="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1" name="Line 83">
              <a:extLst>
                <a:ext uri="{FF2B5EF4-FFF2-40B4-BE49-F238E27FC236}">
                  <a16:creationId xmlns:a16="http://schemas.microsoft.com/office/drawing/2014/main" id="{CFD236C8-6106-1117-FDED-D7F26AAF1C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8" y="2224"/>
              <a:ext cx="13" cy="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6996" name="Freeform 84">
            <a:extLst>
              <a:ext uri="{FF2B5EF4-FFF2-40B4-BE49-F238E27FC236}">
                <a16:creationId xmlns:a16="http://schemas.microsoft.com/office/drawing/2014/main" id="{F41ABB80-D278-F944-6169-DAEFC0A4A4CE}"/>
              </a:ext>
            </a:extLst>
          </p:cNvPr>
          <p:cNvSpPr>
            <a:spLocks/>
          </p:cNvSpPr>
          <p:nvPr/>
        </p:nvSpPr>
        <p:spPr bwMode="auto">
          <a:xfrm>
            <a:off x="3654426" y="5153026"/>
            <a:ext cx="79375" cy="79375"/>
          </a:xfrm>
          <a:custGeom>
            <a:avLst/>
            <a:gdLst>
              <a:gd name="T0" fmla="*/ 0 w 252"/>
              <a:gd name="T1" fmla="*/ 2147483646 h 252"/>
              <a:gd name="T2" fmla="*/ 2147483646 w 252"/>
              <a:gd name="T3" fmla="*/ 2147483646 h 252"/>
              <a:gd name="T4" fmla="*/ 2147483646 w 252"/>
              <a:gd name="T5" fmla="*/ 2147483646 h 252"/>
              <a:gd name="T6" fmla="*/ 2147483646 w 252"/>
              <a:gd name="T7" fmla="*/ 2147483646 h 252"/>
              <a:gd name="T8" fmla="*/ 2000025104 w 252"/>
              <a:gd name="T9" fmla="*/ 2147483646 h 252"/>
              <a:gd name="T10" fmla="*/ 0 w 252"/>
              <a:gd name="T11" fmla="*/ 1968773088 h 252"/>
              <a:gd name="T12" fmla="*/ 2000025104 w 252"/>
              <a:gd name="T13" fmla="*/ 0 h 252"/>
              <a:gd name="T14" fmla="*/ 2147483646 w 252"/>
              <a:gd name="T15" fmla="*/ 0 h 2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2"/>
              <a:gd name="T25" fmla="*/ 0 h 252"/>
              <a:gd name="T26" fmla="*/ 252 w 252"/>
              <a:gd name="T27" fmla="*/ 252 h 2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2" h="252">
                <a:moveTo>
                  <a:pt x="0" y="252"/>
                </a:moveTo>
                <a:lnTo>
                  <a:pt x="189" y="252"/>
                </a:lnTo>
                <a:lnTo>
                  <a:pt x="252" y="188"/>
                </a:lnTo>
                <a:lnTo>
                  <a:pt x="189" y="125"/>
                </a:lnTo>
                <a:lnTo>
                  <a:pt x="64" y="125"/>
                </a:lnTo>
                <a:lnTo>
                  <a:pt x="0" y="63"/>
                </a:lnTo>
                <a:lnTo>
                  <a:pt x="64" y="0"/>
                </a:lnTo>
                <a:lnTo>
                  <a:pt x="252" y="0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Group 85">
            <a:extLst>
              <a:ext uri="{FF2B5EF4-FFF2-40B4-BE49-F238E27FC236}">
                <a16:creationId xmlns:a16="http://schemas.microsoft.com/office/drawing/2014/main" id="{BDF1DC4A-EED4-E76C-E2BB-84C89F3DBC65}"/>
              </a:ext>
            </a:extLst>
          </p:cNvPr>
          <p:cNvGrpSpPr>
            <a:grpSpLocks/>
          </p:cNvGrpSpPr>
          <p:nvPr/>
        </p:nvGrpSpPr>
        <p:grpSpPr bwMode="auto">
          <a:xfrm>
            <a:off x="5422900" y="928689"/>
            <a:ext cx="1639888" cy="2219325"/>
            <a:chOff x="2437" y="795"/>
            <a:chExt cx="1033" cy="1398"/>
          </a:xfrm>
        </p:grpSpPr>
        <p:sp>
          <p:nvSpPr>
            <p:cNvPr id="32809" name="Line 86">
              <a:extLst>
                <a:ext uri="{FF2B5EF4-FFF2-40B4-BE49-F238E27FC236}">
                  <a16:creationId xmlns:a16="http://schemas.microsoft.com/office/drawing/2014/main" id="{C90666E0-CFDC-AFB1-AA57-B9B47D2AD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835"/>
              <a:ext cx="1" cy="4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0" name="Line 87">
              <a:extLst>
                <a:ext uri="{FF2B5EF4-FFF2-40B4-BE49-F238E27FC236}">
                  <a16:creationId xmlns:a16="http://schemas.microsoft.com/office/drawing/2014/main" id="{0F5BD3D0-EB42-3CE1-A51A-29CE50E8FD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931"/>
              <a:ext cx="1" cy="28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1" name="Line 88">
              <a:extLst>
                <a:ext uri="{FF2B5EF4-FFF2-40B4-BE49-F238E27FC236}">
                  <a16:creationId xmlns:a16="http://schemas.microsoft.com/office/drawing/2014/main" id="{F5E596D3-8784-F3CA-FF03-8AE8F7D853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1266"/>
              <a:ext cx="1" cy="4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2" name="Line 89">
              <a:extLst>
                <a:ext uri="{FF2B5EF4-FFF2-40B4-BE49-F238E27FC236}">
                  <a16:creationId xmlns:a16="http://schemas.microsoft.com/office/drawing/2014/main" id="{1C81489D-29C2-EC2B-74AA-A25147E0FE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1362"/>
              <a:ext cx="1" cy="28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3" name="Line 90">
              <a:extLst>
                <a:ext uri="{FF2B5EF4-FFF2-40B4-BE49-F238E27FC236}">
                  <a16:creationId xmlns:a16="http://schemas.microsoft.com/office/drawing/2014/main" id="{05FBFB9B-BE13-2162-8853-5B9D481B7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1697"/>
              <a:ext cx="1" cy="4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4" name="Line 91">
              <a:extLst>
                <a:ext uri="{FF2B5EF4-FFF2-40B4-BE49-F238E27FC236}">
                  <a16:creationId xmlns:a16="http://schemas.microsoft.com/office/drawing/2014/main" id="{77DE3AA4-0135-DAAF-D5AB-6508119B7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1793"/>
              <a:ext cx="1" cy="28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5" name="Line 92">
              <a:extLst>
                <a:ext uri="{FF2B5EF4-FFF2-40B4-BE49-F238E27FC236}">
                  <a16:creationId xmlns:a16="http://schemas.microsoft.com/office/drawing/2014/main" id="{7338C3E3-B7E2-2B28-E36E-A723AEAB7A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2128"/>
              <a:ext cx="1" cy="4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6" name="Freeform 93">
              <a:extLst>
                <a:ext uri="{FF2B5EF4-FFF2-40B4-BE49-F238E27FC236}">
                  <a16:creationId xmlns:a16="http://schemas.microsoft.com/office/drawing/2014/main" id="{72E9D927-F51D-625F-F59B-DF4BC0DC1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795"/>
              <a:ext cx="507" cy="1393"/>
            </a:xfrm>
            <a:custGeom>
              <a:avLst/>
              <a:gdLst>
                <a:gd name="T0" fmla="*/ 20 w 2536"/>
                <a:gd name="T1" fmla="*/ 0 h 6965"/>
                <a:gd name="T2" fmla="*/ 20 w 2536"/>
                <a:gd name="T3" fmla="*/ 0 h 6965"/>
                <a:gd name="T4" fmla="*/ 0 w 2536"/>
                <a:gd name="T5" fmla="*/ 56 h 6965"/>
                <a:gd name="T6" fmla="*/ 20 w 2536"/>
                <a:gd name="T7" fmla="*/ 0 h 69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36"/>
                <a:gd name="T13" fmla="*/ 0 h 6965"/>
                <a:gd name="T14" fmla="*/ 2536 w 2536"/>
                <a:gd name="T15" fmla="*/ 6965 h 69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36" h="6965">
                  <a:moveTo>
                    <a:pt x="2536" y="26"/>
                  </a:moveTo>
                  <a:lnTo>
                    <a:pt x="2465" y="0"/>
                  </a:lnTo>
                  <a:lnTo>
                    <a:pt x="0" y="6965"/>
                  </a:lnTo>
                  <a:lnTo>
                    <a:pt x="2536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7" name="Freeform 94">
              <a:extLst>
                <a:ext uri="{FF2B5EF4-FFF2-40B4-BE49-F238E27FC236}">
                  <a16:creationId xmlns:a16="http://schemas.microsoft.com/office/drawing/2014/main" id="{CD36403B-C6A6-D337-8606-2A963437D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" y="795"/>
              <a:ext cx="508" cy="1393"/>
            </a:xfrm>
            <a:custGeom>
              <a:avLst/>
              <a:gdLst>
                <a:gd name="T0" fmla="*/ 20 w 2536"/>
                <a:gd name="T1" fmla="*/ 0 h 6965"/>
                <a:gd name="T2" fmla="*/ 1 w 2536"/>
                <a:gd name="T3" fmla="*/ 56 h 6965"/>
                <a:gd name="T4" fmla="*/ 0 w 2536"/>
                <a:gd name="T5" fmla="*/ 56 h 6965"/>
                <a:gd name="T6" fmla="*/ 20 w 2536"/>
                <a:gd name="T7" fmla="*/ 0 h 69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36"/>
                <a:gd name="T13" fmla="*/ 0 h 6965"/>
                <a:gd name="T14" fmla="*/ 2536 w 2536"/>
                <a:gd name="T15" fmla="*/ 6965 h 69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36" h="6965">
                  <a:moveTo>
                    <a:pt x="2536" y="0"/>
                  </a:moveTo>
                  <a:lnTo>
                    <a:pt x="71" y="6965"/>
                  </a:lnTo>
                  <a:lnTo>
                    <a:pt x="0" y="6939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8" name="Freeform 95">
              <a:extLst>
                <a:ext uri="{FF2B5EF4-FFF2-40B4-BE49-F238E27FC236}">
                  <a16:creationId xmlns:a16="http://schemas.microsoft.com/office/drawing/2014/main" id="{3FBA9ACC-E447-785A-B549-C416C13A8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" y="795"/>
              <a:ext cx="522" cy="1393"/>
            </a:xfrm>
            <a:custGeom>
              <a:avLst/>
              <a:gdLst>
                <a:gd name="T0" fmla="*/ 21 w 2607"/>
                <a:gd name="T1" fmla="*/ 0 h 6965"/>
                <a:gd name="T2" fmla="*/ 20 w 2607"/>
                <a:gd name="T3" fmla="*/ 0 h 6965"/>
                <a:gd name="T4" fmla="*/ 0 w 2607"/>
                <a:gd name="T5" fmla="*/ 56 h 6965"/>
                <a:gd name="T6" fmla="*/ 1 w 2607"/>
                <a:gd name="T7" fmla="*/ 56 h 6965"/>
                <a:gd name="T8" fmla="*/ 21 w 2607"/>
                <a:gd name="T9" fmla="*/ 0 h 69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7"/>
                <a:gd name="T16" fmla="*/ 0 h 6965"/>
                <a:gd name="T17" fmla="*/ 2607 w 2607"/>
                <a:gd name="T18" fmla="*/ 6965 h 69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7" h="6965">
                  <a:moveTo>
                    <a:pt x="2607" y="26"/>
                  </a:moveTo>
                  <a:lnTo>
                    <a:pt x="2536" y="0"/>
                  </a:lnTo>
                  <a:lnTo>
                    <a:pt x="0" y="6939"/>
                  </a:lnTo>
                  <a:lnTo>
                    <a:pt x="71" y="6965"/>
                  </a:lnTo>
                  <a:lnTo>
                    <a:pt x="2607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9" name="Freeform 96">
              <a:extLst>
                <a:ext uri="{FF2B5EF4-FFF2-40B4-BE49-F238E27FC236}">
                  <a16:creationId xmlns:a16="http://schemas.microsoft.com/office/drawing/2014/main" id="{3E3207DD-5811-2741-734B-E5C73821C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2178"/>
              <a:ext cx="1003" cy="15"/>
            </a:xfrm>
            <a:custGeom>
              <a:avLst/>
              <a:gdLst>
                <a:gd name="T0" fmla="*/ 0 w 5018"/>
                <a:gd name="T1" fmla="*/ 0 h 76"/>
                <a:gd name="T2" fmla="*/ 0 w 5018"/>
                <a:gd name="T3" fmla="*/ 1 h 76"/>
                <a:gd name="T4" fmla="*/ 40 w 5018"/>
                <a:gd name="T5" fmla="*/ 0 h 76"/>
                <a:gd name="T6" fmla="*/ 0 w 5018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18"/>
                <a:gd name="T13" fmla="*/ 0 h 76"/>
                <a:gd name="T14" fmla="*/ 5018 w 5018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18" h="76">
                  <a:moveTo>
                    <a:pt x="0" y="0"/>
                  </a:moveTo>
                  <a:lnTo>
                    <a:pt x="0" y="76"/>
                  </a:lnTo>
                  <a:lnTo>
                    <a:pt x="50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0" name="Freeform 97">
              <a:extLst>
                <a:ext uri="{FF2B5EF4-FFF2-40B4-BE49-F238E27FC236}">
                  <a16:creationId xmlns:a16="http://schemas.microsoft.com/office/drawing/2014/main" id="{C145CC00-B6FC-BC85-BD42-0C13FC954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2178"/>
              <a:ext cx="1025" cy="15"/>
            </a:xfrm>
            <a:custGeom>
              <a:avLst/>
              <a:gdLst>
                <a:gd name="T0" fmla="*/ 0 w 5126"/>
                <a:gd name="T1" fmla="*/ 1 h 76"/>
                <a:gd name="T2" fmla="*/ 40 w 5126"/>
                <a:gd name="T3" fmla="*/ 0 h 76"/>
                <a:gd name="T4" fmla="*/ 41 w 5126"/>
                <a:gd name="T5" fmla="*/ 1 h 76"/>
                <a:gd name="T6" fmla="*/ 0 w 5126"/>
                <a:gd name="T7" fmla="*/ 1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26"/>
                <a:gd name="T13" fmla="*/ 0 h 76"/>
                <a:gd name="T14" fmla="*/ 5126 w 5126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26" h="76">
                  <a:moveTo>
                    <a:pt x="0" y="76"/>
                  </a:moveTo>
                  <a:lnTo>
                    <a:pt x="5018" y="0"/>
                  </a:lnTo>
                  <a:lnTo>
                    <a:pt x="5126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1" name="Freeform 98">
              <a:extLst>
                <a:ext uri="{FF2B5EF4-FFF2-40B4-BE49-F238E27FC236}">
                  <a16:creationId xmlns:a16="http://schemas.microsoft.com/office/drawing/2014/main" id="{B667D513-AE12-1BC8-9305-352413AFD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2178"/>
              <a:ext cx="1025" cy="15"/>
            </a:xfrm>
            <a:custGeom>
              <a:avLst/>
              <a:gdLst>
                <a:gd name="T0" fmla="*/ 0 w 5126"/>
                <a:gd name="T1" fmla="*/ 0 h 76"/>
                <a:gd name="T2" fmla="*/ 0 w 5126"/>
                <a:gd name="T3" fmla="*/ 1 h 76"/>
                <a:gd name="T4" fmla="*/ 41 w 5126"/>
                <a:gd name="T5" fmla="*/ 1 h 76"/>
                <a:gd name="T6" fmla="*/ 40 w 5126"/>
                <a:gd name="T7" fmla="*/ 0 h 76"/>
                <a:gd name="T8" fmla="*/ 0 w 5126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6"/>
                <a:gd name="T16" fmla="*/ 0 h 76"/>
                <a:gd name="T17" fmla="*/ 5126 w 5126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6" h="76">
                  <a:moveTo>
                    <a:pt x="0" y="0"/>
                  </a:moveTo>
                  <a:lnTo>
                    <a:pt x="0" y="76"/>
                  </a:lnTo>
                  <a:lnTo>
                    <a:pt x="5126" y="76"/>
                  </a:lnTo>
                  <a:lnTo>
                    <a:pt x="5018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2" name="Freeform 99">
              <a:extLst>
                <a:ext uri="{FF2B5EF4-FFF2-40B4-BE49-F238E27FC236}">
                  <a16:creationId xmlns:a16="http://schemas.microsoft.com/office/drawing/2014/main" id="{D5C18C8F-D73C-6EF4-C0A1-333507641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800"/>
              <a:ext cx="525" cy="1393"/>
            </a:xfrm>
            <a:custGeom>
              <a:avLst/>
              <a:gdLst>
                <a:gd name="T0" fmla="*/ 20 w 2626"/>
                <a:gd name="T1" fmla="*/ 55 h 6965"/>
                <a:gd name="T2" fmla="*/ 21 w 2626"/>
                <a:gd name="T3" fmla="*/ 56 h 6965"/>
                <a:gd name="T4" fmla="*/ 0 w 2626"/>
                <a:gd name="T5" fmla="*/ 0 h 6965"/>
                <a:gd name="T6" fmla="*/ 20 w 2626"/>
                <a:gd name="T7" fmla="*/ 55 h 69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26"/>
                <a:gd name="T13" fmla="*/ 0 h 6965"/>
                <a:gd name="T14" fmla="*/ 2626 w 2626"/>
                <a:gd name="T15" fmla="*/ 6965 h 69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26" h="6965">
                  <a:moveTo>
                    <a:pt x="2518" y="6889"/>
                  </a:moveTo>
                  <a:lnTo>
                    <a:pt x="2626" y="6965"/>
                  </a:lnTo>
                  <a:lnTo>
                    <a:pt x="0" y="0"/>
                  </a:lnTo>
                  <a:lnTo>
                    <a:pt x="2518" y="6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3" name="Freeform 100">
              <a:extLst>
                <a:ext uri="{FF2B5EF4-FFF2-40B4-BE49-F238E27FC236}">
                  <a16:creationId xmlns:a16="http://schemas.microsoft.com/office/drawing/2014/main" id="{ECD2E995-DCE9-C10F-6737-562731421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795"/>
              <a:ext cx="525" cy="1398"/>
            </a:xfrm>
            <a:custGeom>
              <a:avLst/>
              <a:gdLst>
                <a:gd name="T0" fmla="*/ 21 w 2626"/>
                <a:gd name="T1" fmla="*/ 56 h 6991"/>
                <a:gd name="T2" fmla="*/ 0 w 2626"/>
                <a:gd name="T3" fmla="*/ 0 h 6991"/>
                <a:gd name="T4" fmla="*/ 1 w 2626"/>
                <a:gd name="T5" fmla="*/ 0 h 6991"/>
                <a:gd name="T6" fmla="*/ 21 w 2626"/>
                <a:gd name="T7" fmla="*/ 56 h 69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26"/>
                <a:gd name="T13" fmla="*/ 0 h 6991"/>
                <a:gd name="T14" fmla="*/ 2626 w 2626"/>
                <a:gd name="T15" fmla="*/ 6991 h 69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26" h="6991">
                  <a:moveTo>
                    <a:pt x="2626" y="6991"/>
                  </a:moveTo>
                  <a:lnTo>
                    <a:pt x="0" y="26"/>
                  </a:lnTo>
                  <a:lnTo>
                    <a:pt x="71" y="0"/>
                  </a:lnTo>
                  <a:lnTo>
                    <a:pt x="2626" y="6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4" name="Freeform 101">
              <a:extLst>
                <a:ext uri="{FF2B5EF4-FFF2-40B4-BE49-F238E27FC236}">
                  <a16:creationId xmlns:a16="http://schemas.microsoft.com/office/drawing/2014/main" id="{D4B37036-840B-EFB5-C896-110D9B0E0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795"/>
              <a:ext cx="525" cy="1398"/>
            </a:xfrm>
            <a:custGeom>
              <a:avLst/>
              <a:gdLst>
                <a:gd name="T0" fmla="*/ 20 w 2626"/>
                <a:gd name="T1" fmla="*/ 55 h 6991"/>
                <a:gd name="T2" fmla="*/ 21 w 2626"/>
                <a:gd name="T3" fmla="*/ 56 h 6991"/>
                <a:gd name="T4" fmla="*/ 1 w 2626"/>
                <a:gd name="T5" fmla="*/ 0 h 6991"/>
                <a:gd name="T6" fmla="*/ 0 w 2626"/>
                <a:gd name="T7" fmla="*/ 0 h 6991"/>
                <a:gd name="T8" fmla="*/ 20 w 2626"/>
                <a:gd name="T9" fmla="*/ 55 h 69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6"/>
                <a:gd name="T16" fmla="*/ 0 h 6991"/>
                <a:gd name="T17" fmla="*/ 2626 w 2626"/>
                <a:gd name="T18" fmla="*/ 6991 h 69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6" h="6991">
                  <a:moveTo>
                    <a:pt x="2518" y="6915"/>
                  </a:moveTo>
                  <a:lnTo>
                    <a:pt x="2626" y="6991"/>
                  </a:lnTo>
                  <a:lnTo>
                    <a:pt x="71" y="0"/>
                  </a:lnTo>
                  <a:lnTo>
                    <a:pt x="0" y="26"/>
                  </a:lnTo>
                  <a:lnTo>
                    <a:pt x="2518" y="69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5" name="Freeform 102">
              <a:extLst>
                <a:ext uri="{FF2B5EF4-FFF2-40B4-BE49-F238E27FC236}">
                  <a16:creationId xmlns:a16="http://schemas.microsoft.com/office/drawing/2014/main" id="{EB8CA0EF-6822-132B-C621-E50A89565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797"/>
              <a:ext cx="15" cy="1388"/>
            </a:xfrm>
            <a:custGeom>
              <a:avLst/>
              <a:gdLst>
                <a:gd name="T0" fmla="*/ 1 w 75"/>
                <a:gd name="T1" fmla="*/ 0 h 6939"/>
                <a:gd name="T2" fmla="*/ 0 w 75"/>
                <a:gd name="T3" fmla="*/ 0 h 6939"/>
                <a:gd name="T4" fmla="*/ 1 w 75"/>
                <a:gd name="T5" fmla="*/ 56 h 6939"/>
                <a:gd name="T6" fmla="*/ 1 w 75"/>
                <a:gd name="T7" fmla="*/ 0 h 69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6939"/>
                <a:gd name="T14" fmla="*/ 75 w 75"/>
                <a:gd name="T15" fmla="*/ 6939 h 69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6939">
                  <a:moveTo>
                    <a:pt x="75" y="0"/>
                  </a:moveTo>
                  <a:lnTo>
                    <a:pt x="0" y="0"/>
                  </a:lnTo>
                  <a:lnTo>
                    <a:pt x="75" y="693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6" name="Freeform 103">
              <a:extLst>
                <a:ext uri="{FF2B5EF4-FFF2-40B4-BE49-F238E27FC236}">
                  <a16:creationId xmlns:a16="http://schemas.microsoft.com/office/drawing/2014/main" id="{E4B9326B-5A80-6205-B346-2CC0874AE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797"/>
              <a:ext cx="15" cy="1388"/>
            </a:xfrm>
            <a:custGeom>
              <a:avLst/>
              <a:gdLst>
                <a:gd name="T0" fmla="*/ 0 w 75"/>
                <a:gd name="T1" fmla="*/ 0 h 6939"/>
                <a:gd name="T2" fmla="*/ 1 w 75"/>
                <a:gd name="T3" fmla="*/ 56 h 6939"/>
                <a:gd name="T4" fmla="*/ 0 w 75"/>
                <a:gd name="T5" fmla="*/ 56 h 6939"/>
                <a:gd name="T6" fmla="*/ 0 w 75"/>
                <a:gd name="T7" fmla="*/ 0 h 69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6939"/>
                <a:gd name="T14" fmla="*/ 75 w 75"/>
                <a:gd name="T15" fmla="*/ 6939 h 69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6939">
                  <a:moveTo>
                    <a:pt x="0" y="0"/>
                  </a:moveTo>
                  <a:lnTo>
                    <a:pt x="75" y="6939"/>
                  </a:lnTo>
                  <a:lnTo>
                    <a:pt x="0" y="6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7" name="Rectangle 104">
              <a:extLst>
                <a:ext uri="{FF2B5EF4-FFF2-40B4-BE49-F238E27FC236}">
                  <a16:creationId xmlns:a16="http://schemas.microsoft.com/office/drawing/2014/main" id="{D5E6BE1D-6800-EF12-2594-5719223C8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" y="797"/>
              <a:ext cx="15" cy="138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167017" name="Line 105">
            <a:extLst>
              <a:ext uri="{FF2B5EF4-FFF2-40B4-BE49-F238E27FC236}">
                <a16:creationId xmlns:a16="http://schemas.microsoft.com/office/drawing/2014/main" id="{02A8F161-A0C1-B2F3-CD46-92056F6FE2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3963" y="962025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018" name="Line 106">
            <a:extLst>
              <a:ext uri="{FF2B5EF4-FFF2-40B4-BE49-F238E27FC236}">
                <a16:creationId xmlns:a16="http://schemas.microsoft.com/office/drawing/2014/main" id="{61D9DE8C-55D0-7255-7278-54CB30068A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0938" y="657225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019" name="AutoShape 107">
            <a:extLst>
              <a:ext uri="{FF2B5EF4-FFF2-40B4-BE49-F238E27FC236}">
                <a16:creationId xmlns:a16="http://schemas.microsoft.com/office/drawing/2014/main" id="{7B929F3E-46A1-E236-82B7-F7E6BCCB4DF6}"/>
              </a:ext>
            </a:extLst>
          </p:cNvPr>
          <p:cNvSpPr>
            <a:spLocks noChangeArrowheads="1"/>
          </p:cNvSpPr>
          <p:nvPr/>
        </p:nvSpPr>
        <p:spPr bwMode="auto">
          <a:xfrm rot="1796635">
            <a:off x="9463088" y="6016626"/>
            <a:ext cx="419100" cy="193675"/>
          </a:xfrm>
          <a:prstGeom prst="leftArrow">
            <a:avLst>
              <a:gd name="adj1" fmla="val 50000"/>
              <a:gd name="adj2" fmla="val 54098"/>
            </a:avLst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4" name="Group 108">
            <a:extLst>
              <a:ext uri="{FF2B5EF4-FFF2-40B4-BE49-F238E27FC236}">
                <a16:creationId xmlns:a16="http://schemas.microsoft.com/office/drawing/2014/main" id="{4A2E848F-85B7-E0FD-6382-8A57263D08E0}"/>
              </a:ext>
            </a:extLst>
          </p:cNvPr>
          <p:cNvGrpSpPr>
            <a:grpSpLocks/>
          </p:cNvGrpSpPr>
          <p:nvPr/>
        </p:nvGrpSpPr>
        <p:grpSpPr bwMode="auto">
          <a:xfrm>
            <a:off x="7251700" y="2941638"/>
            <a:ext cx="2895600" cy="3656012"/>
            <a:chOff x="3589" y="1855"/>
            <a:chExt cx="1824" cy="2303"/>
          </a:xfrm>
        </p:grpSpPr>
        <p:grpSp>
          <p:nvGrpSpPr>
            <p:cNvPr id="32797" name="Group 109">
              <a:extLst>
                <a:ext uri="{FF2B5EF4-FFF2-40B4-BE49-F238E27FC236}">
                  <a16:creationId xmlns:a16="http://schemas.microsoft.com/office/drawing/2014/main" id="{EEB01048-89A3-440D-60CC-A04CB26B73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4" y="2199"/>
              <a:ext cx="1369" cy="1730"/>
              <a:chOff x="3824" y="2199"/>
              <a:chExt cx="1369" cy="1730"/>
            </a:xfrm>
          </p:grpSpPr>
          <p:grpSp>
            <p:nvGrpSpPr>
              <p:cNvPr id="32802" name="Group 110">
                <a:extLst>
                  <a:ext uri="{FF2B5EF4-FFF2-40B4-BE49-F238E27FC236}">
                    <a16:creationId xmlns:a16="http://schemas.microsoft.com/office/drawing/2014/main" id="{086829D6-9E4F-035F-F778-4C8398D44E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31" y="2199"/>
                <a:ext cx="1362" cy="1730"/>
                <a:chOff x="4118" y="2468"/>
                <a:chExt cx="1592" cy="2043"/>
              </a:xfrm>
            </p:grpSpPr>
            <p:sp>
              <p:nvSpPr>
                <p:cNvPr id="32804" name="Freeform 111">
                  <a:extLst>
                    <a:ext uri="{FF2B5EF4-FFF2-40B4-BE49-F238E27FC236}">
                      <a16:creationId xmlns:a16="http://schemas.microsoft.com/office/drawing/2014/main" id="{7AF8E1D1-72CF-077B-A62F-6929E1A776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5" y="3838"/>
                  <a:ext cx="1165" cy="673"/>
                </a:xfrm>
                <a:custGeom>
                  <a:avLst/>
                  <a:gdLst>
                    <a:gd name="T0" fmla="*/ 0 w 9326"/>
                    <a:gd name="T1" fmla="*/ 10 h 5385"/>
                    <a:gd name="T2" fmla="*/ 18 w 9326"/>
                    <a:gd name="T3" fmla="*/ 0 h 5385"/>
                    <a:gd name="T4" fmla="*/ 18 w 9326"/>
                    <a:gd name="T5" fmla="*/ 0 h 5385"/>
                    <a:gd name="T6" fmla="*/ 0 60000 65536"/>
                    <a:gd name="T7" fmla="*/ 0 60000 65536"/>
                    <a:gd name="T8" fmla="*/ 0 60000 65536"/>
                    <a:gd name="T9" fmla="*/ 0 w 9326"/>
                    <a:gd name="T10" fmla="*/ 0 h 5385"/>
                    <a:gd name="T11" fmla="*/ 9326 w 9326"/>
                    <a:gd name="T12" fmla="*/ 5385 h 53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326" h="5385">
                      <a:moveTo>
                        <a:pt x="0" y="5385"/>
                      </a:moveTo>
                      <a:lnTo>
                        <a:pt x="9325" y="0"/>
                      </a:lnTo>
                      <a:lnTo>
                        <a:pt x="9326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66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05" name="Freeform 112">
                  <a:extLst>
                    <a:ext uri="{FF2B5EF4-FFF2-40B4-BE49-F238E27FC236}">
                      <a16:creationId xmlns:a16="http://schemas.microsoft.com/office/drawing/2014/main" id="{7D370252-2C09-D12E-FF78-04FA461749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8" y="3592"/>
                  <a:ext cx="427" cy="919"/>
                </a:xfrm>
                <a:custGeom>
                  <a:avLst/>
                  <a:gdLst>
                    <a:gd name="T0" fmla="*/ 0 w 3413"/>
                    <a:gd name="T1" fmla="*/ 0 h 7356"/>
                    <a:gd name="T2" fmla="*/ 7 w 3413"/>
                    <a:gd name="T3" fmla="*/ 14 h 7356"/>
                    <a:gd name="T4" fmla="*/ 7 w 3413"/>
                    <a:gd name="T5" fmla="*/ 14 h 7356"/>
                    <a:gd name="T6" fmla="*/ 0 60000 65536"/>
                    <a:gd name="T7" fmla="*/ 0 60000 65536"/>
                    <a:gd name="T8" fmla="*/ 0 60000 65536"/>
                    <a:gd name="T9" fmla="*/ 0 w 3413"/>
                    <a:gd name="T10" fmla="*/ 0 h 7356"/>
                    <a:gd name="T11" fmla="*/ 3413 w 3413"/>
                    <a:gd name="T12" fmla="*/ 7356 h 73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13" h="7356">
                      <a:moveTo>
                        <a:pt x="0" y="0"/>
                      </a:moveTo>
                      <a:lnTo>
                        <a:pt x="3412" y="7356"/>
                      </a:lnTo>
                      <a:lnTo>
                        <a:pt x="3413" y="7356"/>
                      </a:lnTo>
                    </a:path>
                  </a:pathLst>
                </a:custGeom>
                <a:gradFill rotWithShape="0">
                  <a:gsLst>
                    <a:gs pos="0">
                      <a:srgbClr val="FF66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06" name="Freeform 113">
                  <a:extLst>
                    <a:ext uri="{FF2B5EF4-FFF2-40B4-BE49-F238E27FC236}">
                      <a16:creationId xmlns:a16="http://schemas.microsoft.com/office/drawing/2014/main" id="{840DB146-8434-4D58-022C-A19EE842EF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8" y="2468"/>
                  <a:ext cx="673" cy="1124"/>
                </a:xfrm>
                <a:custGeom>
                  <a:avLst/>
                  <a:gdLst>
                    <a:gd name="T0" fmla="*/ 11 w 5384"/>
                    <a:gd name="T1" fmla="*/ 0 h 8991"/>
                    <a:gd name="T2" fmla="*/ 0 w 5384"/>
                    <a:gd name="T3" fmla="*/ 18 h 8991"/>
                    <a:gd name="T4" fmla="*/ 0 w 5384"/>
                    <a:gd name="T5" fmla="*/ 18 h 8991"/>
                    <a:gd name="T6" fmla="*/ 0 60000 65536"/>
                    <a:gd name="T7" fmla="*/ 0 60000 65536"/>
                    <a:gd name="T8" fmla="*/ 0 60000 65536"/>
                    <a:gd name="T9" fmla="*/ 0 w 5384"/>
                    <a:gd name="T10" fmla="*/ 0 h 8991"/>
                    <a:gd name="T11" fmla="*/ 5384 w 5384"/>
                    <a:gd name="T12" fmla="*/ 8991 h 89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384" h="8991">
                      <a:moveTo>
                        <a:pt x="5384" y="0"/>
                      </a:moveTo>
                      <a:lnTo>
                        <a:pt x="0" y="8991"/>
                      </a:lnTo>
                      <a:lnTo>
                        <a:pt x="1" y="8991"/>
                      </a:lnTo>
                    </a:path>
                  </a:pathLst>
                </a:custGeom>
                <a:gradFill rotWithShape="0">
                  <a:gsLst>
                    <a:gs pos="0">
                      <a:srgbClr val="FF66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07" name="Freeform 114">
                  <a:extLst>
                    <a:ext uri="{FF2B5EF4-FFF2-40B4-BE49-F238E27FC236}">
                      <a16:creationId xmlns:a16="http://schemas.microsoft.com/office/drawing/2014/main" id="{77B81215-D183-E202-B018-9EB484599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1" y="2468"/>
                  <a:ext cx="919" cy="1370"/>
                </a:xfrm>
                <a:custGeom>
                  <a:avLst/>
                  <a:gdLst>
                    <a:gd name="T0" fmla="*/ 14 w 7353"/>
                    <a:gd name="T1" fmla="*/ 21 h 10962"/>
                    <a:gd name="T2" fmla="*/ 0 w 7353"/>
                    <a:gd name="T3" fmla="*/ 0 h 10962"/>
                    <a:gd name="T4" fmla="*/ 0 w 7353"/>
                    <a:gd name="T5" fmla="*/ 0 h 10962"/>
                    <a:gd name="T6" fmla="*/ 0 60000 65536"/>
                    <a:gd name="T7" fmla="*/ 0 60000 65536"/>
                    <a:gd name="T8" fmla="*/ 0 60000 65536"/>
                    <a:gd name="T9" fmla="*/ 0 w 7353"/>
                    <a:gd name="T10" fmla="*/ 0 h 10962"/>
                    <a:gd name="T11" fmla="*/ 7353 w 7353"/>
                    <a:gd name="T12" fmla="*/ 10962 h 109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353" h="10962">
                      <a:moveTo>
                        <a:pt x="7353" y="1096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66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08" name="Freeform 115">
                  <a:extLst>
                    <a:ext uri="{FF2B5EF4-FFF2-40B4-BE49-F238E27FC236}">
                      <a16:creationId xmlns:a16="http://schemas.microsoft.com/office/drawing/2014/main" id="{AE259F9F-DE5A-D698-5B2C-228150C789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5" y="2468"/>
                  <a:ext cx="246" cy="2043"/>
                </a:xfrm>
                <a:custGeom>
                  <a:avLst/>
                  <a:gdLst>
                    <a:gd name="T0" fmla="*/ 0 w 1973"/>
                    <a:gd name="T1" fmla="*/ 32 h 16347"/>
                    <a:gd name="T2" fmla="*/ 4 w 1973"/>
                    <a:gd name="T3" fmla="*/ 0 h 16347"/>
                    <a:gd name="T4" fmla="*/ 4 w 1973"/>
                    <a:gd name="T5" fmla="*/ 0 h 16347"/>
                    <a:gd name="T6" fmla="*/ 0 60000 65536"/>
                    <a:gd name="T7" fmla="*/ 0 60000 65536"/>
                    <a:gd name="T8" fmla="*/ 0 60000 65536"/>
                    <a:gd name="T9" fmla="*/ 0 w 1973"/>
                    <a:gd name="T10" fmla="*/ 0 h 16347"/>
                    <a:gd name="T11" fmla="*/ 1973 w 1973"/>
                    <a:gd name="T12" fmla="*/ 16347 h 163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73" h="16347">
                      <a:moveTo>
                        <a:pt x="0" y="16347"/>
                      </a:moveTo>
                      <a:lnTo>
                        <a:pt x="1972" y="0"/>
                      </a:lnTo>
                      <a:lnTo>
                        <a:pt x="1973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66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2803" name="Line 116">
                <a:extLst>
                  <a:ext uri="{FF2B5EF4-FFF2-40B4-BE49-F238E27FC236}">
                    <a16:creationId xmlns:a16="http://schemas.microsoft.com/office/drawing/2014/main" id="{D49E1A02-A609-C474-3CD1-63DDB1F7B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4" y="3149"/>
                <a:ext cx="1369" cy="1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798" name="Text Box 117">
              <a:extLst>
                <a:ext uri="{FF2B5EF4-FFF2-40B4-BE49-F238E27FC236}">
                  <a16:creationId xmlns:a16="http://schemas.microsoft.com/office/drawing/2014/main" id="{779BCE19-7BBF-5B16-288C-C417C8A4D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4" y="185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  <p:sp>
          <p:nvSpPr>
            <p:cNvPr id="32799" name="Text Box 118">
              <a:extLst>
                <a:ext uri="{FF2B5EF4-FFF2-40B4-BE49-F238E27FC236}">
                  <a16:creationId xmlns:a16="http://schemas.microsoft.com/office/drawing/2014/main" id="{F68A784E-2269-8930-6336-5196BF526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6" y="387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32800" name="Text Box 119">
              <a:extLst>
                <a:ext uri="{FF2B5EF4-FFF2-40B4-BE49-F238E27FC236}">
                  <a16:creationId xmlns:a16="http://schemas.microsoft.com/office/drawing/2014/main" id="{57467EC3-7E19-1782-FAAE-603D6AC7F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" y="3294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32801" name="Text Box 120">
              <a:extLst>
                <a:ext uri="{FF2B5EF4-FFF2-40B4-BE49-F238E27FC236}">
                  <a16:creationId xmlns:a16="http://schemas.microsoft.com/office/drawing/2014/main" id="{E9A7A298-2073-B430-6C20-69533B8BFF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9" y="3008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167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73" grpId="0" animBg="1"/>
      <p:bldP spid="166996" grpId="0" animBg="1"/>
      <p:bldP spid="1670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F1ACC2A1-D35F-CCED-18C7-15E4DC323F61}"/>
              </a:ext>
            </a:extLst>
          </p:cNvPr>
          <p:cNvGrpSpPr>
            <a:grpSpLocks/>
          </p:cNvGrpSpPr>
          <p:nvPr/>
        </p:nvGrpSpPr>
        <p:grpSpPr bwMode="auto">
          <a:xfrm>
            <a:off x="2435226" y="2900363"/>
            <a:ext cx="79375" cy="95250"/>
            <a:chOff x="267" y="658"/>
            <a:chExt cx="50" cy="60"/>
          </a:xfrm>
        </p:grpSpPr>
        <p:sp>
          <p:nvSpPr>
            <p:cNvPr id="34102" name="Freeform 5">
              <a:extLst>
                <a:ext uri="{FF2B5EF4-FFF2-40B4-BE49-F238E27FC236}">
                  <a16:creationId xmlns:a16="http://schemas.microsoft.com/office/drawing/2014/main" id="{C7DE79F9-AEC1-AAEF-070F-B31F6CF66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" y="658"/>
              <a:ext cx="10" cy="59"/>
            </a:xfrm>
            <a:custGeom>
              <a:avLst/>
              <a:gdLst>
                <a:gd name="T0" fmla="*/ 0 w 58"/>
                <a:gd name="T1" fmla="*/ 0 h 355"/>
                <a:gd name="T2" fmla="*/ 0 w 58"/>
                <a:gd name="T3" fmla="*/ 0 h 355"/>
                <a:gd name="T4" fmla="*/ 0 w 58"/>
                <a:gd name="T5" fmla="*/ 2 h 355"/>
                <a:gd name="T6" fmla="*/ 0 60000 65536"/>
                <a:gd name="T7" fmla="*/ 0 60000 65536"/>
                <a:gd name="T8" fmla="*/ 0 60000 65536"/>
                <a:gd name="T9" fmla="*/ 0 w 58"/>
                <a:gd name="T10" fmla="*/ 0 h 355"/>
                <a:gd name="T11" fmla="*/ 58 w 58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355">
                  <a:moveTo>
                    <a:pt x="0" y="59"/>
                  </a:moveTo>
                  <a:lnTo>
                    <a:pt x="58" y="0"/>
                  </a:lnTo>
                  <a:lnTo>
                    <a:pt x="58" y="35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3" name="Line 6">
              <a:extLst>
                <a:ext uri="{FF2B5EF4-FFF2-40B4-BE49-F238E27FC236}">
                  <a16:creationId xmlns:a16="http://schemas.microsoft.com/office/drawing/2014/main" id="{EA24D9D4-A95F-7D47-C47E-A4A8A1FFCB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" y="717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4" name="Line 7">
              <a:extLst>
                <a:ext uri="{FF2B5EF4-FFF2-40B4-BE49-F238E27FC236}">
                  <a16:creationId xmlns:a16="http://schemas.microsoft.com/office/drawing/2014/main" id="{A4FAC572-825F-C8C5-215A-E29710AEDE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" y="658"/>
              <a:ext cx="1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75A234C3-C1CE-9100-B3C6-4AACCCC84724}"/>
              </a:ext>
            </a:extLst>
          </p:cNvPr>
          <p:cNvGrpSpPr>
            <a:grpSpLocks/>
          </p:cNvGrpSpPr>
          <p:nvPr/>
        </p:nvGrpSpPr>
        <p:grpSpPr bwMode="auto">
          <a:xfrm>
            <a:off x="2671764" y="3786188"/>
            <a:ext cx="376237" cy="93662"/>
            <a:chOff x="483" y="1174"/>
            <a:chExt cx="237" cy="59"/>
          </a:xfrm>
        </p:grpSpPr>
        <p:sp>
          <p:nvSpPr>
            <p:cNvPr id="34095" name="Freeform 9">
              <a:extLst>
                <a:ext uri="{FF2B5EF4-FFF2-40B4-BE49-F238E27FC236}">
                  <a16:creationId xmlns:a16="http://schemas.microsoft.com/office/drawing/2014/main" id="{9B0431A8-1C5F-9659-4202-C65A90B35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" y="1174"/>
              <a:ext cx="40" cy="59"/>
            </a:xfrm>
            <a:custGeom>
              <a:avLst/>
              <a:gdLst>
                <a:gd name="T0" fmla="*/ 0 w 237"/>
                <a:gd name="T1" fmla="*/ 0 h 355"/>
                <a:gd name="T2" fmla="*/ 0 w 237"/>
                <a:gd name="T3" fmla="*/ 0 h 355"/>
                <a:gd name="T4" fmla="*/ 1 w 237"/>
                <a:gd name="T5" fmla="*/ 0 h 355"/>
                <a:gd name="T6" fmla="*/ 1 w 237"/>
                <a:gd name="T7" fmla="*/ 0 h 355"/>
                <a:gd name="T8" fmla="*/ 1 w 237"/>
                <a:gd name="T9" fmla="*/ 0 h 355"/>
                <a:gd name="T10" fmla="*/ 1 w 237"/>
                <a:gd name="T11" fmla="*/ 1 h 355"/>
                <a:gd name="T12" fmla="*/ 0 w 237"/>
                <a:gd name="T13" fmla="*/ 1 h 355"/>
                <a:gd name="T14" fmla="*/ 0 w 237"/>
                <a:gd name="T15" fmla="*/ 1 h 355"/>
                <a:gd name="T16" fmla="*/ 0 w 237"/>
                <a:gd name="T17" fmla="*/ 2 h 355"/>
                <a:gd name="T18" fmla="*/ 1 w 237"/>
                <a:gd name="T19" fmla="*/ 2 h 3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7"/>
                <a:gd name="T31" fmla="*/ 0 h 355"/>
                <a:gd name="T32" fmla="*/ 237 w 237"/>
                <a:gd name="T33" fmla="*/ 355 h 3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7" h="355">
                  <a:moveTo>
                    <a:pt x="0" y="59"/>
                  </a:moveTo>
                  <a:lnTo>
                    <a:pt x="59" y="0"/>
                  </a:lnTo>
                  <a:lnTo>
                    <a:pt x="177" y="0"/>
                  </a:lnTo>
                  <a:lnTo>
                    <a:pt x="237" y="59"/>
                  </a:lnTo>
                  <a:lnTo>
                    <a:pt x="237" y="118"/>
                  </a:lnTo>
                  <a:lnTo>
                    <a:pt x="177" y="178"/>
                  </a:lnTo>
                  <a:lnTo>
                    <a:pt x="59" y="178"/>
                  </a:lnTo>
                  <a:lnTo>
                    <a:pt x="0" y="237"/>
                  </a:lnTo>
                  <a:lnTo>
                    <a:pt x="0" y="355"/>
                  </a:lnTo>
                  <a:lnTo>
                    <a:pt x="237" y="35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6" name="Line 10">
              <a:extLst>
                <a:ext uri="{FF2B5EF4-FFF2-40B4-BE49-F238E27FC236}">
                  <a16:creationId xmlns:a16="http://schemas.microsoft.com/office/drawing/2014/main" id="{C37DC922-21B3-A59B-3DEB-D3334D2C2B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3" y="1174"/>
              <a:ext cx="1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7" name="Freeform 11">
              <a:extLst>
                <a:ext uri="{FF2B5EF4-FFF2-40B4-BE49-F238E27FC236}">
                  <a16:creationId xmlns:a16="http://schemas.microsoft.com/office/drawing/2014/main" id="{6BDAE4A7-76F3-FF12-B376-FCB040967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1174"/>
              <a:ext cx="20" cy="59"/>
            </a:xfrm>
            <a:custGeom>
              <a:avLst/>
              <a:gdLst>
                <a:gd name="T0" fmla="*/ 1 w 119"/>
                <a:gd name="T1" fmla="*/ 0 h 355"/>
                <a:gd name="T2" fmla="*/ 0 w 119"/>
                <a:gd name="T3" fmla="*/ 0 h 355"/>
                <a:gd name="T4" fmla="*/ 0 w 119"/>
                <a:gd name="T5" fmla="*/ 1 h 355"/>
                <a:gd name="T6" fmla="*/ 1 w 119"/>
                <a:gd name="T7" fmla="*/ 2 h 3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355"/>
                <a:gd name="T14" fmla="*/ 119 w 119"/>
                <a:gd name="T15" fmla="*/ 355 h 3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355">
                  <a:moveTo>
                    <a:pt x="119" y="0"/>
                  </a:moveTo>
                  <a:lnTo>
                    <a:pt x="0" y="118"/>
                  </a:lnTo>
                  <a:lnTo>
                    <a:pt x="0" y="237"/>
                  </a:lnTo>
                  <a:lnTo>
                    <a:pt x="119" y="35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8" name="Freeform 12">
              <a:extLst>
                <a:ext uri="{FF2B5EF4-FFF2-40B4-BE49-F238E27FC236}">
                  <a16:creationId xmlns:a16="http://schemas.microsoft.com/office/drawing/2014/main" id="{19589D12-EE9A-017F-4B1F-9309E56CF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1174"/>
              <a:ext cx="39" cy="29"/>
            </a:xfrm>
            <a:custGeom>
              <a:avLst/>
              <a:gdLst>
                <a:gd name="T0" fmla="*/ 0 w 237"/>
                <a:gd name="T1" fmla="*/ 0 h 178"/>
                <a:gd name="T2" fmla="*/ 0 w 237"/>
                <a:gd name="T3" fmla="*/ 0 h 178"/>
                <a:gd name="T4" fmla="*/ 1 w 237"/>
                <a:gd name="T5" fmla="*/ 0 h 178"/>
                <a:gd name="T6" fmla="*/ 1 w 237"/>
                <a:gd name="T7" fmla="*/ 0 h 178"/>
                <a:gd name="T8" fmla="*/ 1 w 237"/>
                <a:gd name="T9" fmla="*/ 0 h 178"/>
                <a:gd name="T10" fmla="*/ 1 w 237"/>
                <a:gd name="T11" fmla="*/ 1 h 178"/>
                <a:gd name="T12" fmla="*/ 0 w 237"/>
                <a:gd name="T13" fmla="*/ 1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7"/>
                <a:gd name="T22" fmla="*/ 0 h 178"/>
                <a:gd name="T23" fmla="*/ 237 w 237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7" h="178">
                  <a:moveTo>
                    <a:pt x="0" y="59"/>
                  </a:moveTo>
                  <a:lnTo>
                    <a:pt x="59" y="0"/>
                  </a:lnTo>
                  <a:lnTo>
                    <a:pt x="177" y="0"/>
                  </a:lnTo>
                  <a:lnTo>
                    <a:pt x="237" y="59"/>
                  </a:lnTo>
                  <a:lnTo>
                    <a:pt x="237" y="118"/>
                  </a:lnTo>
                  <a:lnTo>
                    <a:pt x="177" y="178"/>
                  </a:lnTo>
                  <a:lnTo>
                    <a:pt x="118" y="17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9" name="Freeform 13">
              <a:extLst>
                <a:ext uri="{FF2B5EF4-FFF2-40B4-BE49-F238E27FC236}">
                  <a16:creationId xmlns:a16="http://schemas.microsoft.com/office/drawing/2014/main" id="{4B1BB85D-60E4-9402-71A1-7957E103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1203"/>
              <a:ext cx="39" cy="30"/>
            </a:xfrm>
            <a:custGeom>
              <a:avLst/>
              <a:gdLst>
                <a:gd name="T0" fmla="*/ 1 w 237"/>
                <a:gd name="T1" fmla="*/ 0 h 177"/>
                <a:gd name="T2" fmla="*/ 1 w 237"/>
                <a:gd name="T3" fmla="*/ 0 h 177"/>
                <a:gd name="T4" fmla="*/ 1 w 237"/>
                <a:gd name="T5" fmla="*/ 1 h 177"/>
                <a:gd name="T6" fmla="*/ 1 w 237"/>
                <a:gd name="T7" fmla="*/ 1 h 177"/>
                <a:gd name="T8" fmla="*/ 0 w 237"/>
                <a:gd name="T9" fmla="*/ 1 h 177"/>
                <a:gd name="T10" fmla="*/ 0 w 237"/>
                <a:gd name="T11" fmla="*/ 1 h 1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7"/>
                <a:gd name="T19" fmla="*/ 0 h 177"/>
                <a:gd name="T20" fmla="*/ 237 w 237"/>
                <a:gd name="T21" fmla="*/ 177 h 1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7" h="177">
                  <a:moveTo>
                    <a:pt x="177" y="0"/>
                  </a:moveTo>
                  <a:lnTo>
                    <a:pt x="237" y="59"/>
                  </a:lnTo>
                  <a:lnTo>
                    <a:pt x="237" y="118"/>
                  </a:lnTo>
                  <a:lnTo>
                    <a:pt x="177" y="177"/>
                  </a:lnTo>
                  <a:lnTo>
                    <a:pt x="59" y="177"/>
                  </a:lnTo>
                  <a:lnTo>
                    <a:pt x="0" y="11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0" name="Line 14">
              <a:extLst>
                <a:ext uri="{FF2B5EF4-FFF2-40B4-BE49-F238E27FC236}">
                  <a16:creationId xmlns:a16="http://schemas.microsoft.com/office/drawing/2014/main" id="{5E0D1C53-717B-CB8D-9741-F223367150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1" y="1174"/>
              <a:ext cx="1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1" name="Freeform 15">
              <a:extLst>
                <a:ext uri="{FF2B5EF4-FFF2-40B4-BE49-F238E27FC236}">
                  <a16:creationId xmlns:a16="http://schemas.microsoft.com/office/drawing/2014/main" id="{0BECC6B3-B0CD-B362-816D-B999D0F97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" y="1174"/>
              <a:ext cx="19" cy="59"/>
            </a:xfrm>
            <a:custGeom>
              <a:avLst/>
              <a:gdLst>
                <a:gd name="T0" fmla="*/ 0 w 118"/>
                <a:gd name="T1" fmla="*/ 0 h 355"/>
                <a:gd name="T2" fmla="*/ 0 w 118"/>
                <a:gd name="T3" fmla="*/ 0 h 355"/>
                <a:gd name="T4" fmla="*/ 0 w 118"/>
                <a:gd name="T5" fmla="*/ 1 h 355"/>
                <a:gd name="T6" fmla="*/ 0 w 118"/>
                <a:gd name="T7" fmla="*/ 2 h 3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355"/>
                <a:gd name="T14" fmla="*/ 118 w 118"/>
                <a:gd name="T15" fmla="*/ 355 h 3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355">
                  <a:moveTo>
                    <a:pt x="0" y="0"/>
                  </a:moveTo>
                  <a:lnTo>
                    <a:pt x="118" y="118"/>
                  </a:lnTo>
                  <a:lnTo>
                    <a:pt x="118" y="237"/>
                  </a:lnTo>
                  <a:lnTo>
                    <a:pt x="0" y="35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id="{8F39FAA8-C054-1A59-E9D5-7C5C74C8EA34}"/>
              </a:ext>
            </a:extLst>
          </p:cNvPr>
          <p:cNvGrpSpPr>
            <a:grpSpLocks/>
          </p:cNvGrpSpPr>
          <p:nvPr/>
        </p:nvGrpSpPr>
        <p:grpSpPr bwMode="auto">
          <a:xfrm>
            <a:off x="2022476" y="3786188"/>
            <a:ext cx="111125" cy="93662"/>
            <a:chOff x="57" y="1138"/>
            <a:chExt cx="70" cy="59"/>
          </a:xfrm>
        </p:grpSpPr>
        <p:sp>
          <p:nvSpPr>
            <p:cNvPr id="34093" name="Freeform 17">
              <a:extLst>
                <a:ext uri="{FF2B5EF4-FFF2-40B4-BE49-F238E27FC236}">
                  <a16:creationId xmlns:a16="http://schemas.microsoft.com/office/drawing/2014/main" id="{A9BE8B5B-2649-DB8E-327E-02ACAEDBE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" y="1138"/>
              <a:ext cx="40" cy="59"/>
            </a:xfrm>
            <a:custGeom>
              <a:avLst/>
              <a:gdLst>
                <a:gd name="T0" fmla="*/ 1 w 236"/>
                <a:gd name="T1" fmla="*/ 1 h 355"/>
                <a:gd name="T2" fmla="*/ 0 w 236"/>
                <a:gd name="T3" fmla="*/ 1 h 355"/>
                <a:gd name="T4" fmla="*/ 1 w 236"/>
                <a:gd name="T5" fmla="*/ 0 h 355"/>
                <a:gd name="T6" fmla="*/ 1 w 236"/>
                <a:gd name="T7" fmla="*/ 2 h 3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6"/>
                <a:gd name="T13" fmla="*/ 0 h 355"/>
                <a:gd name="T14" fmla="*/ 236 w 236"/>
                <a:gd name="T15" fmla="*/ 355 h 3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" h="355">
                  <a:moveTo>
                    <a:pt x="236" y="237"/>
                  </a:moveTo>
                  <a:lnTo>
                    <a:pt x="0" y="237"/>
                  </a:lnTo>
                  <a:lnTo>
                    <a:pt x="176" y="0"/>
                  </a:lnTo>
                  <a:lnTo>
                    <a:pt x="176" y="35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4" name="Line 18">
              <a:extLst>
                <a:ext uri="{FF2B5EF4-FFF2-40B4-BE49-F238E27FC236}">
                  <a16:creationId xmlns:a16="http://schemas.microsoft.com/office/drawing/2014/main" id="{61456395-230E-A9CB-C00F-448E22A647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" y="1138"/>
              <a:ext cx="1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19">
            <a:extLst>
              <a:ext uri="{FF2B5EF4-FFF2-40B4-BE49-F238E27FC236}">
                <a16:creationId xmlns:a16="http://schemas.microsoft.com/office/drawing/2014/main" id="{1165F2B7-2A7E-AF6D-6150-4A86433670B1}"/>
              </a:ext>
            </a:extLst>
          </p:cNvPr>
          <p:cNvGrpSpPr>
            <a:grpSpLocks/>
          </p:cNvGrpSpPr>
          <p:nvPr/>
        </p:nvGrpSpPr>
        <p:grpSpPr bwMode="auto">
          <a:xfrm>
            <a:off x="4568826" y="2900363"/>
            <a:ext cx="79375" cy="95250"/>
            <a:chOff x="1683" y="616"/>
            <a:chExt cx="50" cy="60"/>
          </a:xfrm>
        </p:grpSpPr>
        <p:sp>
          <p:nvSpPr>
            <p:cNvPr id="34090" name="Freeform 20">
              <a:extLst>
                <a:ext uri="{FF2B5EF4-FFF2-40B4-BE49-F238E27FC236}">
                  <a16:creationId xmlns:a16="http://schemas.microsoft.com/office/drawing/2014/main" id="{BCAF8C24-7F8D-190A-76F6-2347CEDE2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" y="616"/>
              <a:ext cx="10" cy="59"/>
            </a:xfrm>
            <a:custGeom>
              <a:avLst/>
              <a:gdLst>
                <a:gd name="T0" fmla="*/ 0 w 59"/>
                <a:gd name="T1" fmla="*/ 0 h 355"/>
                <a:gd name="T2" fmla="*/ 0 w 59"/>
                <a:gd name="T3" fmla="*/ 0 h 355"/>
                <a:gd name="T4" fmla="*/ 0 w 59"/>
                <a:gd name="T5" fmla="*/ 2 h 355"/>
                <a:gd name="T6" fmla="*/ 0 60000 65536"/>
                <a:gd name="T7" fmla="*/ 0 60000 65536"/>
                <a:gd name="T8" fmla="*/ 0 60000 65536"/>
                <a:gd name="T9" fmla="*/ 0 w 59"/>
                <a:gd name="T10" fmla="*/ 0 h 355"/>
                <a:gd name="T11" fmla="*/ 59 w 59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" h="355">
                  <a:moveTo>
                    <a:pt x="0" y="59"/>
                  </a:moveTo>
                  <a:lnTo>
                    <a:pt x="59" y="0"/>
                  </a:lnTo>
                  <a:lnTo>
                    <a:pt x="59" y="35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1" name="Line 21">
              <a:extLst>
                <a:ext uri="{FF2B5EF4-FFF2-40B4-BE49-F238E27FC236}">
                  <a16:creationId xmlns:a16="http://schemas.microsoft.com/office/drawing/2014/main" id="{44471B88-D711-EE14-83A5-AD8C54DBD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67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2" name="Line 22">
              <a:extLst>
                <a:ext uri="{FF2B5EF4-FFF2-40B4-BE49-F238E27FC236}">
                  <a16:creationId xmlns:a16="http://schemas.microsoft.com/office/drawing/2014/main" id="{99C375B7-1BEE-3189-C211-439D2DA651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3" y="616"/>
              <a:ext cx="1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7959" name="Freeform 23">
            <a:extLst>
              <a:ext uri="{FF2B5EF4-FFF2-40B4-BE49-F238E27FC236}">
                <a16:creationId xmlns:a16="http://schemas.microsoft.com/office/drawing/2014/main" id="{7F7B44A6-D799-0277-8C73-4FB82691030B}"/>
              </a:ext>
            </a:extLst>
          </p:cNvPr>
          <p:cNvSpPr>
            <a:spLocks/>
          </p:cNvSpPr>
          <p:nvPr/>
        </p:nvSpPr>
        <p:spPr bwMode="auto">
          <a:xfrm>
            <a:off x="2819400" y="5937251"/>
            <a:ext cx="63500" cy="93663"/>
          </a:xfrm>
          <a:custGeom>
            <a:avLst/>
            <a:gdLst>
              <a:gd name="T0" fmla="*/ 0 w 237"/>
              <a:gd name="T1" fmla="*/ 1065260960 h 355"/>
              <a:gd name="T2" fmla="*/ 1134821897 w 237"/>
              <a:gd name="T3" fmla="*/ 0 h 355"/>
              <a:gd name="T4" fmla="*/ 2147483646 w 237"/>
              <a:gd name="T5" fmla="*/ 0 h 355"/>
              <a:gd name="T6" fmla="*/ 2147483646 w 237"/>
              <a:gd name="T7" fmla="*/ 1065260960 h 355"/>
              <a:gd name="T8" fmla="*/ 2147483646 w 237"/>
              <a:gd name="T9" fmla="*/ 2147483646 h 355"/>
              <a:gd name="T10" fmla="*/ 2147483646 w 237"/>
              <a:gd name="T11" fmla="*/ 2147483646 h 355"/>
              <a:gd name="T12" fmla="*/ 1134821897 w 237"/>
              <a:gd name="T13" fmla="*/ 2147483646 h 355"/>
              <a:gd name="T14" fmla="*/ 0 w 237"/>
              <a:gd name="T15" fmla="*/ 2147483646 h 355"/>
              <a:gd name="T16" fmla="*/ 0 w 237"/>
              <a:gd name="T17" fmla="*/ 2147483646 h 355"/>
              <a:gd name="T18" fmla="*/ 2147483646 w 237"/>
              <a:gd name="T19" fmla="*/ 2147483646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7"/>
              <a:gd name="T31" fmla="*/ 0 h 355"/>
              <a:gd name="T32" fmla="*/ 237 w 237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7" h="355">
                <a:moveTo>
                  <a:pt x="0" y="58"/>
                </a:moveTo>
                <a:lnTo>
                  <a:pt x="59" y="0"/>
                </a:lnTo>
                <a:lnTo>
                  <a:pt x="177" y="0"/>
                </a:lnTo>
                <a:lnTo>
                  <a:pt x="237" y="58"/>
                </a:lnTo>
                <a:lnTo>
                  <a:pt x="237" y="118"/>
                </a:lnTo>
                <a:lnTo>
                  <a:pt x="177" y="178"/>
                </a:lnTo>
                <a:lnTo>
                  <a:pt x="59" y="178"/>
                </a:lnTo>
                <a:lnTo>
                  <a:pt x="0" y="236"/>
                </a:lnTo>
                <a:lnTo>
                  <a:pt x="0" y="355"/>
                </a:lnTo>
                <a:lnTo>
                  <a:pt x="237" y="35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" name="Group 24">
            <a:extLst>
              <a:ext uri="{FF2B5EF4-FFF2-40B4-BE49-F238E27FC236}">
                <a16:creationId xmlns:a16="http://schemas.microsoft.com/office/drawing/2014/main" id="{933F261A-34C4-1BBE-B49B-2D56D9D86DE3}"/>
              </a:ext>
            </a:extLst>
          </p:cNvPr>
          <p:cNvGrpSpPr>
            <a:grpSpLocks/>
          </p:cNvGrpSpPr>
          <p:nvPr/>
        </p:nvGrpSpPr>
        <p:grpSpPr bwMode="auto">
          <a:xfrm>
            <a:off x="2832100" y="5175251"/>
            <a:ext cx="63500" cy="93663"/>
            <a:chOff x="579" y="2068"/>
            <a:chExt cx="40" cy="59"/>
          </a:xfrm>
        </p:grpSpPr>
        <p:sp>
          <p:nvSpPr>
            <p:cNvPr id="34088" name="Freeform 25">
              <a:extLst>
                <a:ext uri="{FF2B5EF4-FFF2-40B4-BE49-F238E27FC236}">
                  <a16:creationId xmlns:a16="http://schemas.microsoft.com/office/drawing/2014/main" id="{6F2BE78B-3E51-20E0-F4EF-662E4528A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2068"/>
              <a:ext cx="40" cy="29"/>
            </a:xfrm>
            <a:custGeom>
              <a:avLst/>
              <a:gdLst>
                <a:gd name="T0" fmla="*/ 0 w 237"/>
                <a:gd name="T1" fmla="*/ 0 h 178"/>
                <a:gd name="T2" fmla="*/ 0 w 237"/>
                <a:gd name="T3" fmla="*/ 0 h 178"/>
                <a:gd name="T4" fmla="*/ 1 w 237"/>
                <a:gd name="T5" fmla="*/ 0 h 178"/>
                <a:gd name="T6" fmla="*/ 1 w 237"/>
                <a:gd name="T7" fmla="*/ 0 h 178"/>
                <a:gd name="T8" fmla="*/ 1 w 237"/>
                <a:gd name="T9" fmla="*/ 0 h 178"/>
                <a:gd name="T10" fmla="*/ 1 w 237"/>
                <a:gd name="T11" fmla="*/ 1 h 178"/>
                <a:gd name="T12" fmla="*/ 1 w 237"/>
                <a:gd name="T13" fmla="*/ 1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7"/>
                <a:gd name="T22" fmla="*/ 0 h 178"/>
                <a:gd name="T23" fmla="*/ 237 w 237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7" h="178">
                  <a:moveTo>
                    <a:pt x="0" y="58"/>
                  </a:moveTo>
                  <a:lnTo>
                    <a:pt x="59" y="0"/>
                  </a:lnTo>
                  <a:lnTo>
                    <a:pt x="177" y="0"/>
                  </a:lnTo>
                  <a:lnTo>
                    <a:pt x="237" y="58"/>
                  </a:lnTo>
                  <a:lnTo>
                    <a:pt x="237" y="118"/>
                  </a:lnTo>
                  <a:lnTo>
                    <a:pt x="177" y="178"/>
                  </a:lnTo>
                  <a:lnTo>
                    <a:pt x="119" y="17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9" name="Freeform 26">
              <a:extLst>
                <a:ext uri="{FF2B5EF4-FFF2-40B4-BE49-F238E27FC236}">
                  <a16:creationId xmlns:a16="http://schemas.microsoft.com/office/drawing/2014/main" id="{3A7E44B4-29C0-36C2-1E79-C489677D8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2097"/>
              <a:ext cx="40" cy="30"/>
            </a:xfrm>
            <a:custGeom>
              <a:avLst/>
              <a:gdLst>
                <a:gd name="T0" fmla="*/ 1 w 237"/>
                <a:gd name="T1" fmla="*/ 0 h 177"/>
                <a:gd name="T2" fmla="*/ 1 w 237"/>
                <a:gd name="T3" fmla="*/ 0 h 177"/>
                <a:gd name="T4" fmla="*/ 1 w 237"/>
                <a:gd name="T5" fmla="*/ 1 h 177"/>
                <a:gd name="T6" fmla="*/ 1 w 237"/>
                <a:gd name="T7" fmla="*/ 1 h 177"/>
                <a:gd name="T8" fmla="*/ 0 w 237"/>
                <a:gd name="T9" fmla="*/ 1 h 177"/>
                <a:gd name="T10" fmla="*/ 0 w 237"/>
                <a:gd name="T11" fmla="*/ 1 h 1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7"/>
                <a:gd name="T19" fmla="*/ 0 h 177"/>
                <a:gd name="T20" fmla="*/ 237 w 237"/>
                <a:gd name="T21" fmla="*/ 177 h 1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7" h="177">
                  <a:moveTo>
                    <a:pt x="177" y="0"/>
                  </a:moveTo>
                  <a:lnTo>
                    <a:pt x="237" y="58"/>
                  </a:lnTo>
                  <a:lnTo>
                    <a:pt x="237" y="118"/>
                  </a:lnTo>
                  <a:lnTo>
                    <a:pt x="177" y="177"/>
                  </a:lnTo>
                  <a:lnTo>
                    <a:pt x="59" y="177"/>
                  </a:lnTo>
                  <a:lnTo>
                    <a:pt x="0" y="11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27">
            <a:extLst>
              <a:ext uri="{FF2B5EF4-FFF2-40B4-BE49-F238E27FC236}">
                <a16:creationId xmlns:a16="http://schemas.microsoft.com/office/drawing/2014/main" id="{5526DC51-8447-77CC-DFAA-4E83D06FA91D}"/>
              </a:ext>
            </a:extLst>
          </p:cNvPr>
          <p:cNvGrpSpPr>
            <a:grpSpLocks/>
          </p:cNvGrpSpPr>
          <p:nvPr/>
        </p:nvGrpSpPr>
        <p:grpSpPr bwMode="auto">
          <a:xfrm>
            <a:off x="5024438" y="3819526"/>
            <a:ext cx="157162" cy="93663"/>
            <a:chOff x="1965" y="1162"/>
            <a:chExt cx="99" cy="59"/>
          </a:xfrm>
        </p:grpSpPr>
        <p:sp>
          <p:nvSpPr>
            <p:cNvPr id="34085" name="Freeform 28">
              <a:extLst>
                <a:ext uri="{FF2B5EF4-FFF2-40B4-BE49-F238E27FC236}">
                  <a16:creationId xmlns:a16="http://schemas.microsoft.com/office/drawing/2014/main" id="{5E92FAA1-49A1-33E0-8F9E-9FE99354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1162"/>
              <a:ext cx="40" cy="59"/>
            </a:xfrm>
            <a:custGeom>
              <a:avLst/>
              <a:gdLst>
                <a:gd name="T0" fmla="*/ 0 w 237"/>
                <a:gd name="T1" fmla="*/ 0 h 355"/>
                <a:gd name="T2" fmla="*/ 0 w 237"/>
                <a:gd name="T3" fmla="*/ 0 h 355"/>
                <a:gd name="T4" fmla="*/ 1 w 237"/>
                <a:gd name="T5" fmla="*/ 0 h 355"/>
                <a:gd name="T6" fmla="*/ 1 w 237"/>
                <a:gd name="T7" fmla="*/ 0 h 355"/>
                <a:gd name="T8" fmla="*/ 1 w 237"/>
                <a:gd name="T9" fmla="*/ 0 h 355"/>
                <a:gd name="T10" fmla="*/ 1 w 237"/>
                <a:gd name="T11" fmla="*/ 1 h 355"/>
                <a:gd name="T12" fmla="*/ 0 w 237"/>
                <a:gd name="T13" fmla="*/ 1 h 355"/>
                <a:gd name="T14" fmla="*/ 0 w 237"/>
                <a:gd name="T15" fmla="*/ 1 h 355"/>
                <a:gd name="T16" fmla="*/ 0 w 237"/>
                <a:gd name="T17" fmla="*/ 2 h 355"/>
                <a:gd name="T18" fmla="*/ 1 w 237"/>
                <a:gd name="T19" fmla="*/ 2 h 3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7"/>
                <a:gd name="T31" fmla="*/ 0 h 355"/>
                <a:gd name="T32" fmla="*/ 237 w 237"/>
                <a:gd name="T33" fmla="*/ 355 h 3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7" h="355">
                  <a:moveTo>
                    <a:pt x="0" y="59"/>
                  </a:moveTo>
                  <a:lnTo>
                    <a:pt x="59" y="0"/>
                  </a:lnTo>
                  <a:lnTo>
                    <a:pt x="177" y="0"/>
                  </a:lnTo>
                  <a:lnTo>
                    <a:pt x="237" y="59"/>
                  </a:lnTo>
                  <a:lnTo>
                    <a:pt x="237" y="118"/>
                  </a:lnTo>
                  <a:lnTo>
                    <a:pt x="177" y="178"/>
                  </a:lnTo>
                  <a:lnTo>
                    <a:pt x="59" y="178"/>
                  </a:lnTo>
                  <a:lnTo>
                    <a:pt x="0" y="237"/>
                  </a:lnTo>
                  <a:lnTo>
                    <a:pt x="0" y="355"/>
                  </a:lnTo>
                  <a:lnTo>
                    <a:pt x="237" y="35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6" name="Line 29">
              <a:extLst>
                <a:ext uri="{FF2B5EF4-FFF2-40B4-BE49-F238E27FC236}">
                  <a16:creationId xmlns:a16="http://schemas.microsoft.com/office/drawing/2014/main" id="{74D5B81D-24E9-FD0F-1AB6-A3AA5F63F4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5" y="1162"/>
              <a:ext cx="1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7" name="Line 30">
              <a:extLst>
                <a:ext uri="{FF2B5EF4-FFF2-40B4-BE49-F238E27FC236}">
                  <a16:creationId xmlns:a16="http://schemas.microsoft.com/office/drawing/2014/main" id="{B55C4310-898A-412A-7A97-33D01BA7B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4" y="1162"/>
              <a:ext cx="1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31">
            <a:extLst>
              <a:ext uri="{FF2B5EF4-FFF2-40B4-BE49-F238E27FC236}">
                <a16:creationId xmlns:a16="http://schemas.microsoft.com/office/drawing/2014/main" id="{DF08F9D2-3AAA-CBE8-1746-00BF51B770A9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3800476"/>
            <a:ext cx="157162" cy="93663"/>
            <a:chOff x="2301" y="1150"/>
            <a:chExt cx="99" cy="59"/>
          </a:xfrm>
        </p:grpSpPr>
        <p:sp>
          <p:nvSpPr>
            <p:cNvPr id="34082" name="Freeform 32">
              <a:extLst>
                <a:ext uri="{FF2B5EF4-FFF2-40B4-BE49-F238E27FC236}">
                  <a16:creationId xmlns:a16="http://schemas.microsoft.com/office/drawing/2014/main" id="{A4C0A8F8-21B8-BF4F-5574-DE51F04D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1150"/>
              <a:ext cx="40" cy="59"/>
            </a:xfrm>
            <a:custGeom>
              <a:avLst/>
              <a:gdLst>
                <a:gd name="T0" fmla="*/ 1 w 237"/>
                <a:gd name="T1" fmla="*/ 1 h 355"/>
                <a:gd name="T2" fmla="*/ 0 w 237"/>
                <a:gd name="T3" fmla="*/ 1 h 355"/>
                <a:gd name="T4" fmla="*/ 1 w 237"/>
                <a:gd name="T5" fmla="*/ 0 h 355"/>
                <a:gd name="T6" fmla="*/ 1 w 237"/>
                <a:gd name="T7" fmla="*/ 2 h 3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7"/>
                <a:gd name="T13" fmla="*/ 0 h 355"/>
                <a:gd name="T14" fmla="*/ 237 w 237"/>
                <a:gd name="T15" fmla="*/ 355 h 3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7" h="355">
                  <a:moveTo>
                    <a:pt x="237" y="237"/>
                  </a:moveTo>
                  <a:lnTo>
                    <a:pt x="0" y="237"/>
                  </a:lnTo>
                  <a:lnTo>
                    <a:pt x="177" y="0"/>
                  </a:lnTo>
                  <a:lnTo>
                    <a:pt x="177" y="35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3" name="Line 33">
              <a:extLst>
                <a:ext uri="{FF2B5EF4-FFF2-40B4-BE49-F238E27FC236}">
                  <a16:creationId xmlns:a16="http://schemas.microsoft.com/office/drawing/2014/main" id="{155DB8FD-06FC-8B98-80A2-A67E28D579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1" y="1150"/>
              <a:ext cx="1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4" name="Line 34">
              <a:extLst>
                <a:ext uri="{FF2B5EF4-FFF2-40B4-BE49-F238E27FC236}">
                  <a16:creationId xmlns:a16="http://schemas.microsoft.com/office/drawing/2014/main" id="{83618D11-93B6-DF53-9AE7-EB1760FCCC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0" y="1150"/>
              <a:ext cx="1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35">
            <a:extLst>
              <a:ext uri="{FF2B5EF4-FFF2-40B4-BE49-F238E27FC236}">
                <a16:creationId xmlns:a16="http://schemas.microsoft.com/office/drawing/2014/main" id="{E1DAD9E4-0FF4-D837-95BF-2E9442B75FF0}"/>
              </a:ext>
            </a:extLst>
          </p:cNvPr>
          <p:cNvGrpSpPr>
            <a:grpSpLocks/>
          </p:cNvGrpSpPr>
          <p:nvPr/>
        </p:nvGrpSpPr>
        <p:grpSpPr bwMode="auto">
          <a:xfrm>
            <a:off x="4262438" y="3800476"/>
            <a:ext cx="157162" cy="93663"/>
            <a:chOff x="1431" y="1150"/>
            <a:chExt cx="99" cy="59"/>
          </a:xfrm>
        </p:grpSpPr>
        <p:sp>
          <p:nvSpPr>
            <p:cNvPr id="34078" name="Freeform 36">
              <a:extLst>
                <a:ext uri="{FF2B5EF4-FFF2-40B4-BE49-F238E27FC236}">
                  <a16:creationId xmlns:a16="http://schemas.microsoft.com/office/drawing/2014/main" id="{E6F005E4-31FD-D1B8-119B-AF44220EA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1150"/>
              <a:ext cx="40" cy="29"/>
            </a:xfrm>
            <a:custGeom>
              <a:avLst/>
              <a:gdLst>
                <a:gd name="T0" fmla="*/ 0 w 238"/>
                <a:gd name="T1" fmla="*/ 0 h 178"/>
                <a:gd name="T2" fmla="*/ 0 w 238"/>
                <a:gd name="T3" fmla="*/ 0 h 178"/>
                <a:gd name="T4" fmla="*/ 1 w 238"/>
                <a:gd name="T5" fmla="*/ 0 h 178"/>
                <a:gd name="T6" fmla="*/ 1 w 238"/>
                <a:gd name="T7" fmla="*/ 0 h 178"/>
                <a:gd name="T8" fmla="*/ 1 w 238"/>
                <a:gd name="T9" fmla="*/ 0 h 178"/>
                <a:gd name="T10" fmla="*/ 1 w 238"/>
                <a:gd name="T11" fmla="*/ 1 h 178"/>
                <a:gd name="T12" fmla="*/ 1 w 238"/>
                <a:gd name="T13" fmla="*/ 1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8"/>
                <a:gd name="T22" fmla="*/ 0 h 178"/>
                <a:gd name="T23" fmla="*/ 238 w 238"/>
                <a:gd name="T24" fmla="*/ 178 h 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8" h="178">
                  <a:moveTo>
                    <a:pt x="0" y="59"/>
                  </a:moveTo>
                  <a:lnTo>
                    <a:pt x="60" y="0"/>
                  </a:lnTo>
                  <a:lnTo>
                    <a:pt x="178" y="0"/>
                  </a:lnTo>
                  <a:lnTo>
                    <a:pt x="238" y="59"/>
                  </a:lnTo>
                  <a:lnTo>
                    <a:pt x="238" y="118"/>
                  </a:lnTo>
                  <a:lnTo>
                    <a:pt x="178" y="178"/>
                  </a:lnTo>
                  <a:lnTo>
                    <a:pt x="119" y="17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9" name="Freeform 37">
              <a:extLst>
                <a:ext uri="{FF2B5EF4-FFF2-40B4-BE49-F238E27FC236}">
                  <a16:creationId xmlns:a16="http://schemas.microsoft.com/office/drawing/2014/main" id="{FB2FD174-BAE2-AFFC-2D34-39994D4F4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1179"/>
              <a:ext cx="40" cy="30"/>
            </a:xfrm>
            <a:custGeom>
              <a:avLst/>
              <a:gdLst>
                <a:gd name="T0" fmla="*/ 1 w 238"/>
                <a:gd name="T1" fmla="*/ 0 h 177"/>
                <a:gd name="T2" fmla="*/ 1 w 238"/>
                <a:gd name="T3" fmla="*/ 0 h 177"/>
                <a:gd name="T4" fmla="*/ 1 w 238"/>
                <a:gd name="T5" fmla="*/ 1 h 177"/>
                <a:gd name="T6" fmla="*/ 1 w 238"/>
                <a:gd name="T7" fmla="*/ 1 h 177"/>
                <a:gd name="T8" fmla="*/ 0 w 238"/>
                <a:gd name="T9" fmla="*/ 1 h 177"/>
                <a:gd name="T10" fmla="*/ 0 w 238"/>
                <a:gd name="T11" fmla="*/ 1 h 1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177"/>
                <a:gd name="T20" fmla="*/ 238 w 238"/>
                <a:gd name="T21" fmla="*/ 177 h 1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177">
                  <a:moveTo>
                    <a:pt x="178" y="0"/>
                  </a:moveTo>
                  <a:lnTo>
                    <a:pt x="238" y="59"/>
                  </a:lnTo>
                  <a:lnTo>
                    <a:pt x="238" y="118"/>
                  </a:lnTo>
                  <a:lnTo>
                    <a:pt x="178" y="177"/>
                  </a:lnTo>
                  <a:lnTo>
                    <a:pt x="60" y="177"/>
                  </a:lnTo>
                  <a:lnTo>
                    <a:pt x="0" y="11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0" name="Line 38">
              <a:extLst>
                <a:ext uri="{FF2B5EF4-FFF2-40B4-BE49-F238E27FC236}">
                  <a16:creationId xmlns:a16="http://schemas.microsoft.com/office/drawing/2014/main" id="{088DEB23-D88A-EB2D-5590-19FF718730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0" y="1150"/>
              <a:ext cx="1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1" name="Line 39">
              <a:extLst>
                <a:ext uri="{FF2B5EF4-FFF2-40B4-BE49-F238E27FC236}">
                  <a16:creationId xmlns:a16="http://schemas.microsoft.com/office/drawing/2014/main" id="{22897EFA-3D23-AAFC-CAC1-DA98182E8A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0" y="1150"/>
              <a:ext cx="1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40">
            <a:extLst>
              <a:ext uri="{FF2B5EF4-FFF2-40B4-BE49-F238E27FC236}">
                <a16:creationId xmlns:a16="http://schemas.microsoft.com/office/drawing/2014/main" id="{253B056D-2652-8126-4142-A11E99029BD6}"/>
              </a:ext>
            </a:extLst>
          </p:cNvPr>
          <p:cNvGrpSpPr>
            <a:grpSpLocks/>
          </p:cNvGrpSpPr>
          <p:nvPr/>
        </p:nvGrpSpPr>
        <p:grpSpPr bwMode="auto">
          <a:xfrm>
            <a:off x="2559050" y="5708650"/>
            <a:ext cx="31750" cy="95250"/>
            <a:chOff x="327" y="2332"/>
            <a:chExt cx="20" cy="60"/>
          </a:xfrm>
        </p:grpSpPr>
        <p:sp>
          <p:nvSpPr>
            <p:cNvPr id="34076" name="Freeform 41">
              <a:extLst>
                <a:ext uri="{FF2B5EF4-FFF2-40B4-BE49-F238E27FC236}">
                  <a16:creationId xmlns:a16="http://schemas.microsoft.com/office/drawing/2014/main" id="{808FAE86-6D41-3687-E5BD-C2D51F426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" y="2332"/>
              <a:ext cx="10" cy="59"/>
            </a:xfrm>
            <a:custGeom>
              <a:avLst/>
              <a:gdLst>
                <a:gd name="T0" fmla="*/ 0 w 58"/>
                <a:gd name="T1" fmla="*/ 0 h 355"/>
                <a:gd name="T2" fmla="*/ 0 w 58"/>
                <a:gd name="T3" fmla="*/ 0 h 355"/>
                <a:gd name="T4" fmla="*/ 0 w 58"/>
                <a:gd name="T5" fmla="*/ 2 h 355"/>
                <a:gd name="T6" fmla="*/ 0 60000 65536"/>
                <a:gd name="T7" fmla="*/ 0 60000 65536"/>
                <a:gd name="T8" fmla="*/ 0 60000 65536"/>
                <a:gd name="T9" fmla="*/ 0 w 58"/>
                <a:gd name="T10" fmla="*/ 0 h 355"/>
                <a:gd name="T11" fmla="*/ 58 w 58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355">
                  <a:moveTo>
                    <a:pt x="0" y="58"/>
                  </a:moveTo>
                  <a:lnTo>
                    <a:pt x="58" y="0"/>
                  </a:lnTo>
                  <a:lnTo>
                    <a:pt x="58" y="35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7" name="Line 42">
              <a:extLst>
                <a:ext uri="{FF2B5EF4-FFF2-40B4-BE49-F238E27FC236}">
                  <a16:creationId xmlns:a16="http://schemas.microsoft.com/office/drawing/2014/main" id="{9E9A8620-A556-1298-8E24-475279433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" y="239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7979" name="Freeform 43">
            <a:extLst>
              <a:ext uri="{FF2B5EF4-FFF2-40B4-BE49-F238E27FC236}">
                <a16:creationId xmlns:a16="http://schemas.microsoft.com/office/drawing/2014/main" id="{837FB7C2-FD54-CA1D-DC3E-BFB1BE127A77}"/>
              </a:ext>
            </a:extLst>
          </p:cNvPr>
          <p:cNvSpPr>
            <a:spLocks/>
          </p:cNvSpPr>
          <p:nvPr/>
        </p:nvSpPr>
        <p:spPr bwMode="auto">
          <a:xfrm>
            <a:off x="2222500" y="5708651"/>
            <a:ext cx="63500" cy="93663"/>
          </a:xfrm>
          <a:custGeom>
            <a:avLst/>
            <a:gdLst>
              <a:gd name="T0" fmla="*/ 2147483646 w 236"/>
              <a:gd name="T1" fmla="*/ 2147483646 h 355"/>
              <a:gd name="T2" fmla="*/ 0 w 236"/>
              <a:gd name="T3" fmla="*/ 2147483646 h 355"/>
              <a:gd name="T4" fmla="*/ 2147483646 w 236"/>
              <a:gd name="T5" fmla="*/ 0 h 355"/>
              <a:gd name="T6" fmla="*/ 2147483646 w 236"/>
              <a:gd name="T7" fmla="*/ 2147483646 h 355"/>
              <a:gd name="T8" fmla="*/ 0 60000 65536"/>
              <a:gd name="T9" fmla="*/ 0 60000 65536"/>
              <a:gd name="T10" fmla="*/ 0 60000 65536"/>
              <a:gd name="T11" fmla="*/ 0 60000 65536"/>
              <a:gd name="T12" fmla="*/ 0 w 236"/>
              <a:gd name="T13" fmla="*/ 0 h 355"/>
              <a:gd name="T14" fmla="*/ 236 w 236"/>
              <a:gd name="T15" fmla="*/ 355 h 3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" h="355">
                <a:moveTo>
                  <a:pt x="236" y="236"/>
                </a:moveTo>
                <a:lnTo>
                  <a:pt x="0" y="236"/>
                </a:lnTo>
                <a:lnTo>
                  <a:pt x="176" y="0"/>
                </a:lnTo>
                <a:lnTo>
                  <a:pt x="176" y="35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" name="Group 44">
            <a:extLst>
              <a:ext uri="{FF2B5EF4-FFF2-40B4-BE49-F238E27FC236}">
                <a16:creationId xmlns:a16="http://schemas.microsoft.com/office/drawing/2014/main" id="{89DD8834-5B0D-B76E-5035-89B276A00918}"/>
              </a:ext>
            </a:extLst>
          </p:cNvPr>
          <p:cNvGrpSpPr>
            <a:grpSpLocks/>
          </p:cNvGrpSpPr>
          <p:nvPr/>
        </p:nvGrpSpPr>
        <p:grpSpPr bwMode="auto">
          <a:xfrm>
            <a:off x="1952626" y="2138364"/>
            <a:ext cx="3609975" cy="4179887"/>
            <a:chOff x="2590" y="70"/>
            <a:chExt cx="2274" cy="2633"/>
          </a:xfrm>
        </p:grpSpPr>
        <p:sp>
          <p:nvSpPr>
            <p:cNvPr id="33987" name="Freeform 45">
              <a:extLst>
                <a:ext uri="{FF2B5EF4-FFF2-40B4-BE49-F238E27FC236}">
                  <a16:creationId xmlns:a16="http://schemas.microsoft.com/office/drawing/2014/main" id="{900CD7F2-337C-5994-721A-1CC1AD430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1296"/>
              <a:ext cx="780" cy="12"/>
            </a:xfrm>
            <a:custGeom>
              <a:avLst/>
              <a:gdLst>
                <a:gd name="T0" fmla="*/ 0 w 4678"/>
                <a:gd name="T1" fmla="*/ 0 h 71"/>
                <a:gd name="T2" fmla="*/ 0 w 4678"/>
                <a:gd name="T3" fmla="*/ 0 h 71"/>
                <a:gd name="T4" fmla="*/ 22 w 4678"/>
                <a:gd name="T5" fmla="*/ 0 h 71"/>
                <a:gd name="T6" fmla="*/ 0 w 4678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78"/>
                <a:gd name="T13" fmla="*/ 0 h 71"/>
                <a:gd name="T14" fmla="*/ 4678 w 4678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78" h="71">
                  <a:moveTo>
                    <a:pt x="0" y="0"/>
                  </a:moveTo>
                  <a:lnTo>
                    <a:pt x="0" y="71"/>
                  </a:lnTo>
                  <a:lnTo>
                    <a:pt x="46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8" name="Freeform 46">
              <a:extLst>
                <a:ext uri="{FF2B5EF4-FFF2-40B4-BE49-F238E27FC236}">
                  <a16:creationId xmlns:a16="http://schemas.microsoft.com/office/drawing/2014/main" id="{D93C185F-BA2B-BFBB-6067-9CEF2C5B5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1296"/>
              <a:ext cx="797" cy="12"/>
            </a:xfrm>
            <a:custGeom>
              <a:avLst/>
              <a:gdLst>
                <a:gd name="T0" fmla="*/ 0 w 4777"/>
                <a:gd name="T1" fmla="*/ 0 h 71"/>
                <a:gd name="T2" fmla="*/ 22 w 4777"/>
                <a:gd name="T3" fmla="*/ 0 h 71"/>
                <a:gd name="T4" fmla="*/ 22 w 4777"/>
                <a:gd name="T5" fmla="*/ 0 h 71"/>
                <a:gd name="T6" fmla="*/ 0 w 4777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77"/>
                <a:gd name="T13" fmla="*/ 0 h 71"/>
                <a:gd name="T14" fmla="*/ 4777 w 4777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77" h="71">
                  <a:moveTo>
                    <a:pt x="0" y="71"/>
                  </a:moveTo>
                  <a:lnTo>
                    <a:pt x="4678" y="0"/>
                  </a:lnTo>
                  <a:lnTo>
                    <a:pt x="4777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9" name="Freeform 47">
              <a:extLst>
                <a:ext uri="{FF2B5EF4-FFF2-40B4-BE49-F238E27FC236}">
                  <a16:creationId xmlns:a16="http://schemas.microsoft.com/office/drawing/2014/main" id="{991185A9-8929-3C9A-65D3-84E59AD72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1296"/>
              <a:ext cx="797" cy="12"/>
            </a:xfrm>
            <a:custGeom>
              <a:avLst/>
              <a:gdLst>
                <a:gd name="T0" fmla="*/ 0 w 4777"/>
                <a:gd name="T1" fmla="*/ 0 h 71"/>
                <a:gd name="T2" fmla="*/ 0 w 4777"/>
                <a:gd name="T3" fmla="*/ 0 h 71"/>
                <a:gd name="T4" fmla="*/ 22 w 4777"/>
                <a:gd name="T5" fmla="*/ 0 h 71"/>
                <a:gd name="T6" fmla="*/ 22 w 4777"/>
                <a:gd name="T7" fmla="*/ 0 h 71"/>
                <a:gd name="T8" fmla="*/ 0 w 4777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77"/>
                <a:gd name="T16" fmla="*/ 0 h 71"/>
                <a:gd name="T17" fmla="*/ 4777 w 4777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77" h="71">
                  <a:moveTo>
                    <a:pt x="0" y="0"/>
                  </a:moveTo>
                  <a:lnTo>
                    <a:pt x="0" y="71"/>
                  </a:lnTo>
                  <a:lnTo>
                    <a:pt x="4777" y="71"/>
                  </a:lnTo>
                  <a:lnTo>
                    <a:pt x="4678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0" name="Freeform 48">
              <a:extLst>
                <a:ext uri="{FF2B5EF4-FFF2-40B4-BE49-F238E27FC236}">
                  <a16:creationId xmlns:a16="http://schemas.microsoft.com/office/drawing/2014/main" id="{0C53BB03-4811-CF86-E506-4BD92FA3C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226"/>
              <a:ext cx="408" cy="1082"/>
            </a:xfrm>
            <a:custGeom>
              <a:avLst/>
              <a:gdLst>
                <a:gd name="T0" fmla="*/ 11 w 2447"/>
                <a:gd name="T1" fmla="*/ 30 h 6492"/>
                <a:gd name="T2" fmla="*/ 11 w 2447"/>
                <a:gd name="T3" fmla="*/ 30 h 6492"/>
                <a:gd name="T4" fmla="*/ 0 w 2447"/>
                <a:gd name="T5" fmla="*/ 0 h 6492"/>
                <a:gd name="T6" fmla="*/ 11 w 2447"/>
                <a:gd name="T7" fmla="*/ 30 h 64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7"/>
                <a:gd name="T13" fmla="*/ 0 h 6492"/>
                <a:gd name="T14" fmla="*/ 2447 w 2447"/>
                <a:gd name="T15" fmla="*/ 6492 h 64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7" h="6492">
                  <a:moveTo>
                    <a:pt x="2348" y="6421"/>
                  </a:moveTo>
                  <a:lnTo>
                    <a:pt x="2447" y="6492"/>
                  </a:lnTo>
                  <a:lnTo>
                    <a:pt x="0" y="0"/>
                  </a:lnTo>
                  <a:lnTo>
                    <a:pt x="2348" y="64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1" name="Freeform 49">
              <a:extLst>
                <a:ext uri="{FF2B5EF4-FFF2-40B4-BE49-F238E27FC236}">
                  <a16:creationId xmlns:a16="http://schemas.microsoft.com/office/drawing/2014/main" id="{ADBC828F-9F36-7814-72AD-1D81DE1CA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222"/>
              <a:ext cx="408" cy="1086"/>
            </a:xfrm>
            <a:custGeom>
              <a:avLst/>
              <a:gdLst>
                <a:gd name="T0" fmla="*/ 11 w 2447"/>
                <a:gd name="T1" fmla="*/ 30 h 6517"/>
                <a:gd name="T2" fmla="*/ 0 w 2447"/>
                <a:gd name="T3" fmla="*/ 0 h 6517"/>
                <a:gd name="T4" fmla="*/ 0 w 2447"/>
                <a:gd name="T5" fmla="*/ 0 h 6517"/>
                <a:gd name="T6" fmla="*/ 11 w 2447"/>
                <a:gd name="T7" fmla="*/ 30 h 65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7"/>
                <a:gd name="T13" fmla="*/ 0 h 6517"/>
                <a:gd name="T14" fmla="*/ 2447 w 2447"/>
                <a:gd name="T15" fmla="*/ 6517 h 65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7" h="6517">
                  <a:moveTo>
                    <a:pt x="2447" y="6517"/>
                  </a:moveTo>
                  <a:lnTo>
                    <a:pt x="0" y="25"/>
                  </a:lnTo>
                  <a:lnTo>
                    <a:pt x="66" y="0"/>
                  </a:lnTo>
                  <a:lnTo>
                    <a:pt x="2447" y="65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2" name="Freeform 50">
              <a:extLst>
                <a:ext uri="{FF2B5EF4-FFF2-40B4-BE49-F238E27FC236}">
                  <a16:creationId xmlns:a16="http://schemas.microsoft.com/office/drawing/2014/main" id="{30E9605C-82B3-D3ED-90F0-5D816713D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222"/>
              <a:ext cx="408" cy="1086"/>
            </a:xfrm>
            <a:custGeom>
              <a:avLst/>
              <a:gdLst>
                <a:gd name="T0" fmla="*/ 11 w 2447"/>
                <a:gd name="T1" fmla="*/ 30 h 6517"/>
                <a:gd name="T2" fmla="*/ 11 w 2447"/>
                <a:gd name="T3" fmla="*/ 30 h 6517"/>
                <a:gd name="T4" fmla="*/ 0 w 2447"/>
                <a:gd name="T5" fmla="*/ 0 h 6517"/>
                <a:gd name="T6" fmla="*/ 0 w 2447"/>
                <a:gd name="T7" fmla="*/ 0 h 6517"/>
                <a:gd name="T8" fmla="*/ 11 w 2447"/>
                <a:gd name="T9" fmla="*/ 30 h 65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47"/>
                <a:gd name="T16" fmla="*/ 0 h 6517"/>
                <a:gd name="T17" fmla="*/ 2447 w 2447"/>
                <a:gd name="T18" fmla="*/ 6517 h 65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47" h="6517">
                  <a:moveTo>
                    <a:pt x="2348" y="6446"/>
                  </a:moveTo>
                  <a:lnTo>
                    <a:pt x="2447" y="6517"/>
                  </a:lnTo>
                  <a:lnTo>
                    <a:pt x="66" y="0"/>
                  </a:lnTo>
                  <a:lnTo>
                    <a:pt x="0" y="25"/>
                  </a:lnTo>
                  <a:lnTo>
                    <a:pt x="2348" y="64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3" name="Freeform 51">
              <a:extLst>
                <a:ext uri="{FF2B5EF4-FFF2-40B4-BE49-F238E27FC236}">
                  <a16:creationId xmlns:a16="http://schemas.microsoft.com/office/drawing/2014/main" id="{EAC87728-5DE5-8565-8AB3-DC2528E4E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22"/>
              <a:ext cx="394" cy="1082"/>
            </a:xfrm>
            <a:custGeom>
              <a:avLst/>
              <a:gdLst>
                <a:gd name="T0" fmla="*/ 11 w 2363"/>
                <a:gd name="T1" fmla="*/ 0 h 6493"/>
                <a:gd name="T2" fmla="*/ 11 w 2363"/>
                <a:gd name="T3" fmla="*/ 0 h 6493"/>
                <a:gd name="T4" fmla="*/ 0 w 2363"/>
                <a:gd name="T5" fmla="*/ 30 h 6493"/>
                <a:gd name="T6" fmla="*/ 11 w 2363"/>
                <a:gd name="T7" fmla="*/ 0 h 64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63"/>
                <a:gd name="T13" fmla="*/ 0 h 6493"/>
                <a:gd name="T14" fmla="*/ 2363 w 2363"/>
                <a:gd name="T15" fmla="*/ 6493 h 64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3" h="6493">
                  <a:moveTo>
                    <a:pt x="2363" y="25"/>
                  </a:moveTo>
                  <a:lnTo>
                    <a:pt x="2297" y="0"/>
                  </a:lnTo>
                  <a:lnTo>
                    <a:pt x="0" y="6493"/>
                  </a:lnTo>
                  <a:lnTo>
                    <a:pt x="236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4" name="Freeform 52">
              <a:extLst>
                <a:ext uri="{FF2B5EF4-FFF2-40B4-BE49-F238E27FC236}">
                  <a16:creationId xmlns:a16="http://schemas.microsoft.com/office/drawing/2014/main" id="{8CFDFA7E-05DC-4ACC-FC96-0A0172E66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222"/>
              <a:ext cx="394" cy="1082"/>
            </a:xfrm>
            <a:custGeom>
              <a:avLst/>
              <a:gdLst>
                <a:gd name="T0" fmla="*/ 11 w 2363"/>
                <a:gd name="T1" fmla="*/ 0 h 6493"/>
                <a:gd name="T2" fmla="*/ 0 w 2363"/>
                <a:gd name="T3" fmla="*/ 30 h 6493"/>
                <a:gd name="T4" fmla="*/ 0 w 2363"/>
                <a:gd name="T5" fmla="*/ 30 h 6493"/>
                <a:gd name="T6" fmla="*/ 11 w 2363"/>
                <a:gd name="T7" fmla="*/ 0 h 64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63"/>
                <a:gd name="T13" fmla="*/ 0 h 6493"/>
                <a:gd name="T14" fmla="*/ 2363 w 2363"/>
                <a:gd name="T15" fmla="*/ 6493 h 64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3" h="6493">
                  <a:moveTo>
                    <a:pt x="2363" y="0"/>
                  </a:moveTo>
                  <a:lnTo>
                    <a:pt x="66" y="6493"/>
                  </a:lnTo>
                  <a:lnTo>
                    <a:pt x="0" y="6470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5" name="Freeform 53">
              <a:extLst>
                <a:ext uri="{FF2B5EF4-FFF2-40B4-BE49-F238E27FC236}">
                  <a16:creationId xmlns:a16="http://schemas.microsoft.com/office/drawing/2014/main" id="{12241D7D-6566-35CB-5E42-7F3BEA50F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222"/>
              <a:ext cx="405" cy="1082"/>
            </a:xfrm>
            <a:custGeom>
              <a:avLst/>
              <a:gdLst>
                <a:gd name="T0" fmla="*/ 11 w 2429"/>
                <a:gd name="T1" fmla="*/ 0 h 6493"/>
                <a:gd name="T2" fmla="*/ 11 w 2429"/>
                <a:gd name="T3" fmla="*/ 0 h 6493"/>
                <a:gd name="T4" fmla="*/ 0 w 2429"/>
                <a:gd name="T5" fmla="*/ 30 h 6493"/>
                <a:gd name="T6" fmla="*/ 0 w 2429"/>
                <a:gd name="T7" fmla="*/ 30 h 6493"/>
                <a:gd name="T8" fmla="*/ 11 w 2429"/>
                <a:gd name="T9" fmla="*/ 0 h 64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9"/>
                <a:gd name="T16" fmla="*/ 0 h 6493"/>
                <a:gd name="T17" fmla="*/ 2429 w 2429"/>
                <a:gd name="T18" fmla="*/ 6493 h 64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9" h="6493">
                  <a:moveTo>
                    <a:pt x="2429" y="25"/>
                  </a:moveTo>
                  <a:lnTo>
                    <a:pt x="2363" y="0"/>
                  </a:lnTo>
                  <a:lnTo>
                    <a:pt x="0" y="6470"/>
                  </a:lnTo>
                  <a:lnTo>
                    <a:pt x="66" y="6493"/>
                  </a:lnTo>
                  <a:lnTo>
                    <a:pt x="2429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6" name="Freeform 54">
              <a:extLst>
                <a:ext uri="{FF2B5EF4-FFF2-40B4-BE49-F238E27FC236}">
                  <a16:creationId xmlns:a16="http://schemas.microsoft.com/office/drawing/2014/main" id="{246CBE27-1BEA-7344-FDC5-797FA1A00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222"/>
              <a:ext cx="169" cy="404"/>
            </a:xfrm>
            <a:custGeom>
              <a:avLst/>
              <a:gdLst>
                <a:gd name="T0" fmla="*/ 5 w 1014"/>
                <a:gd name="T1" fmla="*/ 0 h 2428"/>
                <a:gd name="T2" fmla="*/ 4 w 1014"/>
                <a:gd name="T3" fmla="*/ 0 h 2428"/>
                <a:gd name="T4" fmla="*/ 0 w 1014"/>
                <a:gd name="T5" fmla="*/ 11 h 2428"/>
                <a:gd name="T6" fmla="*/ 5 w 1014"/>
                <a:gd name="T7" fmla="*/ 0 h 24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4"/>
                <a:gd name="T13" fmla="*/ 0 h 2428"/>
                <a:gd name="T14" fmla="*/ 1014 w 1014"/>
                <a:gd name="T15" fmla="*/ 2428 h 24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4" h="2428">
                  <a:moveTo>
                    <a:pt x="1014" y="27"/>
                  </a:moveTo>
                  <a:lnTo>
                    <a:pt x="949" y="0"/>
                  </a:lnTo>
                  <a:lnTo>
                    <a:pt x="0" y="2428"/>
                  </a:lnTo>
                  <a:lnTo>
                    <a:pt x="101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7" name="Freeform 55">
              <a:extLst>
                <a:ext uri="{FF2B5EF4-FFF2-40B4-BE49-F238E27FC236}">
                  <a16:creationId xmlns:a16="http://schemas.microsoft.com/office/drawing/2014/main" id="{42639FE8-11EB-93B8-13BE-C9313A449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222"/>
              <a:ext cx="168" cy="404"/>
            </a:xfrm>
            <a:custGeom>
              <a:avLst/>
              <a:gdLst>
                <a:gd name="T0" fmla="*/ 5 w 1013"/>
                <a:gd name="T1" fmla="*/ 0 h 2428"/>
                <a:gd name="T2" fmla="*/ 0 w 1013"/>
                <a:gd name="T3" fmla="*/ 11 h 2428"/>
                <a:gd name="T4" fmla="*/ 0 w 1013"/>
                <a:gd name="T5" fmla="*/ 11 h 2428"/>
                <a:gd name="T6" fmla="*/ 5 w 1013"/>
                <a:gd name="T7" fmla="*/ 0 h 24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2428"/>
                <a:gd name="T14" fmla="*/ 1013 w 1013"/>
                <a:gd name="T15" fmla="*/ 2428 h 24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2428">
                  <a:moveTo>
                    <a:pt x="1013" y="0"/>
                  </a:moveTo>
                  <a:lnTo>
                    <a:pt x="64" y="2428"/>
                  </a:lnTo>
                  <a:lnTo>
                    <a:pt x="0" y="2402"/>
                  </a:lnTo>
                  <a:lnTo>
                    <a:pt x="10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8" name="Freeform 56">
              <a:extLst>
                <a:ext uri="{FF2B5EF4-FFF2-40B4-BE49-F238E27FC236}">
                  <a16:creationId xmlns:a16="http://schemas.microsoft.com/office/drawing/2014/main" id="{8C2A90CA-4678-B9BF-5A9B-B4906C1F4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222"/>
              <a:ext cx="179" cy="404"/>
            </a:xfrm>
            <a:custGeom>
              <a:avLst/>
              <a:gdLst>
                <a:gd name="T0" fmla="*/ 5 w 1078"/>
                <a:gd name="T1" fmla="*/ 0 h 2428"/>
                <a:gd name="T2" fmla="*/ 5 w 1078"/>
                <a:gd name="T3" fmla="*/ 0 h 2428"/>
                <a:gd name="T4" fmla="*/ 0 w 1078"/>
                <a:gd name="T5" fmla="*/ 11 h 2428"/>
                <a:gd name="T6" fmla="*/ 0 w 1078"/>
                <a:gd name="T7" fmla="*/ 11 h 2428"/>
                <a:gd name="T8" fmla="*/ 5 w 1078"/>
                <a:gd name="T9" fmla="*/ 0 h 2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8"/>
                <a:gd name="T16" fmla="*/ 0 h 2428"/>
                <a:gd name="T17" fmla="*/ 1078 w 1078"/>
                <a:gd name="T18" fmla="*/ 2428 h 2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8" h="2428">
                  <a:moveTo>
                    <a:pt x="1078" y="27"/>
                  </a:moveTo>
                  <a:lnTo>
                    <a:pt x="1013" y="0"/>
                  </a:lnTo>
                  <a:lnTo>
                    <a:pt x="0" y="2402"/>
                  </a:lnTo>
                  <a:lnTo>
                    <a:pt x="64" y="2428"/>
                  </a:lnTo>
                  <a:lnTo>
                    <a:pt x="1078" y="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9" name="Freeform 57">
              <a:extLst>
                <a:ext uri="{FF2B5EF4-FFF2-40B4-BE49-F238E27FC236}">
                  <a16:creationId xmlns:a16="http://schemas.microsoft.com/office/drawing/2014/main" id="{21E91432-F0F0-7ADB-B570-76652B9D3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223"/>
              <a:ext cx="239" cy="1078"/>
            </a:xfrm>
            <a:custGeom>
              <a:avLst/>
              <a:gdLst>
                <a:gd name="T0" fmla="*/ 0 w 1434"/>
                <a:gd name="T1" fmla="*/ 0 h 6470"/>
                <a:gd name="T2" fmla="*/ 0 w 1434"/>
                <a:gd name="T3" fmla="*/ 0 h 6470"/>
                <a:gd name="T4" fmla="*/ 7 w 1434"/>
                <a:gd name="T5" fmla="*/ 30 h 6470"/>
                <a:gd name="T6" fmla="*/ 0 w 1434"/>
                <a:gd name="T7" fmla="*/ 0 h 64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4"/>
                <a:gd name="T13" fmla="*/ 0 h 6470"/>
                <a:gd name="T14" fmla="*/ 1434 w 1434"/>
                <a:gd name="T15" fmla="*/ 6470 h 64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4" h="6470">
                  <a:moveTo>
                    <a:pt x="69" y="0"/>
                  </a:moveTo>
                  <a:lnTo>
                    <a:pt x="0" y="15"/>
                  </a:lnTo>
                  <a:lnTo>
                    <a:pt x="1434" y="647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0" name="Freeform 58">
              <a:extLst>
                <a:ext uri="{FF2B5EF4-FFF2-40B4-BE49-F238E27FC236}">
                  <a16:creationId xmlns:a16="http://schemas.microsoft.com/office/drawing/2014/main" id="{38193E9C-3C55-CEE4-4112-186C6FF35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225"/>
              <a:ext cx="239" cy="1078"/>
            </a:xfrm>
            <a:custGeom>
              <a:avLst/>
              <a:gdLst>
                <a:gd name="T0" fmla="*/ 0 w 1434"/>
                <a:gd name="T1" fmla="*/ 0 h 6469"/>
                <a:gd name="T2" fmla="*/ 7 w 1434"/>
                <a:gd name="T3" fmla="*/ 30 h 6469"/>
                <a:gd name="T4" fmla="*/ 6 w 1434"/>
                <a:gd name="T5" fmla="*/ 30 h 6469"/>
                <a:gd name="T6" fmla="*/ 0 w 1434"/>
                <a:gd name="T7" fmla="*/ 0 h 64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4"/>
                <a:gd name="T13" fmla="*/ 0 h 6469"/>
                <a:gd name="T14" fmla="*/ 1434 w 1434"/>
                <a:gd name="T15" fmla="*/ 6469 h 64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4" h="6469">
                  <a:moveTo>
                    <a:pt x="0" y="0"/>
                  </a:moveTo>
                  <a:lnTo>
                    <a:pt x="1434" y="6455"/>
                  </a:lnTo>
                  <a:lnTo>
                    <a:pt x="1365" y="6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1" name="Freeform 59">
              <a:extLst>
                <a:ext uri="{FF2B5EF4-FFF2-40B4-BE49-F238E27FC236}">
                  <a16:creationId xmlns:a16="http://schemas.microsoft.com/office/drawing/2014/main" id="{B435F52D-E499-8D86-481C-4A4C86C96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223"/>
              <a:ext cx="239" cy="1080"/>
            </a:xfrm>
            <a:custGeom>
              <a:avLst/>
              <a:gdLst>
                <a:gd name="T0" fmla="*/ 0 w 1434"/>
                <a:gd name="T1" fmla="*/ 0 h 6484"/>
                <a:gd name="T2" fmla="*/ 0 w 1434"/>
                <a:gd name="T3" fmla="*/ 0 h 6484"/>
                <a:gd name="T4" fmla="*/ 6 w 1434"/>
                <a:gd name="T5" fmla="*/ 30 h 6484"/>
                <a:gd name="T6" fmla="*/ 7 w 1434"/>
                <a:gd name="T7" fmla="*/ 30 h 6484"/>
                <a:gd name="T8" fmla="*/ 0 w 1434"/>
                <a:gd name="T9" fmla="*/ 0 h 6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6484"/>
                <a:gd name="T17" fmla="*/ 1434 w 1434"/>
                <a:gd name="T18" fmla="*/ 6484 h 6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6484">
                  <a:moveTo>
                    <a:pt x="69" y="0"/>
                  </a:moveTo>
                  <a:lnTo>
                    <a:pt x="0" y="15"/>
                  </a:lnTo>
                  <a:lnTo>
                    <a:pt x="1365" y="6484"/>
                  </a:lnTo>
                  <a:lnTo>
                    <a:pt x="1434" y="6470"/>
                  </a:lnTo>
                  <a:lnTo>
                    <a:pt x="6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2" name="Freeform 60">
              <a:extLst>
                <a:ext uri="{FF2B5EF4-FFF2-40B4-BE49-F238E27FC236}">
                  <a16:creationId xmlns:a16="http://schemas.microsoft.com/office/drawing/2014/main" id="{D268EC4E-2C4E-9ACA-A80C-D27E0C8C3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2221"/>
              <a:ext cx="455" cy="12"/>
            </a:xfrm>
            <a:custGeom>
              <a:avLst/>
              <a:gdLst>
                <a:gd name="T0" fmla="*/ 13 w 2730"/>
                <a:gd name="T1" fmla="*/ 0 h 70"/>
                <a:gd name="T2" fmla="*/ 13 w 2730"/>
                <a:gd name="T3" fmla="*/ 0 h 70"/>
                <a:gd name="T4" fmla="*/ 0 w 2730"/>
                <a:gd name="T5" fmla="*/ 0 h 70"/>
                <a:gd name="T6" fmla="*/ 13 w 273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30"/>
                <a:gd name="T13" fmla="*/ 0 h 70"/>
                <a:gd name="T14" fmla="*/ 2730 w 273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30" h="70">
                  <a:moveTo>
                    <a:pt x="2730" y="70"/>
                  </a:moveTo>
                  <a:lnTo>
                    <a:pt x="2730" y="0"/>
                  </a:lnTo>
                  <a:lnTo>
                    <a:pt x="0" y="70"/>
                  </a:lnTo>
                  <a:lnTo>
                    <a:pt x="273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3" name="Freeform 61">
              <a:extLst>
                <a:ext uri="{FF2B5EF4-FFF2-40B4-BE49-F238E27FC236}">
                  <a16:creationId xmlns:a16="http://schemas.microsoft.com/office/drawing/2014/main" id="{A6ACFC2E-DDFD-6C91-D708-314FE005B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2221"/>
              <a:ext cx="455" cy="12"/>
            </a:xfrm>
            <a:custGeom>
              <a:avLst/>
              <a:gdLst>
                <a:gd name="T0" fmla="*/ 13 w 2730"/>
                <a:gd name="T1" fmla="*/ 0 h 70"/>
                <a:gd name="T2" fmla="*/ 0 w 2730"/>
                <a:gd name="T3" fmla="*/ 0 h 70"/>
                <a:gd name="T4" fmla="*/ 0 w 2730"/>
                <a:gd name="T5" fmla="*/ 0 h 70"/>
                <a:gd name="T6" fmla="*/ 13 w 273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30"/>
                <a:gd name="T13" fmla="*/ 0 h 70"/>
                <a:gd name="T14" fmla="*/ 2730 w 273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30" h="70">
                  <a:moveTo>
                    <a:pt x="2730" y="0"/>
                  </a:moveTo>
                  <a:lnTo>
                    <a:pt x="0" y="70"/>
                  </a:lnTo>
                  <a:lnTo>
                    <a:pt x="0" y="0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4" name="Rectangle 62">
              <a:extLst>
                <a:ext uri="{FF2B5EF4-FFF2-40B4-BE49-F238E27FC236}">
                  <a16:creationId xmlns:a16="http://schemas.microsoft.com/office/drawing/2014/main" id="{1E59995D-4FE6-EC59-DEE2-E109C79CA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" y="2221"/>
              <a:ext cx="455" cy="1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4005" name="Freeform 63">
              <a:extLst>
                <a:ext uri="{FF2B5EF4-FFF2-40B4-BE49-F238E27FC236}">
                  <a16:creationId xmlns:a16="http://schemas.microsoft.com/office/drawing/2014/main" id="{D0BA8AFD-B255-D63F-3C4D-072B37E97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1296"/>
              <a:ext cx="682" cy="12"/>
            </a:xfrm>
            <a:custGeom>
              <a:avLst/>
              <a:gdLst>
                <a:gd name="T0" fmla="*/ 19 w 4095"/>
                <a:gd name="T1" fmla="*/ 0 h 71"/>
                <a:gd name="T2" fmla="*/ 19 w 4095"/>
                <a:gd name="T3" fmla="*/ 0 h 71"/>
                <a:gd name="T4" fmla="*/ 0 w 4095"/>
                <a:gd name="T5" fmla="*/ 0 h 71"/>
                <a:gd name="T6" fmla="*/ 19 w 4095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5"/>
                <a:gd name="T13" fmla="*/ 0 h 71"/>
                <a:gd name="T14" fmla="*/ 4095 w 4095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5" h="71">
                  <a:moveTo>
                    <a:pt x="4095" y="71"/>
                  </a:moveTo>
                  <a:lnTo>
                    <a:pt x="4095" y="0"/>
                  </a:lnTo>
                  <a:lnTo>
                    <a:pt x="0" y="71"/>
                  </a:lnTo>
                  <a:lnTo>
                    <a:pt x="409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6" name="Freeform 64">
              <a:extLst>
                <a:ext uri="{FF2B5EF4-FFF2-40B4-BE49-F238E27FC236}">
                  <a16:creationId xmlns:a16="http://schemas.microsoft.com/office/drawing/2014/main" id="{AE296E31-9FBB-2337-F5DB-FED7ED286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1296"/>
              <a:ext cx="682" cy="12"/>
            </a:xfrm>
            <a:custGeom>
              <a:avLst/>
              <a:gdLst>
                <a:gd name="T0" fmla="*/ 19 w 4095"/>
                <a:gd name="T1" fmla="*/ 0 h 71"/>
                <a:gd name="T2" fmla="*/ 0 w 4095"/>
                <a:gd name="T3" fmla="*/ 0 h 71"/>
                <a:gd name="T4" fmla="*/ 0 w 4095"/>
                <a:gd name="T5" fmla="*/ 0 h 71"/>
                <a:gd name="T6" fmla="*/ 19 w 4095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5"/>
                <a:gd name="T13" fmla="*/ 0 h 71"/>
                <a:gd name="T14" fmla="*/ 4095 w 4095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5" h="71">
                  <a:moveTo>
                    <a:pt x="4095" y="0"/>
                  </a:moveTo>
                  <a:lnTo>
                    <a:pt x="0" y="71"/>
                  </a:lnTo>
                  <a:lnTo>
                    <a:pt x="0" y="0"/>
                  </a:lnTo>
                  <a:lnTo>
                    <a:pt x="40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7" name="Rectangle 65">
              <a:extLst>
                <a:ext uri="{FF2B5EF4-FFF2-40B4-BE49-F238E27FC236}">
                  <a16:creationId xmlns:a16="http://schemas.microsoft.com/office/drawing/2014/main" id="{CDCC8AF8-8C92-9CBD-5293-0A32A653E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" y="1296"/>
              <a:ext cx="682" cy="1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4008" name="Freeform 66">
              <a:extLst>
                <a:ext uri="{FF2B5EF4-FFF2-40B4-BE49-F238E27FC236}">
                  <a16:creationId xmlns:a16="http://schemas.microsoft.com/office/drawing/2014/main" id="{ABB7659C-1B56-C9E3-27AD-05EEADD09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1842"/>
              <a:ext cx="12" cy="789"/>
            </a:xfrm>
            <a:custGeom>
              <a:avLst/>
              <a:gdLst>
                <a:gd name="T0" fmla="*/ 0 w 70"/>
                <a:gd name="T1" fmla="*/ 21 h 4734"/>
                <a:gd name="T2" fmla="*/ 0 w 70"/>
                <a:gd name="T3" fmla="*/ 22 h 4734"/>
                <a:gd name="T4" fmla="*/ 0 w 70"/>
                <a:gd name="T5" fmla="*/ 0 h 4734"/>
                <a:gd name="T6" fmla="*/ 0 w 70"/>
                <a:gd name="T7" fmla="*/ 21 h 47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4734"/>
                <a:gd name="T14" fmla="*/ 70 w 70"/>
                <a:gd name="T15" fmla="*/ 4734 h 47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4734">
                  <a:moveTo>
                    <a:pt x="0" y="4611"/>
                  </a:moveTo>
                  <a:lnTo>
                    <a:pt x="70" y="4734"/>
                  </a:lnTo>
                  <a:lnTo>
                    <a:pt x="0" y="0"/>
                  </a:lnTo>
                  <a:lnTo>
                    <a:pt x="0" y="46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9" name="Freeform 67">
              <a:extLst>
                <a:ext uri="{FF2B5EF4-FFF2-40B4-BE49-F238E27FC236}">
                  <a16:creationId xmlns:a16="http://schemas.microsoft.com/office/drawing/2014/main" id="{2A52D791-9068-9825-A906-9A7EC01C5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1822"/>
              <a:ext cx="12" cy="809"/>
            </a:xfrm>
            <a:custGeom>
              <a:avLst/>
              <a:gdLst>
                <a:gd name="T0" fmla="*/ 0 w 70"/>
                <a:gd name="T1" fmla="*/ 22 h 4855"/>
                <a:gd name="T2" fmla="*/ 0 w 70"/>
                <a:gd name="T3" fmla="*/ 0 h 4855"/>
                <a:gd name="T4" fmla="*/ 0 w 70"/>
                <a:gd name="T5" fmla="*/ 0 h 4855"/>
                <a:gd name="T6" fmla="*/ 0 w 70"/>
                <a:gd name="T7" fmla="*/ 22 h 48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4855"/>
                <a:gd name="T14" fmla="*/ 70 w 70"/>
                <a:gd name="T15" fmla="*/ 4855 h 48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4855">
                  <a:moveTo>
                    <a:pt x="70" y="4855"/>
                  </a:moveTo>
                  <a:lnTo>
                    <a:pt x="0" y="121"/>
                  </a:lnTo>
                  <a:lnTo>
                    <a:pt x="70" y="0"/>
                  </a:lnTo>
                  <a:lnTo>
                    <a:pt x="70" y="48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0" name="Freeform 68">
              <a:extLst>
                <a:ext uri="{FF2B5EF4-FFF2-40B4-BE49-F238E27FC236}">
                  <a16:creationId xmlns:a16="http://schemas.microsoft.com/office/drawing/2014/main" id="{2C5B826F-8504-E574-9ADA-CE00FAD3C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1822"/>
              <a:ext cx="12" cy="809"/>
            </a:xfrm>
            <a:custGeom>
              <a:avLst/>
              <a:gdLst>
                <a:gd name="T0" fmla="*/ 0 w 70"/>
                <a:gd name="T1" fmla="*/ 22 h 4855"/>
                <a:gd name="T2" fmla="*/ 0 w 70"/>
                <a:gd name="T3" fmla="*/ 22 h 4855"/>
                <a:gd name="T4" fmla="*/ 0 w 70"/>
                <a:gd name="T5" fmla="*/ 0 h 4855"/>
                <a:gd name="T6" fmla="*/ 0 w 70"/>
                <a:gd name="T7" fmla="*/ 0 h 4855"/>
                <a:gd name="T8" fmla="*/ 0 w 70"/>
                <a:gd name="T9" fmla="*/ 22 h 48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4855"/>
                <a:gd name="T17" fmla="*/ 70 w 70"/>
                <a:gd name="T18" fmla="*/ 4855 h 48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4855">
                  <a:moveTo>
                    <a:pt x="0" y="4732"/>
                  </a:moveTo>
                  <a:lnTo>
                    <a:pt x="70" y="4855"/>
                  </a:lnTo>
                  <a:lnTo>
                    <a:pt x="70" y="0"/>
                  </a:lnTo>
                  <a:lnTo>
                    <a:pt x="0" y="121"/>
                  </a:lnTo>
                  <a:lnTo>
                    <a:pt x="0" y="473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1" name="Freeform 69">
              <a:extLst>
                <a:ext uri="{FF2B5EF4-FFF2-40B4-BE49-F238E27FC236}">
                  <a16:creationId xmlns:a16="http://schemas.microsoft.com/office/drawing/2014/main" id="{393D887B-C203-2A97-AB06-E7BF5D744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1822"/>
              <a:ext cx="676" cy="405"/>
            </a:xfrm>
            <a:custGeom>
              <a:avLst/>
              <a:gdLst>
                <a:gd name="T0" fmla="*/ 18 w 4059"/>
                <a:gd name="T1" fmla="*/ 1 h 2427"/>
                <a:gd name="T2" fmla="*/ 19 w 4059"/>
                <a:gd name="T3" fmla="*/ 0 h 2427"/>
                <a:gd name="T4" fmla="*/ 0 w 4059"/>
                <a:gd name="T5" fmla="*/ 11 h 2427"/>
                <a:gd name="T6" fmla="*/ 18 w 4059"/>
                <a:gd name="T7" fmla="*/ 1 h 24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59"/>
                <a:gd name="T13" fmla="*/ 0 h 2427"/>
                <a:gd name="T14" fmla="*/ 4059 w 4059"/>
                <a:gd name="T15" fmla="*/ 2427 h 24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59" h="2427">
                  <a:moveTo>
                    <a:pt x="3989" y="121"/>
                  </a:moveTo>
                  <a:lnTo>
                    <a:pt x="4059" y="0"/>
                  </a:lnTo>
                  <a:lnTo>
                    <a:pt x="0" y="2427"/>
                  </a:lnTo>
                  <a:lnTo>
                    <a:pt x="3989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2" name="Freeform 70">
              <a:extLst>
                <a:ext uri="{FF2B5EF4-FFF2-40B4-BE49-F238E27FC236}">
                  <a16:creationId xmlns:a16="http://schemas.microsoft.com/office/drawing/2014/main" id="{BA83745B-F053-13E9-519D-907E5146A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822"/>
              <a:ext cx="700" cy="405"/>
            </a:xfrm>
            <a:custGeom>
              <a:avLst/>
              <a:gdLst>
                <a:gd name="T0" fmla="*/ 20 w 4200"/>
                <a:gd name="T1" fmla="*/ 0 h 2427"/>
                <a:gd name="T2" fmla="*/ 1 w 4200"/>
                <a:gd name="T3" fmla="*/ 11 h 2427"/>
                <a:gd name="T4" fmla="*/ 0 w 4200"/>
                <a:gd name="T5" fmla="*/ 11 h 2427"/>
                <a:gd name="T6" fmla="*/ 20 w 4200"/>
                <a:gd name="T7" fmla="*/ 0 h 24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0"/>
                <a:gd name="T13" fmla="*/ 0 h 2427"/>
                <a:gd name="T14" fmla="*/ 4200 w 4200"/>
                <a:gd name="T15" fmla="*/ 2427 h 24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0" h="2427">
                  <a:moveTo>
                    <a:pt x="4200" y="0"/>
                  </a:moveTo>
                  <a:lnTo>
                    <a:pt x="141" y="2427"/>
                  </a:lnTo>
                  <a:lnTo>
                    <a:pt x="0" y="2427"/>
                  </a:lnTo>
                  <a:lnTo>
                    <a:pt x="4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3" name="Freeform 71">
              <a:extLst>
                <a:ext uri="{FF2B5EF4-FFF2-40B4-BE49-F238E27FC236}">
                  <a16:creationId xmlns:a16="http://schemas.microsoft.com/office/drawing/2014/main" id="{FB4CCEBE-7051-C8A0-7CA4-64B9B354D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822"/>
              <a:ext cx="700" cy="405"/>
            </a:xfrm>
            <a:custGeom>
              <a:avLst/>
              <a:gdLst>
                <a:gd name="T0" fmla="*/ 19 w 4200"/>
                <a:gd name="T1" fmla="*/ 1 h 2427"/>
                <a:gd name="T2" fmla="*/ 20 w 4200"/>
                <a:gd name="T3" fmla="*/ 0 h 2427"/>
                <a:gd name="T4" fmla="*/ 0 w 4200"/>
                <a:gd name="T5" fmla="*/ 11 h 2427"/>
                <a:gd name="T6" fmla="*/ 1 w 4200"/>
                <a:gd name="T7" fmla="*/ 11 h 2427"/>
                <a:gd name="T8" fmla="*/ 19 w 4200"/>
                <a:gd name="T9" fmla="*/ 1 h 2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0"/>
                <a:gd name="T16" fmla="*/ 0 h 2427"/>
                <a:gd name="T17" fmla="*/ 4200 w 4200"/>
                <a:gd name="T18" fmla="*/ 2427 h 24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0" h="2427">
                  <a:moveTo>
                    <a:pt x="4130" y="121"/>
                  </a:moveTo>
                  <a:lnTo>
                    <a:pt x="4200" y="0"/>
                  </a:lnTo>
                  <a:lnTo>
                    <a:pt x="0" y="2427"/>
                  </a:lnTo>
                  <a:lnTo>
                    <a:pt x="141" y="2427"/>
                  </a:lnTo>
                  <a:lnTo>
                    <a:pt x="4130" y="1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4" name="Freeform 72">
              <a:extLst>
                <a:ext uri="{FF2B5EF4-FFF2-40B4-BE49-F238E27FC236}">
                  <a16:creationId xmlns:a16="http://schemas.microsoft.com/office/drawing/2014/main" id="{5D5BB4AB-FD08-751B-ECB5-A93B9954E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2227"/>
              <a:ext cx="688" cy="384"/>
            </a:xfrm>
            <a:custGeom>
              <a:avLst/>
              <a:gdLst>
                <a:gd name="T0" fmla="*/ 1 w 4130"/>
                <a:gd name="T1" fmla="*/ 0 h 2305"/>
                <a:gd name="T2" fmla="*/ 0 w 4130"/>
                <a:gd name="T3" fmla="*/ 0 h 2305"/>
                <a:gd name="T4" fmla="*/ 19 w 4130"/>
                <a:gd name="T5" fmla="*/ 11 h 2305"/>
                <a:gd name="T6" fmla="*/ 1 w 4130"/>
                <a:gd name="T7" fmla="*/ 0 h 2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0"/>
                <a:gd name="T13" fmla="*/ 0 h 2305"/>
                <a:gd name="T14" fmla="*/ 4130 w 4130"/>
                <a:gd name="T15" fmla="*/ 2305 h 2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0" h="2305">
                  <a:moveTo>
                    <a:pt x="141" y="0"/>
                  </a:moveTo>
                  <a:lnTo>
                    <a:pt x="0" y="0"/>
                  </a:lnTo>
                  <a:lnTo>
                    <a:pt x="4130" y="2305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5" name="Freeform 73">
              <a:extLst>
                <a:ext uri="{FF2B5EF4-FFF2-40B4-BE49-F238E27FC236}">
                  <a16:creationId xmlns:a16="http://schemas.microsoft.com/office/drawing/2014/main" id="{08280E01-57A9-EA38-8777-E9758C56B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2227"/>
              <a:ext cx="700" cy="404"/>
            </a:xfrm>
            <a:custGeom>
              <a:avLst/>
              <a:gdLst>
                <a:gd name="T0" fmla="*/ 0 w 4200"/>
                <a:gd name="T1" fmla="*/ 0 h 2428"/>
                <a:gd name="T2" fmla="*/ 19 w 4200"/>
                <a:gd name="T3" fmla="*/ 11 h 2428"/>
                <a:gd name="T4" fmla="*/ 20 w 4200"/>
                <a:gd name="T5" fmla="*/ 11 h 2428"/>
                <a:gd name="T6" fmla="*/ 0 w 4200"/>
                <a:gd name="T7" fmla="*/ 0 h 24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0"/>
                <a:gd name="T13" fmla="*/ 0 h 2428"/>
                <a:gd name="T14" fmla="*/ 4200 w 4200"/>
                <a:gd name="T15" fmla="*/ 2428 h 24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0" h="2428">
                  <a:moveTo>
                    <a:pt x="0" y="0"/>
                  </a:moveTo>
                  <a:lnTo>
                    <a:pt x="4130" y="2305"/>
                  </a:lnTo>
                  <a:lnTo>
                    <a:pt x="4200" y="2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6" name="Freeform 74">
              <a:extLst>
                <a:ext uri="{FF2B5EF4-FFF2-40B4-BE49-F238E27FC236}">
                  <a16:creationId xmlns:a16="http://schemas.microsoft.com/office/drawing/2014/main" id="{B20DB374-5977-58B4-E947-C7CD2FD86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2227"/>
              <a:ext cx="700" cy="404"/>
            </a:xfrm>
            <a:custGeom>
              <a:avLst/>
              <a:gdLst>
                <a:gd name="T0" fmla="*/ 1 w 4200"/>
                <a:gd name="T1" fmla="*/ 0 h 2428"/>
                <a:gd name="T2" fmla="*/ 0 w 4200"/>
                <a:gd name="T3" fmla="*/ 0 h 2428"/>
                <a:gd name="T4" fmla="*/ 20 w 4200"/>
                <a:gd name="T5" fmla="*/ 11 h 2428"/>
                <a:gd name="T6" fmla="*/ 19 w 4200"/>
                <a:gd name="T7" fmla="*/ 11 h 2428"/>
                <a:gd name="T8" fmla="*/ 1 w 4200"/>
                <a:gd name="T9" fmla="*/ 0 h 2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0"/>
                <a:gd name="T16" fmla="*/ 0 h 2428"/>
                <a:gd name="T17" fmla="*/ 4200 w 4200"/>
                <a:gd name="T18" fmla="*/ 2428 h 2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0" h="2428">
                  <a:moveTo>
                    <a:pt x="141" y="0"/>
                  </a:moveTo>
                  <a:lnTo>
                    <a:pt x="0" y="0"/>
                  </a:lnTo>
                  <a:lnTo>
                    <a:pt x="4200" y="2428"/>
                  </a:lnTo>
                  <a:lnTo>
                    <a:pt x="4130" y="2305"/>
                  </a:lnTo>
                  <a:lnTo>
                    <a:pt x="1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7" name="Freeform 75">
              <a:extLst>
                <a:ext uri="{FF2B5EF4-FFF2-40B4-BE49-F238E27FC236}">
                  <a16:creationId xmlns:a16="http://schemas.microsoft.com/office/drawing/2014/main" id="{D993CC44-E381-CCDC-409B-240A74801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" y="1361"/>
              <a:ext cx="29" cy="39"/>
            </a:xfrm>
            <a:custGeom>
              <a:avLst/>
              <a:gdLst>
                <a:gd name="T0" fmla="*/ 0 w 175"/>
                <a:gd name="T1" fmla="*/ 1 h 234"/>
                <a:gd name="T2" fmla="*/ 0 w 175"/>
                <a:gd name="T3" fmla="*/ 1 h 234"/>
                <a:gd name="T4" fmla="*/ 0 w 175"/>
                <a:gd name="T5" fmla="*/ 1 h 234"/>
                <a:gd name="T6" fmla="*/ 0 w 175"/>
                <a:gd name="T7" fmla="*/ 0 h 234"/>
                <a:gd name="T8" fmla="*/ 0 w 175"/>
                <a:gd name="T9" fmla="*/ 0 h 234"/>
                <a:gd name="T10" fmla="*/ 0 w 175"/>
                <a:gd name="T11" fmla="*/ 0 h 234"/>
                <a:gd name="T12" fmla="*/ 1 w 175"/>
                <a:gd name="T13" fmla="*/ 0 h 234"/>
                <a:gd name="T14" fmla="*/ 1 w 175"/>
                <a:gd name="T15" fmla="*/ 1 h 234"/>
                <a:gd name="T16" fmla="*/ 0 w 175"/>
                <a:gd name="T17" fmla="*/ 1 h 2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5"/>
                <a:gd name="T28" fmla="*/ 0 h 234"/>
                <a:gd name="T29" fmla="*/ 175 w 175"/>
                <a:gd name="T30" fmla="*/ 234 h 2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5" h="234">
                  <a:moveTo>
                    <a:pt x="117" y="234"/>
                  </a:moveTo>
                  <a:lnTo>
                    <a:pt x="58" y="234"/>
                  </a:lnTo>
                  <a:lnTo>
                    <a:pt x="0" y="176"/>
                  </a:lnTo>
                  <a:lnTo>
                    <a:pt x="0" y="58"/>
                  </a:lnTo>
                  <a:lnTo>
                    <a:pt x="58" y="0"/>
                  </a:lnTo>
                  <a:lnTo>
                    <a:pt x="117" y="0"/>
                  </a:lnTo>
                  <a:lnTo>
                    <a:pt x="175" y="58"/>
                  </a:lnTo>
                  <a:lnTo>
                    <a:pt x="175" y="176"/>
                  </a:lnTo>
                  <a:lnTo>
                    <a:pt x="117" y="234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8" name="Line 76">
              <a:extLst>
                <a:ext uri="{FF2B5EF4-FFF2-40B4-BE49-F238E27FC236}">
                  <a16:creationId xmlns:a16="http://schemas.microsoft.com/office/drawing/2014/main" id="{2A5B1F39-0184-8BA5-66A2-3DD617D5A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9" y="1390"/>
              <a:ext cx="10" cy="10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9" name="Line 77">
              <a:extLst>
                <a:ext uri="{FF2B5EF4-FFF2-40B4-BE49-F238E27FC236}">
                  <a16:creationId xmlns:a16="http://schemas.microsoft.com/office/drawing/2014/main" id="{48EA033B-0027-8402-C93F-66BEFD6F42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9" y="1342"/>
              <a:ext cx="10" cy="19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0" name="Freeform 78">
              <a:extLst>
                <a:ext uri="{FF2B5EF4-FFF2-40B4-BE49-F238E27FC236}">
                  <a16:creationId xmlns:a16="http://schemas.microsoft.com/office/drawing/2014/main" id="{BE1ADA1C-673C-9186-5939-E7164BA67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" y="2299"/>
              <a:ext cx="29" cy="39"/>
            </a:xfrm>
            <a:custGeom>
              <a:avLst/>
              <a:gdLst>
                <a:gd name="T0" fmla="*/ 0 w 175"/>
                <a:gd name="T1" fmla="*/ 1 h 235"/>
                <a:gd name="T2" fmla="*/ 0 w 175"/>
                <a:gd name="T3" fmla="*/ 1 h 235"/>
                <a:gd name="T4" fmla="*/ 0 w 175"/>
                <a:gd name="T5" fmla="*/ 1 h 235"/>
                <a:gd name="T6" fmla="*/ 0 w 175"/>
                <a:gd name="T7" fmla="*/ 0 h 235"/>
                <a:gd name="T8" fmla="*/ 0 w 175"/>
                <a:gd name="T9" fmla="*/ 0 h 235"/>
                <a:gd name="T10" fmla="*/ 0 w 175"/>
                <a:gd name="T11" fmla="*/ 0 h 235"/>
                <a:gd name="T12" fmla="*/ 1 w 175"/>
                <a:gd name="T13" fmla="*/ 0 h 235"/>
                <a:gd name="T14" fmla="*/ 1 w 175"/>
                <a:gd name="T15" fmla="*/ 1 h 235"/>
                <a:gd name="T16" fmla="*/ 0 w 175"/>
                <a:gd name="T17" fmla="*/ 1 h 2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5"/>
                <a:gd name="T28" fmla="*/ 0 h 235"/>
                <a:gd name="T29" fmla="*/ 175 w 175"/>
                <a:gd name="T30" fmla="*/ 235 h 2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5" h="235">
                  <a:moveTo>
                    <a:pt x="117" y="235"/>
                  </a:moveTo>
                  <a:lnTo>
                    <a:pt x="59" y="235"/>
                  </a:lnTo>
                  <a:lnTo>
                    <a:pt x="0" y="176"/>
                  </a:lnTo>
                  <a:lnTo>
                    <a:pt x="0" y="59"/>
                  </a:lnTo>
                  <a:lnTo>
                    <a:pt x="59" y="0"/>
                  </a:lnTo>
                  <a:lnTo>
                    <a:pt x="117" y="0"/>
                  </a:lnTo>
                  <a:lnTo>
                    <a:pt x="175" y="59"/>
                  </a:lnTo>
                  <a:lnTo>
                    <a:pt x="175" y="176"/>
                  </a:lnTo>
                  <a:lnTo>
                    <a:pt x="117" y="235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1" name="Line 79">
              <a:extLst>
                <a:ext uri="{FF2B5EF4-FFF2-40B4-BE49-F238E27FC236}">
                  <a16:creationId xmlns:a16="http://schemas.microsoft.com/office/drawing/2014/main" id="{6C032D68-C885-7F8C-88EB-E8542E475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5" y="2329"/>
              <a:ext cx="10" cy="9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2" name="Freeform 80">
              <a:extLst>
                <a:ext uri="{FF2B5EF4-FFF2-40B4-BE49-F238E27FC236}">
                  <a16:creationId xmlns:a16="http://schemas.microsoft.com/office/drawing/2014/main" id="{268A062C-9DAD-7376-24CE-CBE43BF19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267"/>
              <a:ext cx="39" cy="39"/>
            </a:xfrm>
            <a:custGeom>
              <a:avLst/>
              <a:gdLst>
                <a:gd name="T0" fmla="*/ 0 w 235"/>
                <a:gd name="T1" fmla="*/ 1 h 233"/>
                <a:gd name="T2" fmla="*/ 1 w 235"/>
                <a:gd name="T3" fmla="*/ 1 h 233"/>
                <a:gd name="T4" fmla="*/ 1 w 235"/>
                <a:gd name="T5" fmla="*/ 1 h 233"/>
                <a:gd name="T6" fmla="*/ 1 w 235"/>
                <a:gd name="T7" fmla="*/ 1 h 233"/>
                <a:gd name="T8" fmla="*/ 0 w 235"/>
                <a:gd name="T9" fmla="*/ 1 h 233"/>
                <a:gd name="T10" fmla="*/ 0 w 235"/>
                <a:gd name="T11" fmla="*/ 0 h 233"/>
                <a:gd name="T12" fmla="*/ 0 w 235"/>
                <a:gd name="T13" fmla="*/ 0 h 233"/>
                <a:gd name="T14" fmla="*/ 1 w 235"/>
                <a:gd name="T15" fmla="*/ 0 h 2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5"/>
                <a:gd name="T25" fmla="*/ 0 h 233"/>
                <a:gd name="T26" fmla="*/ 235 w 235"/>
                <a:gd name="T27" fmla="*/ 233 h 2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5" h="233">
                  <a:moveTo>
                    <a:pt x="0" y="233"/>
                  </a:moveTo>
                  <a:lnTo>
                    <a:pt x="176" y="233"/>
                  </a:lnTo>
                  <a:lnTo>
                    <a:pt x="235" y="175"/>
                  </a:lnTo>
                  <a:lnTo>
                    <a:pt x="176" y="116"/>
                  </a:lnTo>
                  <a:lnTo>
                    <a:pt x="59" y="116"/>
                  </a:lnTo>
                  <a:lnTo>
                    <a:pt x="0" y="57"/>
                  </a:lnTo>
                  <a:lnTo>
                    <a:pt x="59" y="0"/>
                  </a:lnTo>
                  <a:lnTo>
                    <a:pt x="235" y="0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3" name="Freeform 81">
              <a:extLst>
                <a:ext uri="{FF2B5EF4-FFF2-40B4-BE49-F238E27FC236}">
                  <a16:creationId xmlns:a16="http://schemas.microsoft.com/office/drawing/2014/main" id="{FA482657-BAF3-A921-6A1F-8E94B5838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2224"/>
              <a:ext cx="237" cy="394"/>
            </a:xfrm>
            <a:custGeom>
              <a:avLst/>
              <a:gdLst>
                <a:gd name="T0" fmla="*/ 0 w 1426"/>
                <a:gd name="T1" fmla="*/ 0 h 2365"/>
                <a:gd name="T2" fmla="*/ 0 w 1426"/>
                <a:gd name="T3" fmla="*/ 0 h 2365"/>
                <a:gd name="T4" fmla="*/ 6 w 1426"/>
                <a:gd name="T5" fmla="*/ 11 h 2365"/>
                <a:gd name="T6" fmla="*/ 0 w 1426"/>
                <a:gd name="T7" fmla="*/ 0 h 23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6"/>
                <a:gd name="T13" fmla="*/ 0 h 2365"/>
                <a:gd name="T14" fmla="*/ 1426 w 1426"/>
                <a:gd name="T15" fmla="*/ 2365 h 23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6" h="2365">
                  <a:moveTo>
                    <a:pt x="61" y="0"/>
                  </a:moveTo>
                  <a:lnTo>
                    <a:pt x="0" y="35"/>
                  </a:lnTo>
                  <a:lnTo>
                    <a:pt x="1426" y="236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4" name="Freeform 82">
              <a:extLst>
                <a:ext uri="{FF2B5EF4-FFF2-40B4-BE49-F238E27FC236}">
                  <a16:creationId xmlns:a16="http://schemas.microsoft.com/office/drawing/2014/main" id="{9BF3B96B-8C12-0994-4922-B0319B7C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2230"/>
              <a:ext cx="237" cy="394"/>
            </a:xfrm>
            <a:custGeom>
              <a:avLst/>
              <a:gdLst>
                <a:gd name="T0" fmla="*/ 0 w 1426"/>
                <a:gd name="T1" fmla="*/ 0 h 2366"/>
                <a:gd name="T2" fmla="*/ 6 w 1426"/>
                <a:gd name="T3" fmla="*/ 11 h 2366"/>
                <a:gd name="T4" fmla="*/ 6 w 1426"/>
                <a:gd name="T5" fmla="*/ 11 h 2366"/>
                <a:gd name="T6" fmla="*/ 0 w 1426"/>
                <a:gd name="T7" fmla="*/ 0 h 2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6"/>
                <a:gd name="T13" fmla="*/ 0 h 2366"/>
                <a:gd name="T14" fmla="*/ 1426 w 1426"/>
                <a:gd name="T15" fmla="*/ 2366 h 2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6" h="2366">
                  <a:moveTo>
                    <a:pt x="0" y="0"/>
                  </a:moveTo>
                  <a:lnTo>
                    <a:pt x="1426" y="2330"/>
                  </a:lnTo>
                  <a:lnTo>
                    <a:pt x="1365" y="2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5" name="Freeform 83">
              <a:extLst>
                <a:ext uri="{FF2B5EF4-FFF2-40B4-BE49-F238E27FC236}">
                  <a16:creationId xmlns:a16="http://schemas.microsoft.com/office/drawing/2014/main" id="{B403C9E7-DCE8-8C49-ECB6-B20F25BBB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2224"/>
              <a:ext cx="237" cy="400"/>
            </a:xfrm>
            <a:custGeom>
              <a:avLst/>
              <a:gdLst>
                <a:gd name="T0" fmla="*/ 0 w 1426"/>
                <a:gd name="T1" fmla="*/ 0 h 2401"/>
                <a:gd name="T2" fmla="*/ 0 w 1426"/>
                <a:gd name="T3" fmla="*/ 0 h 2401"/>
                <a:gd name="T4" fmla="*/ 6 w 1426"/>
                <a:gd name="T5" fmla="*/ 11 h 2401"/>
                <a:gd name="T6" fmla="*/ 6 w 1426"/>
                <a:gd name="T7" fmla="*/ 11 h 2401"/>
                <a:gd name="T8" fmla="*/ 0 w 1426"/>
                <a:gd name="T9" fmla="*/ 0 h 2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6"/>
                <a:gd name="T16" fmla="*/ 0 h 2401"/>
                <a:gd name="T17" fmla="*/ 1426 w 1426"/>
                <a:gd name="T18" fmla="*/ 2401 h 24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6" h="2401">
                  <a:moveTo>
                    <a:pt x="61" y="0"/>
                  </a:moveTo>
                  <a:lnTo>
                    <a:pt x="0" y="35"/>
                  </a:lnTo>
                  <a:lnTo>
                    <a:pt x="1365" y="2401"/>
                  </a:lnTo>
                  <a:lnTo>
                    <a:pt x="1426" y="2365"/>
                  </a:lnTo>
                  <a:lnTo>
                    <a:pt x="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6" name="Line 84">
              <a:extLst>
                <a:ext uri="{FF2B5EF4-FFF2-40B4-BE49-F238E27FC236}">
                  <a16:creationId xmlns:a16="http://schemas.microsoft.com/office/drawing/2014/main" id="{9B006CE9-3D0F-4D6C-5001-6BEF3355D3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1" y="2645"/>
              <a:ext cx="1" cy="58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7" name="Freeform 85">
              <a:extLst>
                <a:ext uri="{FF2B5EF4-FFF2-40B4-BE49-F238E27FC236}">
                  <a16:creationId xmlns:a16="http://schemas.microsoft.com/office/drawing/2014/main" id="{77430ADB-1BFB-705D-24E1-7AB0B8B82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2665"/>
              <a:ext cx="39" cy="38"/>
            </a:xfrm>
            <a:custGeom>
              <a:avLst/>
              <a:gdLst>
                <a:gd name="T0" fmla="*/ 0 w 234"/>
                <a:gd name="T1" fmla="*/ 0 h 234"/>
                <a:gd name="T2" fmla="*/ 1 w 234"/>
                <a:gd name="T3" fmla="*/ 0 h 234"/>
                <a:gd name="T4" fmla="*/ 1 w 234"/>
                <a:gd name="T5" fmla="*/ 0 h 234"/>
                <a:gd name="T6" fmla="*/ 1 w 234"/>
                <a:gd name="T7" fmla="*/ 0 h 234"/>
                <a:gd name="T8" fmla="*/ 1 w 234"/>
                <a:gd name="T9" fmla="*/ 1 h 234"/>
                <a:gd name="T10" fmla="*/ 1 w 234"/>
                <a:gd name="T11" fmla="*/ 1 h 234"/>
                <a:gd name="T12" fmla="*/ 1 w 234"/>
                <a:gd name="T13" fmla="*/ 1 h 234"/>
                <a:gd name="T14" fmla="*/ 0 w 234"/>
                <a:gd name="T15" fmla="*/ 0 h 2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4"/>
                <a:gd name="T25" fmla="*/ 0 h 234"/>
                <a:gd name="T26" fmla="*/ 234 w 234"/>
                <a:gd name="T27" fmla="*/ 234 h 2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4" h="234">
                  <a:moveTo>
                    <a:pt x="0" y="116"/>
                  </a:moveTo>
                  <a:lnTo>
                    <a:pt x="117" y="0"/>
                  </a:lnTo>
                  <a:lnTo>
                    <a:pt x="176" y="0"/>
                  </a:lnTo>
                  <a:lnTo>
                    <a:pt x="234" y="59"/>
                  </a:lnTo>
                  <a:lnTo>
                    <a:pt x="234" y="175"/>
                  </a:lnTo>
                  <a:lnTo>
                    <a:pt x="176" y="234"/>
                  </a:lnTo>
                  <a:lnTo>
                    <a:pt x="117" y="234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8" name="Freeform 86">
              <a:extLst>
                <a:ext uri="{FF2B5EF4-FFF2-40B4-BE49-F238E27FC236}">
                  <a16:creationId xmlns:a16="http://schemas.microsoft.com/office/drawing/2014/main" id="{58245D26-5A71-0596-81D5-EFB84BCE0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1770"/>
              <a:ext cx="39" cy="39"/>
            </a:xfrm>
            <a:custGeom>
              <a:avLst/>
              <a:gdLst>
                <a:gd name="T0" fmla="*/ 1 w 234"/>
                <a:gd name="T1" fmla="*/ 0 h 235"/>
                <a:gd name="T2" fmla="*/ 0 w 234"/>
                <a:gd name="T3" fmla="*/ 0 h 235"/>
                <a:gd name="T4" fmla="*/ 0 w 234"/>
                <a:gd name="T5" fmla="*/ 0 h 235"/>
                <a:gd name="T6" fmla="*/ 0 w 234"/>
                <a:gd name="T7" fmla="*/ 1 h 235"/>
                <a:gd name="T8" fmla="*/ 0 w 234"/>
                <a:gd name="T9" fmla="*/ 1 h 235"/>
                <a:gd name="T10" fmla="*/ 1 w 234"/>
                <a:gd name="T11" fmla="*/ 1 h 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"/>
                <a:gd name="T19" fmla="*/ 0 h 235"/>
                <a:gd name="T20" fmla="*/ 234 w 234"/>
                <a:gd name="T21" fmla="*/ 235 h 2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" h="235">
                  <a:moveTo>
                    <a:pt x="234" y="0"/>
                  </a:moveTo>
                  <a:lnTo>
                    <a:pt x="58" y="0"/>
                  </a:lnTo>
                  <a:lnTo>
                    <a:pt x="0" y="59"/>
                  </a:lnTo>
                  <a:lnTo>
                    <a:pt x="0" y="176"/>
                  </a:lnTo>
                  <a:lnTo>
                    <a:pt x="58" y="235"/>
                  </a:lnTo>
                  <a:lnTo>
                    <a:pt x="234" y="235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9" name="Freeform 87">
              <a:extLst>
                <a:ext uri="{FF2B5EF4-FFF2-40B4-BE49-F238E27FC236}">
                  <a16:creationId xmlns:a16="http://schemas.microsoft.com/office/drawing/2014/main" id="{4420F772-6DF4-6170-4009-8BDEB6BEB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829"/>
              <a:ext cx="227" cy="401"/>
            </a:xfrm>
            <a:custGeom>
              <a:avLst/>
              <a:gdLst>
                <a:gd name="T0" fmla="*/ 0 w 1365"/>
                <a:gd name="T1" fmla="*/ 11 h 2402"/>
                <a:gd name="T2" fmla="*/ 0 w 1365"/>
                <a:gd name="T3" fmla="*/ 11 h 2402"/>
                <a:gd name="T4" fmla="*/ 6 w 1365"/>
                <a:gd name="T5" fmla="*/ 0 h 2402"/>
                <a:gd name="T6" fmla="*/ 0 w 1365"/>
                <a:gd name="T7" fmla="*/ 11 h 24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5"/>
                <a:gd name="T13" fmla="*/ 0 h 2402"/>
                <a:gd name="T14" fmla="*/ 1365 w 1365"/>
                <a:gd name="T15" fmla="*/ 2402 h 24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5" h="2402">
                  <a:moveTo>
                    <a:pt x="0" y="2367"/>
                  </a:moveTo>
                  <a:lnTo>
                    <a:pt x="61" y="2402"/>
                  </a:lnTo>
                  <a:lnTo>
                    <a:pt x="1365" y="0"/>
                  </a:lnTo>
                  <a:lnTo>
                    <a:pt x="0" y="23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0" name="Freeform 88">
              <a:extLst>
                <a:ext uri="{FF2B5EF4-FFF2-40B4-BE49-F238E27FC236}">
                  <a16:creationId xmlns:a16="http://schemas.microsoft.com/office/drawing/2014/main" id="{928D795A-6F08-78B5-0449-79C504BFC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1829"/>
              <a:ext cx="227" cy="401"/>
            </a:xfrm>
            <a:custGeom>
              <a:avLst/>
              <a:gdLst>
                <a:gd name="T0" fmla="*/ 0 w 1365"/>
                <a:gd name="T1" fmla="*/ 11 h 2402"/>
                <a:gd name="T2" fmla="*/ 6 w 1365"/>
                <a:gd name="T3" fmla="*/ 0 h 2402"/>
                <a:gd name="T4" fmla="*/ 6 w 1365"/>
                <a:gd name="T5" fmla="*/ 0 h 2402"/>
                <a:gd name="T6" fmla="*/ 0 w 1365"/>
                <a:gd name="T7" fmla="*/ 11 h 24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5"/>
                <a:gd name="T13" fmla="*/ 0 h 2402"/>
                <a:gd name="T14" fmla="*/ 1365 w 1365"/>
                <a:gd name="T15" fmla="*/ 2402 h 24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5" h="2402">
                  <a:moveTo>
                    <a:pt x="0" y="2402"/>
                  </a:moveTo>
                  <a:lnTo>
                    <a:pt x="1304" y="0"/>
                  </a:lnTo>
                  <a:lnTo>
                    <a:pt x="1365" y="35"/>
                  </a:lnTo>
                  <a:lnTo>
                    <a:pt x="0" y="2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1" name="Freeform 89">
              <a:extLst>
                <a:ext uri="{FF2B5EF4-FFF2-40B4-BE49-F238E27FC236}">
                  <a16:creationId xmlns:a16="http://schemas.microsoft.com/office/drawing/2014/main" id="{57465B4D-8108-E852-1AAF-2C50B6127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829"/>
              <a:ext cx="237" cy="401"/>
            </a:xfrm>
            <a:custGeom>
              <a:avLst/>
              <a:gdLst>
                <a:gd name="T0" fmla="*/ 0 w 1426"/>
                <a:gd name="T1" fmla="*/ 11 h 2402"/>
                <a:gd name="T2" fmla="*/ 0 w 1426"/>
                <a:gd name="T3" fmla="*/ 11 h 2402"/>
                <a:gd name="T4" fmla="*/ 6 w 1426"/>
                <a:gd name="T5" fmla="*/ 0 h 2402"/>
                <a:gd name="T6" fmla="*/ 6 w 1426"/>
                <a:gd name="T7" fmla="*/ 0 h 2402"/>
                <a:gd name="T8" fmla="*/ 0 w 1426"/>
                <a:gd name="T9" fmla="*/ 11 h 24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6"/>
                <a:gd name="T16" fmla="*/ 0 h 2402"/>
                <a:gd name="T17" fmla="*/ 1426 w 1426"/>
                <a:gd name="T18" fmla="*/ 2402 h 24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6" h="2402">
                  <a:moveTo>
                    <a:pt x="0" y="2367"/>
                  </a:moveTo>
                  <a:lnTo>
                    <a:pt x="61" y="2402"/>
                  </a:lnTo>
                  <a:lnTo>
                    <a:pt x="1426" y="35"/>
                  </a:lnTo>
                  <a:lnTo>
                    <a:pt x="1365" y="0"/>
                  </a:lnTo>
                  <a:lnTo>
                    <a:pt x="0" y="236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2" name="Line 90">
              <a:extLst>
                <a:ext uri="{FF2B5EF4-FFF2-40B4-BE49-F238E27FC236}">
                  <a16:creationId xmlns:a16="http://schemas.microsoft.com/office/drawing/2014/main" id="{C38BC80F-14DC-72DB-3DBF-15CD93C985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4" y="1339"/>
              <a:ext cx="1" cy="58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3" name="Freeform 91">
              <a:extLst>
                <a:ext uri="{FF2B5EF4-FFF2-40B4-BE49-F238E27FC236}">
                  <a16:creationId xmlns:a16="http://schemas.microsoft.com/office/drawing/2014/main" id="{491DF872-FE0D-EEC4-FA2E-E03178423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1358"/>
              <a:ext cx="39" cy="39"/>
            </a:xfrm>
            <a:custGeom>
              <a:avLst/>
              <a:gdLst>
                <a:gd name="T0" fmla="*/ 0 w 234"/>
                <a:gd name="T1" fmla="*/ 0 h 235"/>
                <a:gd name="T2" fmla="*/ 1 w 234"/>
                <a:gd name="T3" fmla="*/ 0 h 235"/>
                <a:gd name="T4" fmla="*/ 1 w 234"/>
                <a:gd name="T5" fmla="*/ 0 h 235"/>
                <a:gd name="T6" fmla="*/ 1 w 234"/>
                <a:gd name="T7" fmla="*/ 0 h 235"/>
                <a:gd name="T8" fmla="*/ 1 w 234"/>
                <a:gd name="T9" fmla="*/ 1 h 235"/>
                <a:gd name="T10" fmla="*/ 1 w 234"/>
                <a:gd name="T11" fmla="*/ 1 h 235"/>
                <a:gd name="T12" fmla="*/ 1 w 234"/>
                <a:gd name="T13" fmla="*/ 1 h 235"/>
                <a:gd name="T14" fmla="*/ 0 w 234"/>
                <a:gd name="T15" fmla="*/ 0 h 2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4"/>
                <a:gd name="T25" fmla="*/ 0 h 235"/>
                <a:gd name="T26" fmla="*/ 234 w 234"/>
                <a:gd name="T27" fmla="*/ 235 h 2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4" h="235">
                  <a:moveTo>
                    <a:pt x="0" y="118"/>
                  </a:moveTo>
                  <a:lnTo>
                    <a:pt x="117" y="0"/>
                  </a:lnTo>
                  <a:lnTo>
                    <a:pt x="176" y="0"/>
                  </a:lnTo>
                  <a:lnTo>
                    <a:pt x="234" y="59"/>
                  </a:lnTo>
                  <a:lnTo>
                    <a:pt x="234" y="176"/>
                  </a:lnTo>
                  <a:lnTo>
                    <a:pt x="176" y="235"/>
                  </a:lnTo>
                  <a:lnTo>
                    <a:pt x="117" y="235"/>
                  </a:lnTo>
                  <a:lnTo>
                    <a:pt x="0" y="118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4" name="Line 92">
              <a:extLst>
                <a:ext uri="{FF2B5EF4-FFF2-40B4-BE49-F238E27FC236}">
                  <a16:creationId xmlns:a16="http://schemas.microsoft.com/office/drawing/2014/main" id="{B8D66264-94B6-ED1D-B9D8-B990FB2187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3" y="1339"/>
              <a:ext cx="9" cy="19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5" name="Freeform 93">
              <a:extLst>
                <a:ext uri="{FF2B5EF4-FFF2-40B4-BE49-F238E27FC236}">
                  <a16:creationId xmlns:a16="http://schemas.microsoft.com/office/drawing/2014/main" id="{BEDCCB07-1AB5-80C1-0B67-BFBC6082D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339"/>
              <a:ext cx="19" cy="58"/>
            </a:xfrm>
            <a:custGeom>
              <a:avLst/>
              <a:gdLst>
                <a:gd name="T0" fmla="*/ 0 w 118"/>
                <a:gd name="T1" fmla="*/ 0 h 352"/>
                <a:gd name="T2" fmla="*/ 0 w 118"/>
                <a:gd name="T3" fmla="*/ 0 h 352"/>
                <a:gd name="T4" fmla="*/ 0 w 118"/>
                <a:gd name="T5" fmla="*/ 1 h 352"/>
                <a:gd name="T6" fmla="*/ 0 w 118"/>
                <a:gd name="T7" fmla="*/ 2 h 3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352"/>
                <a:gd name="T14" fmla="*/ 118 w 118"/>
                <a:gd name="T15" fmla="*/ 352 h 3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352">
                  <a:moveTo>
                    <a:pt x="118" y="0"/>
                  </a:moveTo>
                  <a:lnTo>
                    <a:pt x="0" y="117"/>
                  </a:lnTo>
                  <a:lnTo>
                    <a:pt x="0" y="235"/>
                  </a:lnTo>
                  <a:lnTo>
                    <a:pt x="118" y="352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6" name="Freeform 94">
              <a:extLst>
                <a:ext uri="{FF2B5EF4-FFF2-40B4-BE49-F238E27FC236}">
                  <a16:creationId xmlns:a16="http://schemas.microsoft.com/office/drawing/2014/main" id="{C5E944ED-2E0D-353F-8730-645D8514E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" y="1358"/>
              <a:ext cx="39" cy="39"/>
            </a:xfrm>
            <a:custGeom>
              <a:avLst/>
              <a:gdLst>
                <a:gd name="T0" fmla="*/ 1 w 233"/>
                <a:gd name="T1" fmla="*/ 0 h 235"/>
                <a:gd name="T2" fmla="*/ 0 w 233"/>
                <a:gd name="T3" fmla="*/ 0 h 235"/>
                <a:gd name="T4" fmla="*/ 0 w 233"/>
                <a:gd name="T5" fmla="*/ 0 h 235"/>
                <a:gd name="T6" fmla="*/ 0 w 233"/>
                <a:gd name="T7" fmla="*/ 1 h 235"/>
                <a:gd name="T8" fmla="*/ 0 w 233"/>
                <a:gd name="T9" fmla="*/ 1 h 235"/>
                <a:gd name="T10" fmla="*/ 1 w 233"/>
                <a:gd name="T11" fmla="*/ 1 h 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3"/>
                <a:gd name="T19" fmla="*/ 0 h 235"/>
                <a:gd name="T20" fmla="*/ 233 w 233"/>
                <a:gd name="T21" fmla="*/ 235 h 2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3" h="235">
                  <a:moveTo>
                    <a:pt x="233" y="0"/>
                  </a:moveTo>
                  <a:lnTo>
                    <a:pt x="58" y="0"/>
                  </a:lnTo>
                  <a:lnTo>
                    <a:pt x="0" y="59"/>
                  </a:lnTo>
                  <a:lnTo>
                    <a:pt x="0" y="176"/>
                  </a:lnTo>
                  <a:lnTo>
                    <a:pt x="58" y="235"/>
                  </a:lnTo>
                  <a:lnTo>
                    <a:pt x="233" y="235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7" name="Line 95">
              <a:extLst>
                <a:ext uri="{FF2B5EF4-FFF2-40B4-BE49-F238E27FC236}">
                  <a16:creationId xmlns:a16="http://schemas.microsoft.com/office/drawing/2014/main" id="{759B175A-1DA0-8FED-0332-E0F82030B6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9" y="1339"/>
              <a:ext cx="10" cy="19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8" name="Freeform 96">
              <a:extLst>
                <a:ext uri="{FF2B5EF4-FFF2-40B4-BE49-F238E27FC236}">
                  <a16:creationId xmlns:a16="http://schemas.microsoft.com/office/drawing/2014/main" id="{79A56C49-02D6-82C5-73D8-1872FAE95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1339"/>
              <a:ext cx="19" cy="58"/>
            </a:xfrm>
            <a:custGeom>
              <a:avLst/>
              <a:gdLst>
                <a:gd name="T0" fmla="*/ 0 w 118"/>
                <a:gd name="T1" fmla="*/ 0 h 352"/>
                <a:gd name="T2" fmla="*/ 0 w 118"/>
                <a:gd name="T3" fmla="*/ 0 h 352"/>
                <a:gd name="T4" fmla="*/ 0 w 118"/>
                <a:gd name="T5" fmla="*/ 1 h 352"/>
                <a:gd name="T6" fmla="*/ 0 w 118"/>
                <a:gd name="T7" fmla="*/ 2 h 3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352"/>
                <a:gd name="T14" fmla="*/ 118 w 118"/>
                <a:gd name="T15" fmla="*/ 352 h 3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352">
                  <a:moveTo>
                    <a:pt x="0" y="0"/>
                  </a:moveTo>
                  <a:lnTo>
                    <a:pt x="118" y="117"/>
                  </a:lnTo>
                  <a:lnTo>
                    <a:pt x="118" y="235"/>
                  </a:lnTo>
                  <a:lnTo>
                    <a:pt x="0" y="352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9" name="Freeform 97">
              <a:extLst>
                <a:ext uri="{FF2B5EF4-FFF2-40B4-BE49-F238E27FC236}">
                  <a16:creationId xmlns:a16="http://schemas.microsoft.com/office/drawing/2014/main" id="{706D180A-4C66-1944-A755-242579B8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" y="1352"/>
              <a:ext cx="39" cy="39"/>
            </a:xfrm>
            <a:custGeom>
              <a:avLst/>
              <a:gdLst>
                <a:gd name="T0" fmla="*/ 1 w 235"/>
                <a:gd name="T1" fmla="*/ 0 h 235"/>
                <a:gd name="T2" fmla="*/ 0 w 235"/>
                <a:gd name="T3" fmla="*/ 0 h 235"/>
                <a:gd name="T4" fmla="*/ 0 w 235"/>
                <a:gd name="T5" fmla="*/ 0 h 235"/>
                <a:gd name="T6" fmla="*/ 0 w 235"/>
                <a:gd name="T7" fmla="*/ 1 h 235"/>
                <a:gd name="T8" fmla="*/ 0 w 235"/>
                <a:gd name="T9" fmla="*/ 1 h 235"/>
                <a:gd name="T10" fmla="*/ 1 w 235"/>
                <a:gd name="T11" fmla="*/ 1 h 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235"/>
                <a:gd name="T20" fmla="*/ 235 w 235"/>
                <a:gd name="T21" fmla="*/ 235 h 2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235">
                  <a:moveTo>
                    <a:pt x="235" y="0"/>
                  </a:moveTo>
                  <a:lnTo>
                    <a:pt x="59" y="0"/>
                  </a:lnTo>
                  <a:lnTo>
                    <a:pt x="0" y="59"/>
                  </a:lnTo>
                  <a:lnTo>
                    <a:pt x="0" y="176"/>
                  </a:lnTo>
                  <a:lnTo>
                    <a:pt x="59" y="235"/>
                  </a:lnTo>
                  <a:lnTo>
                    <a:pt x="235" y="235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0" name="Line 98">
              <a:extLst>
                <a:ext uri="{FF2B5EF4-FFF2-40B4-BE49-F238E27FC236}">
                  <a16:creationId xmlns:a16="http://schemas.microsoft.com/office/drawing/2014/main" id="{B19CA8AB-5159-8FC0-5EC9-833A9F252D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0" y="1332"/>
              <a:ext cx="9" cy="20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1" name="Line 99">
              <a:extLst>
                <a:ext uri="{FF2B5EF4-FFF2-40B4-BE49-F238E27FC236}">
                  <a16:creationId xmlns:a16="http://schemas.microsoft.com/office/drawing/2014/main" id="{40899351-5C04-DC2A-7781-FA556DE8AA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9" y="1332"/>
              <a:ext cx="10" cy="20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2" name="Freeform 100">
              <a:extLst>
                <a:ext uri="{FF2B5EF4-FFF2-40B4-BE49-F238E27FC236}">
                  <a16:creationId xmlns:a16="http://schemas.microsoft.com/office/drawing/2014/main" id="{4A84A6EF-37C5-CC1B-C214-046B6C5E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69"/>
              <a:ext cx="39" cy="39"/>
            </a:xfrm>
            <a:custGeom>
              <a:avLst/>
              <a:gdLst>
                <a:gd name="T0" fmla="*/ 0 w 234"/>
                <a:gd name="T1" fmla="*/ 1 h 235"/>
                <a:gd name="T2" fmla="*/ 1 w 234"/>
                <a:gd name="T3" fmla="*/ 1 h 235"/>
                <a:gd name="T4" fmla="*/ 1 w 234"/>
                <a:gd name="T5" fmla="*/ 1 h 235"/>
                <a:gd name="T6" fmla="*/ 1 w 234"/>
                <a:gd name="T7" fmla="*/ 0 h 235"/>
                <a:gd name="T8" fmla="*/ 0 w 234"/>
                <a:gd name="T9" fmla="*/ 0 h 235"/>
                <a:gd name="T10" fmla="*/ 0 w 234"/>
                <a:gd name="T11" fmla="*/ 0 h 235"/>
                <a:gd name="T12" fmla="*/ 0 w 234"/>
                <a:gd name="T13" fmla="*/ 0 h 235"/>
                <a:gd name="T14" fmla="*/ 1 w 234"/>
                <a:gd name="T15" fmla="*/ 0 h 2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4"/>
                <a:gd name="T25" fmla="*/ 0 h 235"/>
                <a:gd name="T26" fmla="*/ 234 w 234"/>
                <a:gd name="T27" fmla="*/ 235 h 2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4" h="235">
                  <a:moveTo>
                    <a:pt x="0" y="235"/>
                  </a:moveTo>
                  <a:lnTo>
                    <a:pt x="176" y="235"/>
                  </a:lnTo>
                  <a:lnTo>
                    <a:pt x="234" y="176"/>
                  </a:lnTo>
                  <a:lnTo>
                    <a:pt x="176" y="117"/>
                  </a:lnTo>
                  <a:lnTo>
                    <a:pt x="59" y="117"/>
                  </a:lnTo>
                  <a:lnTo>
                    <a:pt x="0" y="59"/>
                  </a:lnTo>
                  <a:lnTo>
                    <a:pt x="59" y="0"/>
                  </a:lnTo>
                  <a:lnTo>
                    <a:pt x="234" y="0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3" name="Line 101">
              <a:extLst>
                <a:ext uri="{FF2B5EF4-FFF2-40B4-BE49-F238E27FC236}">
                  <a16:creationId xmlns:a16="http://schemas.microsoft.com/office/drawing/2014/main" id="{6514C91D-A259-5A3F-3E81-EAAF54FBB8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6" y="149"/>
              <a:ext cx="10" cy="20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4" name="Freeform 102">
              <a:extLst>
                <a:ext uri="{FF2B5EF4-FFF2-40B4-BE49-F238E27FC236}">
                  <a16:creationId xmlns:a16="http://schemas.microsoft.com/office/drawing/2014/main" id="{5A5B8745-3DA9-44FE-2008-4764AE29A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224"/>
              <a:ext cx="12" cy="1078"/>
            </a:xfrm>
            <a:custGeom>
              <a:avLst/>
              <a:gdLst>
                <a:gd name="T0" fmla="*/ 0 w 70"/>
                <a:gd name="T1" fmla="*/ 0 h 6470"/>
                <a:gd name="T2" fmla="*/ 0 w 70"/>
                <a:gd name="T3" fmla="*/ 0 h 6470"/>
                <a:gd name="T4" fmla="*/ 0 w 70"/>
                <a:gd name="T5" fmla="*/ 30 h 6470"/>
                <a:gd name="T6" fmla="*/ 0 w 70"/>
                <a:gd name="T7" fmla="*/ 0 h 64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470"/>
                <a:gd name="T14" fmla="*/ 70 w 70"/>
                <a:gd name="T15" fmla="*/ 6470 h 64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470">
                  <a:moveTo>
                    <a:pt x="70" y="0"/>
                  </a:moveTo>
                  <a:lnTo>
                    <a:pt x="0" y="0"/>
                  </a:lnTo>
                  <a:lnTo>
                    <a:pt x="70" y="647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5" name="Freeform 103">
              <a:extLst>
                <a:ext uri="{FF2B5EF4-FFF2-40B4-BE49-F238E27FC236}">
                  <a16:creationId xmlns:a16="http://schemas.microsoft.com/office/drawing/2014/main" id="{B26369C6-488E-EABF-6682-CC7AB8F9C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224"/>
              <a:ext cx="12" cy="1078"/>
            </a:xfrm>
            <a:custGeom>
              <a:avLst/>
              <a:gdLst>
                <a:gd name="T0" fmla="*/ 0 w 70"/>
                <a:gd name="T1" fmla="*/ 0 h 6470"/>
                <a:gd name="T2" fmla="*/ 0 w 70"/>
                <a:gd name="T3" fmla="*/ 30 h 6470"/>
                <a:gd name="T4" fmla="*/ 0 w 70"/>
                <a:gd name="T5" fmla="*/ 30 h 6470"/>
                <a:gd name="T6" fmla="*/ 0 w 70"/>
                <a:gd name="T7" fmla="*/ 0 h 64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470"/>
                <a:gd name="T14" fmla="*/ 70 w 70"/>
                <a:gd name="T15" fmla="*/ 6470 h 64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470">
                  <a:moveTo>
                    <a:pt x="0" y="0"/>
                  </a:moveTo>
                  <a:lnTo>
                    <a:pt x="70" y="6470"/>
                  </a:lnTo>
                  <a:lnTo>
                    <a:pt x="0" y="6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6" name="Rectangle 104">
              <a:extLst>
                <a:ext uri="{FF2B5EF4-FFF2-40B4-BE49-F238E27FC236}">
                  <a16:creationId xmlns:a16="http://schemas.microsoft.com/office/drawing/2014/main" id="{A62F95D9-ACE4-6680-1168-53C6FBD00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" y="224"/>
              <a:ext cx="12" cy="107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4047" name="Line 105">
              <a:extLst>
                <a:ext uri="{FF2B5EF4-FFF2-40B4-BE49-F238E27FC236}">
                  <a16:creationId xmlns:a16="http://schemas.microsoft.com/office/drawing/2014/main" id="{158432DF-1740-97D4-556A-09CF9D6FB1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" y="70"/>
              <a:ext cx="1" cy="14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8" name="Line 106">
              <a:extLst>
                <a:ext uri="{FF2B5EF4-FFF2-40B4-BE49-F238E27FC236}">
                  <a16:creationId xmlns:a16="http://schemas.microsoft.com/office/drawing/2014/main" id="{E4F3E6FF-C881-C9C0-5BA6-98B18B18EA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" y="253"/>
              <a:ext cx="1" cy="3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9" name="Line 107">
              <a:extLst>
                <a:ext uri="{FF2B5EF4-FFF2-40B4-BE49-F238E27FC236}">
                  <a16:creationId xmlns:a16="http://schemas.microsoft.com/office/drawing/2014/main" id="{9CDE2D3E-CAB4-F1D2-13F3-26A24F755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" y="327"/>
              <a:ext cx="1" cy="22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0" name="Line 108">
              <a:extLst>
                <a:ext uri="{FF2B5EF4-FFF2-40B4-BE49-F238E27FC236}">
                  <a16:creationId xmlns:a16="http://schemas.microsoft.com/office/drawing/2014/main" id="{ABE16794-4783-BF2A-CE26-A15C912B1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" y="588"/>
              <a:ext cx="1" cy="3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1" name="Line 109">
              <a:extLst>
                <a:ext uri="{FF2B5EF4-FFF2-40B4-BE49-F238E27FC236}">
                  <a16:creationId xmlns:a16="http://schemas.microsoft.com/office/drawing/2014/main" id="{B066AEC7-A28E-A03F-F5F1-E945951505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" y="662"/>
              <a:ext cx="1" cy="22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2" name="Line 110">
              <a:extLst>
                <a:ext uri="{FF2B5EF4-FFF2-40B4-BE49-F238E27FC236}">
                  <a16:creationId xmlns:a16="http://schemas.microsoft.com/office/drawing/2014/main" id="{4ECD6177-771D-38AD-D221-0AC7C9465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" y="923"/>
              <a:ext cx="1" cy="3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3" name="Line 111">
              <a:extLst>
                <a:ext uri="{FF2B5EF4-FFF2-40B4-BE49-F238E27FC236}">
                  <a16:creationId xmlns:a16="http://schemas.microsoft.com/office/drawing/2014/main" id="{A456599B-0FA1-2DEE-6D9D-2DA52DEF2E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" y="997"/>
              <a:ext cx="1" cy="22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4" name="Line 112">
              <a:extLst>
                <a:ext uri="{FF2B5EF4-FFF2-40B4-BE49-F238E27FC236}">
                  <a16:creationId xmlns:a16="http://schemas.microsoft.com/office/drawing/2014/main" id="{8B79894C-74C6-98FF-09D1-4F5BE9EFC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" y="1257"/>
              <a:ext cx="1" cy="3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5" name="Line 113">
              <a:extLst>
                <a:ext uri="{FF2B5EF4-FFF2-40B4-BE49-F238E27FC236}">
                  <a16:creationId xmlns:a16="http://schemas.microsoft.com/office/drawing/2014/main" id="{E0AEA27B-EAA6-2D1F-EA0A-3902E6A1C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" y="1332"/>
              <a:ext cx="1" cy="14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6" name="Freeform 114">
              <a:extLst>
                <a:ext uri="{FF2B5EF4-FFF2-40B4-BE49-F238E27FC236}">
                  <a16:creationId xmlns:a16="http://schemas.microsoft.com/office/drawing/2014/main" id="{EF902B7C-6347-27FC-0AFF-E7367814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1358"/>
              <a:ext cx="30" cy="39"/>
            </a:xfrm>
            <a:custGeom>
              <a:avLst/>
              <a:gdLst>
                <a:gd name="T0" fmla="*/ 1 w 174"/>
                <a:gd name="T1" fmla="*/ 1 h 235"/>
                <a:gd name="T2" fmla="*/ 0 w 174"/>
                <a:gd name="T3" fmla="*/ 1 h 235"/>
                <a:gd name="T4" fmla="*/ 0 w 174"/>
                <a:gd name="T5" fmla="*/ 1 h 235"/>
                <a:gd name="T6" fmla="*/ 0 w 174"/>
                <a:gd name="T7" fmla="*/ 0 h 235"/>
                <a:gd name="T8" fmla="*/ 0 w 174"/>
                <a:gd name="T9" fmla="*/ 0 h 235"/>
                <a:gd name="T10" fmla="*/ 1 w 174"/>
                <a:gd name="T11" fmla="*/ 0 h 235"/>
                <a:gd name="T12" fmla="*/ 1 w 174"/>
                <a:gd name="T13" fmla="*/ 0 h 235"/>
                <a:gd name="T14" fmla="*/ 1 w 174"/>
                <a:gd name="T15" fmla="*/ 1 h 235"/>
                <a:gd name="T16" fmla="*/ 1 w 174"/>
                <a:gd name="T17" fmla="*/ 1 h 2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4"/>
                <a:gd name="T28" fmla="*/ 0 h 235"/>
                <a:gd name="T29" fmla="*/ 174 w 174"/>
                <a:gd name="T30" fmla="*/ 235 h 2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4" h="235">
                  <a:moveTo>
                    <a:pt x="116" y="235"/>
                  </a:moveTo>
                  <a:lnTo>
                    <a:pt x="58" y="235"/>
                  </a:lnTo>
                  <a:lnTo>
                    <a:pt x="0" y="176"/>
                  </a:lnTo>
                  <a:lnTo>
                    <a:pt x="0" y="59"/>
                  </a:lnTo>
                  <a:lnTo>
                    <a:pt x="58" y="0"/>
                  </a:lnTo>
                  <a:lnTo>
                    <a:pt x="116" y="0"/>
                  </a:lnTo>
                  <a:lnTo>
                    <a:pt x="174" y="59"/>
                  </a:lnTo>
                  <a:lnTo>
                    <a:pt x="174" y="176"/>
                  </a:lnTo>
                  <a:lnTo>
                    <a:pt x="116" y="235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7" name="Line 115">
              <a:extLst>
                <a:ext uri="{FF2B5EF4-FFF2-40B4-BE49-F238E27FC236}">
                  <a16:creationId xmlns:a16="http://schemas.microsoft.com/office/drawing/2014/main" id="{1A88D0C0-7293-B40B-A992-177373160E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3" y="1388"/>
              <a:ext cx="9" cy="9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8" name="Line 116">
              <a:extLst>
                <a:ext uri="{FF2B5EF4-FFF2-40B4-BE49-F238E27FC236}">
                  <a16:creationId xmlns:a16="http://schemas.microsoft.com/office/drawing/2014/main" id="{EB8109A3-8267-1AD0-31B9-05F6214A0C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2" y="1339"/>
              <a:ext cx="10" cy="19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9" name="Line 117">
              <a:extLst>
                <a:ext uri="{FF2B5EF4-FFF2-40B4-BE49-F238E27FC236}">
                  <a16:creationId xmlns:a16="http://schemas.microsoft.com/office/drawing/2014/main" id="{48ABCC29-0F13-EAD6-462B-5FCD42520C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1" y="1339"/>
              <a:ext cx="10" cy="19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0" name="Line 118">
              <a:extLst>
                <a:ext uri="{FF2B5EF4-FFF2-40B4-BE49-F238E27FC236}">
                  <a16:creationId xmlns:a16="http://schemas.microsoft.com/office/drawing/2014/main" id="{31756BCB-7D53-DF3E-2B7B-7329368CDF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7" y="1332"/>
              <a:ext cx="1" cy="59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1" name="Freeform 119">
              <a:extLst>
                <a:ext uri="{FF2B5EF4-FFF2-40B4-BE49-F238E27FC236}">
                  <a16:creationId xmlns:a16="http://schemas.microsoft.com/office/drawing/2014/main" id="{DDD971BD-E7F1-FB16-5018-B43B242DB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" y="1352"/>
              <a:ext cx="39" cy="39"/>
            </a:xfrm>
            <a:custGeom>
              <a:avLst/>
              <a:gdLst>
                <a:gd name="T0" fmla="*/ 0 w 235"/>
                <a:gd name="T1" fmla="*/ 0 h 235"/>
                <a:gd name="T2" fmla="*/ 0 w 235"/>
                <a:gd name="T3" fmla="*/ 0 h 235"/>
                <a:gd name="T4" fmla="*/ 1 w 235"/>
                <a:gd name="T5" fmla="*/ 0 h 235"/>
                <a:gd name="T6" fmla="*/ 1 w 235"/>
                <a:gd name="T7" fmla="*/ 0 h 235"/>
                <a:gd name="T8" fmla="*/ 1 w 235"/>
                <a:gd name="T9" fmla="*/ 1 h 235"/>
                <a:gd name="T10" fmla="*/ 1 w 235"/>
                <a:gd name="T11" fmla="*/ 1 h 235"/>
                <a:gd name="T12" fmla="*/ 0 w 235"/>
                <a:gd name="T13" fmla="*/ 1 h 235"/>
                <a:gd name="T14" fmla="*/ 0 w 235"/>
                <a:gd name="T15" fmla="*/ 0 h 2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5"/>
                <a:gd name="T25" fmla="*/ 0 h 235"/>
                <a:gd name="T26" fmla="*/ 235 w 235"/>
                <a:gd name="T27" fmla="*/ 235 h 2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5" h="235">
                  <a:moveTo>
                    <a:pt x="0" y="118"/>
                  </a:moveTo>
                  <a:lnTo>
                    <a:pt x="118" y="0"/>
                  </a:lnTo>
                  <a:lnTo>
                    <a:pt x="176" y="0"/>
                  </a:lnTo>
                  <a:lnTo>
                    <a:pt x="235" y="59"/>
                  </a:lnTo>
                  <a:lnTo>
                    <a:pt x="235" y="176"/>
                  </a:lnTo>
                  <a:lnTo>
                    <a:pt x="176" y="235"/>
                  </a:lnTo>
                  <a:lnTo>
                    <a:pt x="118" y="235"/>
                  </a:lnTo>
                  <a:lnTo>
                    <a:pt x="0" y="118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2" name="Line 120">
              <a:extLst>
                <a:ext uri="{FF2B5EF4-FFF2-40B4-BE49-F238E27FC236}">
                  <a16:creationId xmlns:a16="http://schemas.microsoft.com/office/drawing/2014/main" id="{B78800E2-051C-8813-00C1-7AB9E9750A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5" y="1332"/>
              <a:ext cx="10" cy="20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3" name="Line 121">
              <a:extLst>
                <a:ext uri="{FF2B5EF4-FFF2-40B4-BE49-F238E27FC236}">
                  <a16:creationId xmlns:a16="http://schemas.microsoft.com/office/drawing/2014/main" id="{3D5F78A8-981E-2D52-1913-6D9DB43961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54" y="1332"/>
              <a:ext cx="10" cy="20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4" name="Freeform 122">
              <a:extLst>
                <a:ext uri="{FF2B5EF4-FFF2-40B4-BE49-F238E27FC236}">
                  <a16:creationId xmlns:a16="http://schemas.microsoft.com/office/drawing/2014/main" id="{62280A56-4AF9-CDF9-A7CC-B67E1CD25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156"/>
              <a:ext cx="39" cy="39"/>
            </a:xfrm>
            <a:custGeom>
              <a:avLst/>
              <a:gdLst>
                <a:gd name="T0" fmla="*/ 0 w 235"/>
                <a:gd name="T1" fmla="*/ 1 h 234"/>
                <a:gd name="T2" fmla="*/ 1 w 235"/>
                <a:gd name="T3" fmla="*/ 1 h 234"/>
                <a:gd name="T4" fmla="*/ 1 w 235"/>
                <a:gd name="T5" fmla="*/ 1 h 234"/>
                <a:gd name="T6" fmla="*/ 1 w 235"/>
                <a:gd name="T7" fmla="*/ 1 h 234"/>
                <a:gd name="T8" fmla="*/ 0 w 235"/>
                <a:gd name="T9" fmla="*/ 1 h 234"/>
                <a:gd name="T10" fmla="*/ 0 w 235"/>
                <a:gd name="T11" fmla="*/ 0 h 234"/>
                <a:gd name="T12" fmla="*/ 0 w 235"/>
                <a:gd name="T13" fmla="*/ 0 h 234"/>
                <a:gd name="T14" fmla="*/ 1 w 235"/>
                <a:gd name="T15" fmla="*/ 0 h 2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5"/>
                <a:gd name="T25" fmla="*/ 0 h 234"/>
                <a:gd name="T26" fmla="*/ 235 w 235"/>
                <a:gd name="T27" fmla="*/ 234 h 2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5" h="234">
                  <a:moveTo>
                    <a:pt x="0" y="234"/>
                  </a:moveTo>
                  <a:lnTo>
                    <a:pt x="176" y="234"/>
                  </a:lnTo>
                  <a:lnTo>
                    <a:pt x="235" y="176"/>
                  </a:lnTo>
                  <a:lnTo>
                    <a:pt x="176" y="117"/>
                  </a:lnTo>
                  <a:lnTo>
                    <a:pt x="59" y="117"/>
                  </a:lnTo>
                  <a:lnTo>
                    <a:pt x="0" y="59"/>
                  </a:lnTo>
                  <a:lnTo>
                    <a:pt x="59" y="0"/>
                  </a:lnTo>
                  <a:lnTo>
                    <a:pt x="235" y="0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5" name="Line 123">
              <a:extLst>
                <a:ext uri="{FF2B5EF4-FFF2-40B4-BE49-F238E27FC236}">
                  <a16:creationId xmlns:a16="http://schemas.microsoft.com/office/drawing/2014/main" id="{5F8CBA40-387A-CCA1-117A-8CEE895BF4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7" y="136"/>
              <a:ext cx="10" cy="20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6" name="Line 124">
              <a:extLst>
                <a:ext uri="{FF2B5EF4-FFF2-40B4-BE49-F238E27FC236}">
                  <a16:creationId xmlns:a16="http://schemas.microsoft.com/office/drawing/2014/main" id="{E48A0A01-7206-0C22-B1C5-5B46D2EF7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7" y="136"/>
              <a:ext cx="9" cy="20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7" name="Freeform 125">
              <a:extLst>
                <a:ext uri="{FF2B5EF4-FFF2-40B4-BE49-F238E27FC236}">
                  <a16:creationId xmlns:a16="http://schemas.microsoft.com/office/drawing/2014/main" id="{6ADB958D-5069-0A4C-75DE-599F0C31C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54"/>
              <a:ext cx="104" cy="250"/>
            </a:xfrm>
            <a:custGeom>
              <a:avLst/>
              <a:gdLst>
                <a:gd name="T0" fmla="*/ 3 w 621"/>
                <a:gd name="T1" fmla="*/ 0 h 1500"/>
                <a:gd name="T2" fmla="*/ 3 w 621"/>
                <a:gd name="T3" fmla="*/ 0 h 1500"/>
                <a:gd name="T4" fmla="*/ 0 w 621"/>
                <a:gd name="T5" fmla="*/ 7 h 1500"/>
                <a:gd name="T6" fmla="*/ 3 w 621"/>
                <a:gd name="T7" fmla="*/ 0 h 15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1"/>
                <a:gd name="T13" fmla="*/ 0 h 1500"/>
                <a:gd name="T14" fmla="*/ 621 w 621"/>
                <a:gd name="T15" fmla="*/ 1500 h 15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1" h="1500">
                  <a:moveTo>
                    <a:pt x="621" y="27"/>
                  </a:moveTo>
                  <a:lnTo>
                    <a:pt x="556" y="0"/>
                  </a:lnTo>
                  <a:lnTo>
                    <a:pt x="0" y="1500"/>
                  </a:lnTo>
                  <a:lnTo>
                    <a:pt x="62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8" name="Freeform 126">
              <a:extLst>
                <a:ext uri="{FF2B5EF4-FFF2-40B4-BE49-F238E27FC236}">
                  <a16:creationId xmlns:a16="http://schemas.microsoft.com/office/drawing/2014/main" id="{12013462-439A-1369-59D4-D619E8A9A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054"/>
              <a:ext cx="103" cy="250"/>
            </a:xfrm>
            <a:custGeom>
              <a:avLst/>
              <a:gdLst>
                <a:gd name="T0" fmla="*/ 3 w 621"/>
                <a:gd name="T1" fmla="*/ 0 h 1500"/>
                <a:gd name="T2" fmla="*/ 0 w 621"/>
                <a:gd name="T3" fmla="*/ 7 h 1500"/>
                <a:gd name="T4" fmla="*/ 0 w 621"/>
                <a:gd name="T5" fmla="*/ 7 h 1500"/>
                <a:gd name="T6" fmla="*/ 3 w 621"/>
                <a:gd name="T7" fmla="*/ 0 h 15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1"/>
                <a:gd name="T13" fmla="*/ 0 h 1500"/>
                <a:gd name="T14" fmla="*/ 621 w 621"/>
                <a:gd name="T15" fmla="*/ 1500 h 15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1" h="1500">
                  <a:moveTo>
                    <a:pt x="621" y="0"/>
                  </a:moveTo>
                  <a:lnTo>
                    <a:pt x="65" y="1500"/>
                  </a:lnTo>
                  <a:lnTo>
                    <a:pt x="0" y="1473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9" name="Freeform 127">
              <a:extLst>
                <a:ext uri="{FF2B5EF4-FFF2-40B4-BE49-F238E27FC236}">
                  <a16:creationId xmlns:a16="http://schemas.microsoft.com/office/drawing/2014/main" id="{D7E9E1D5-B3C3-734F-59BC-E0ADF4EBD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054"/>
              <a:ext cx="114" cy="250"/>
            </a:xfrm>
            <a:custGeom>
              <a:avLst/>
              <a:gdLst>
                <a:gd name="T0" fmla="*/ 3 w 686"/>
                <a:gd name="T1" fmla="*/ 0 h 1500"/>
                <a:gd name="T2" fmla="*/ 3 w 686"/>
                <a:gd name="T3" fmla="*/ 0 h 1500"/>
                <a:gd name="T4" fmla="*/ 0 w 686"/>
                <a:gd name="T5" fmla="*/ 7 h 1500"/>
                <a:gd name="T6" fmla="*/ 0 w 686"/>
                <a:gd name="T7" fmla="*/ 7 h 1500"/>
                <a:gd name="T8" fmla="*/ 3 w 686"/>
                <a:gd name="T9" fmla="*/ 0 h 1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1500"/>
                <a:gd name="T17" fmla="*/ 686 w 686"/>
                <a:gd name="T18" fmla="*/ 1500 h 1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1500">
                  <a:moveTo>
                    <a:pt x="686" y="27"/>
                  </a:moveTo>
                  <a:lnTo>
                    <a:pt x="621" y="0"/>
                  </a:lnTo>
                  <a:lnTo>
                    <a:pt x="0" y="1473"/>
                  </a:lnTo>
                  <a:lnTo>
                    <a:pt x="65" y="1500"/>
                  </a:lnTo>
                  <a:lnTo>
                    <a:pt x="686" y="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0" name="Freeform 128">
              <a:extLst>
                <a:ext uri="{FF2B5EF4-FFF2-40B4-BE49-F238E27FC236}">
                  <a16:creationId xmlns:a16="http://schemas.microsoft.com/office/drawing/2014/main" id="{11E7A504-F7A1-C621-7A98-5F5DA6BA0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621"/>
              <a:ext cx="279" cy="433"/>
            </a:xfrm>
            <a:custGeom>
              <a:avLst/>
              <a:gdLst>
                <a:gd name="T0" fmla="*/ 0 w 1674"/>
                <a:gd name="T1" fmla="*/ 0 h 2595"/>
                <a:gd name="T2" fmla="*/ 0 w 1674"/>
                <a:gd name="T3" fmla="*/ 0 h 2595"/>
                <a:gd name="T4" fmla="*/ 8 w 1674"/>
                <a:gd name="T5" fmla="*/ 12 h 2595"/>
                <a:gd name="T6" fmla="*/ 0 w 1674"/>
                <a:gd name="T7" fmla="*/ 0 h 25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4"/>
                <a:gd name="T13" fmla="*/ 0 h 2595"/>
                <a:gd name="T14" fmla="*/ 1674 w 1674"/>
                <a:gd name="T15" fmla="*/ 2595 h 25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4" h="2595">
                  <a:moveTo>
                    <a:pt x="59" y="0"/>
                  </a:moveTo>
                  <a:lnTo>
                    <a:pt x="0" y="37"/>
                  </a:lnTo>
                  <a:lnTo>
                    <a:pt x="1674" y="259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1" name="Freeform 129">
              <a:extLst>
                <a:ext uri="{FF2B5EF4-FFF2-40B4-BE49-F238E27FC236}">
                  <a16:creationId xmlns:a16="http://schemas.microsoft.com/office/drawing/2014/main" id="{6CEB001A-60CF-BC1E-D663-4F5A91E48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627"/>
              <a:ext cx="279" cy="433"/>
            </a:xfrm>
            <a:custGeom>
              <a:avLst/>
              <a:gdLst>
                <a:gd name="T0" fmla="*/ 0 w 1674"/>
                <a:gd name="T1" fmla="*/ 0 h 2595"/>
                <a:gd name="T2" fmla="*/ 8 w 1674"/>
                <a:gd name="T3" fmla="*/ 12 h 2595"/>
                <a:gd name="T4" fmla="*/ 8 w 1674"/>
                <a:gd name="T5" fmla="*/ 12 h 2595"/>
                <a:gd name="T6" fmla="*/ 0 w 1674"/>
                <a:gd name="T7" fmla="*/ 0 h 25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4"/>
                <a:gd name="T13" fmla="*/ 0 h 2595"/>
                <a:gd name="T14" fmla="*/ 1674 w 1674"/>
                <a:gd name="T15" fmla="*/ 2595 h 25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4" h="2595">
                  <a:moveTo>
                    <a:pt x="0" y="0"/>
                  </a:moveTo>
                  <a:lnTo>
                    <a:pt x="1674" y="2558"/>
                  </a:lnTo>
                  <a:lnTo>
                    <a:pt x="1615" y="2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2" name="Freeform 130">
              <a:extLst>
                <a:ext uri="{FF2B5EF4-FFF2-40B4-BE49-F238E27FC236}">
                  <a16:creationId xmlns:a16="http://schemas.microsoft.com/office/drawing/2014/main" id="{7A33FBF2-A822-4942-A022-C030D9671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621"/>
              <a:ext cx="279" cy="439"/>
            </a:xfrm>
            <a:custGeom>
              <a:avLst/>
              <a:gdLst>
                <a:gd name="T0" fmla="*/ 0 w 1674"/>
                <a:gd name="T1" fmla="*/ 0 h 2632"/>
                <a:gd name="T2" fmla="*/ 0 w 1674"/>
                <a:gd name="T3" fmla="*/ 0 h 2632"/>
                <a:gd name="T4" fmla="*/ 8 w 1674"/>
                <a:gd name="T5" fmla="*/ 12 h 2632"/>
                <a:gd name="T6" fmla="*/ 8 w 1674"/>
                <a:gd name="T7" fmla="*/ 12 h 2632"/>
                <a:gd name="T8" fmla="*/ 0 w 1674"/>
                <a:gd name="T9" fmla="*/ 0 h 2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74"/>
                <a:gd name="T16" fmla="*/ 0 h 2632"/>
                <a:gd name="T17" fmla="*/ 1674 w 1674"/>
                <a:gd name="T18" fmla="*/ 2632 h 26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74" h="2632">
                  <a:moveTo>
                    <a:pt x="59" y="0"/>
                  </a:moveTo>
                  <a:lnTo>
                    <a:pt x="0" y="37"/>
                  </a:lnTo>
                  <a:lnTo>
                    <a:pt x="1615" y="2632"/>
                  </a:lnTo>
                  <a:lnTo>
                    <a:pt x="1674" y="2595"/>
                  </a:lnTo>
                  <a:lnTo>
                    <a:pt x="59" y="0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3" name="Freeform 131">
              <a:extLst>
                <a:ext uri="{FF2B5EF4-FFF2-40B4-BE49-F238E27FC236}">
                  <a16:creationId xmlns:a16="http://schemas.microsoft.com/office/drawing/2014/main" id="{C88B7E36-935E-DF11-477D-538EA1806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1051"/>
              <a:ext cx="451" cy="12"/>
            </a:xfrm>
            <a:custGeom>
              <a:avLst/>
              <a:gdLst>
                <a:gd name="T0" fmla="*/ 0 w 2710"/>
                <a:gd name="T1" fmla="*/ 0 h 71"/>
                <a:gd name="T2" fmla="*/ 0 w 2710"/>
                <a:gd name="T3" fmla="*/ 0 h 71"/>
                <a:gd name="T4" fmla="*/ 12 w 2710"/>
                <a:gd name="T5" fmla="*/ 0 h 71"/>
                <a:gd name="T6" fmla="*/ 0 w 2710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10"/>
                <a:gd name="T13" fmla="*/ 0 h 71"/>
                <a:gd name="T14" fmla="*/ 2710 w 2710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10" h="71">
                  <a:moveTo>
                    <a:pt x="0" y="0"/>
                  </a:moveTo>
                  <a:lnTo>
                    <a:pt x="0" y="71"/>
                  </a:lnTo>
                  <a:lnTo>
                    <a:pt x="27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4" name="Freeform 132">
              <a:extLst>
                <a:ext uri="{FF2B5EF4-FFF2-40B4-BE49-F238E27FC236}">
                  <a16:creationId xmlns:a16="http://schemas.microsoft.com/office/drawing/2014/main" id="{2FB7362A-008E-9540-F836-F99D1A7BB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1051"/>
              <a:ext cx="451" cy="12"/>
            </a:xfrm>
            <a:custGeom>
              <a:avLst/>
              <a:gdLst>
                <a:gd name="T0" fmla="*/ 0 w 2710"/>
                <a:gd name="T1" fmla="*/ 0 h 71"/>
                <a:gd name="T2" fmla="*/ 12 w 2710"/>
                <a:gd name="T3" fmla="*/ 0 h 71"/>
                <a:gd name="T4" fmla="*/ 12 w 2710"/>
                <a:gd name="T5" fmla="*/ 0 h 71"/>
                <a:gd name="T6" fmla="*/ 0 w 2710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10"/>
                <a:gd name="T13" fmla="*/ 0 h 71"/>
                <a:gd name="T14" fmla="*/ 2710 w 2710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10" h="71">
                  <a:moveTo>
                    <a:pt x="0" y="71"/>
                  </a:moveTo>
                  <a:lnTo>
                    <a:pt x="2710" y="0"/>
                  </a:lnTo>
                  <a:lnTo>
                    <a:pt x="271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5" name="Rectangle 133">
              <a:extLst>
                <a:ext uri="{FF2B5EF4-FFF2-40B4-BE49-F238E27FC236}">
                  <a16:creationId xmlns:a16="http://schemas.microsoft.com/office/drawing/2014/main" id="{B60A1160-D03A-A99A-B066-B43124E96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" y="1051"/>
              <a:ext cx="451" cy="12"/>
            </a:xfrm>
            <a:prstGeom prst="rect">
              <a:avLst/>
            </a:prstGeom>
            <a:noFill/>
            <a:ln w="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168070" name="Line 134">
            <a:extLst>
              <a:ext uri="{FF2B5EF4-FFF2-40B4-BE49-F238E27FC236}">
                <a16:creationId xmlns:a16="http://schemas.microsoft.com/office/drawing/2014/main" id="{A5784512-DABC-0917-AD40-D3631724C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4925" y="3033713"/>
            <a:ext cx="1588" cy="2544762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071" name="Line 135">
            <a:extLst>
              <a:ext uri="{FF2B5EF4-FFF2-40B4-BE49-F238E27FC236}">
                <a16:creationId xmlns:a16="http://schemas.microsoft.com/office/drawing/2014/main" id="{FA4F36E9-702F-86FF-2D57-8A9FE1314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721101"/>
            <a:ext cx="1588" cy="1857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072" name="Line 136">
            <a:extLst>
              <a:ext uri="{FF2B5EF4-FFF2-40B4-BE49-F238E27FC236}">
                <a16:creationId xmlns:a16="http://schemas.microsoft.com/office/drawing/2014/main" id="{3ABA1842-0205-E85E-BCA5-61DFD14C31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4925" y="3033714"/>
            <a:ext cx="2178050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073" name="Line 137">
            <a:extLst>
              <a:ext uri="{FF2B5EF4-FFF2-40B4-BE49-F238E27FC236}">
                <a16:creationId xmlns:a16="http://schemas.microsoft.com/office/drawing/2014/main" id="{7FD282B3-D8D3-42E2-7E2F-48E9BD650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1963" y="3721100"/>
            <a:ext cx="223520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074" name="Line 138">
            <a:extLst>
              <a:ext uri="{FF2B5EF4-FFF2-40B4-BE49-F238E27FC236}">
                <a16:creationId xmlns:a16="http://schemas.microsoft.com/office/drawing/2014/main" id="{A501B265-D4B6-72DD-BD69-1C97270DB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2614" y="3721101"/>
            <a:ext cx="1587" cy="23399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075" name="Line 139">
            <a:extLst>
              <a:ext uri="{FF2B5EF4-FFF2-40B4-BE49-F238E27FC236}">
                <a16:creationId xmlns:a16="http://schemas.microsoft.com/office/drawing/2014/main" id="{E7C93744-AD70-94C5-4AC8-0D92C61BF6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1" y="5094289"/>
            <a:ext cx="836613" cy="4841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076" name="Line 140">
            <a:extLst>
              <a:ext uri="{FF2B5EF4-FFF2-40B4-BE49-F238E27FC236}">
                <a16:creationId xmlns:a16="http://schemas.microsoft.com/office/drawing/2014/main" id="{2028A097-1624-0EC6-7976-320B4BE5B8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86001" y="5578475"/>
            <a:ext cx="836613" cy="4826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077" name="Line 141">
            <a:extLst>
              <a:ext uri="{FF2B5EF4-FFF2-40B4-BE49-F238E27FC236}">
                <a16:creationId xmlns:a16="http://schemas.microsoft.com/office/drawing/2014/main" id="{A92EA225-EFD6-F96A-ADCD-D5FD1C8D6B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1964" y="3721101"/>
            <a:ext cx="1587" cy="22717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078" name="Oval 142">
            <a:extLst>
              <a:ext uri="{FF2B5EF4-FFF2-40B4-BE49-F238E27FC236}">
                <a16:creationId xmlns:a16="http://schemas.microsoft.com/office/drawing/2014/main" id="{16F94E6D-9F45-FCF5-6B6A-8D44DFE8E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6512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68079" name="Oval 143">
            <a:extLst>
              <a:ext uri="{FF2B5EF4-FFF2-40B4-BE49-F238E27FC236}">
                <a16:creationId xmlns:a16="http://schemas.microsoft.com/office/drawing/2014/main" id="{EC05DBAA-36B0-04F6-3D79-E0409EA19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0990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68080" name="Oval 144">
            <a:extLst>
              <a:ext uri="{FF2B5EF4-FFF2-40B4-BE49-F238E27FC236}">
                <a16:creationId xmlns:a16="http://schemas.microsoft.com/office/drawing/2014/main" id="{83AC99FC-DDF4-10D0-2A43-5AF517854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9499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68081" name="Oval 145">
            <a:extLst>
              <a:ext uri="{FF2B5EF4-FFF2-40B4-BE49-F238E27FC236}">
                <a16:creationId xmlns:a16="http://schemas.microsoft.com/office/drawing/2014/main" id="{CD2048BE-9649-F408-E2DE-E0E833E46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575" y="36623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68082" name="Oval 146">
            <a:extLst>
              <a:ext uri="{FF2B5EF4-FFF2-40B4-BE49-F238E27FC236}">
                <a16:creationId xmlns:a16="http://schemas.microsoft.com/office/drawing/2014/main" id="{AB224209-A0E6-5C96-5350-95A22E2BB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713" y="36623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2" name="Group 147">
            <a:extLst>
              <a:ext uri="{FF2B5EF4-FFF2-40B4-BE49-F238E27FC236}">
                <a16:creationId xmlns:a16="http://schemas.microsoft.com/office/drawing/2014/main" id="{2577F853-D968-3A85-5213-E3E03EC5BCBD}"/>
              </a:ext>
            </a:extLst>
          </p:cNvPr>
          <p:cNvGrpSpPr>
            <a:grpSpLocks/>
          </p:cNvGrpSpPr>
          <p:nvPr/>
        </p:nvGrpSpPr>
        <p:grpSpPr bwMode="auto">
          <a:xfrm>
            <a:off x="6524626" y="2214564"/>
            <a:ext cx="3609975" cy="4179887"/>
            <a:chOff x="3150" y="1395"/>
            <a:chExt cx="2274" cy="2633"/>
          </a:xfrm>
        </p:grpSpPr>
        <p:sp>
          <p:nvSpPr>
            <p:cNvPr id="33839" name="Freeform 148">
              <a:extLst>
                <a:ext uri="{FF2B5EF4-FFF2-40B4-BE49-F238E27FC236}">
                  <a16:creationId xmlns:a16="http://schemas.microsoft.com/office/drawing/2014/main" id="{4860D787-D990-A4F1-4F23-4CD4BB264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" y="2376"/>
              <a:ext cx="452" cy="12"/>
            </a:xfrm>
            <a:custGeom>
              <a:avLst/>
              <a:gdLst>
                <a:gd name="T0" fmla="*/ 0 w 2710"/>
                <a:gd name="T1" fmla="*/ 0 h 71"/>
                <a:gd name="T2" fmla="*/ 0 w 2710"/>
                <a:gd name="T3" fmla="*/ 0 h 71"/>
                <a:gd name="T4" fmla="*/ 13 w 2710"/>
                <a:gd name="T5" fmla="*/ 0 h 71"/>
                <a:gd name="T6" fmla="*/ 0 w 2710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10"/>
                <a:gd name="T13" fmla="*/ 0 h 71"/>
                <a:gd name="T14" fmla="*/ 2710 w 2710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10" h="71">
                  <a:moveTo>
                    <a:pt x="0" y="0"/>
                  </a:moveTo>
                  <a:lnTo>
                    <a:pt x="0" y="71"/>
                  </a:lnTo>
                  <a:lnTo>
                    <a:pt x="27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0" name="Freeform 149">
              <a:extLst>
                <a:ext uri="{FF2B5EF4-FFF2-40B4-BE49-F238E27FC236}">
                  <a16:creationId xmlns:a16="http://schemas.microsoft.com/office/drawing/2014/main" id="{182F6318-0EC6-B4E7-B210-695F6B4C8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" y="2376"/>
              <a:ext cx="452" cy="12"/>
            </a:xfrm>
            <a:custGeom>
              <a:avLst/>
              <a:gdLst>
                <a:gd name="T0" fmla="*/ 0 w 2710"/>
                <a:gd name="T1" fmla="*/ 0 h 71"/>
                <a:gd name="T2" fmla="*/ 13 w 2710"/>
                <a:gd name="T3" fmla="*/ 0 h 71"/>
                <a:gd name="T4" fmla="*/ 13 w 2710"/>
                <a:gd name="T5" fmla="*/ 0 h 71"/>
                <a:gd name="T6" fmla="*/ 0 w 2710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10"/>
                <a:gd name="T13" fmla="*/ 0 h 71"/>
                <a:gd name="T14" fmla="*/ 2710 w 2710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10" h="71">
                  <a:moveTo>
                    <a:pt x="0" y="71"/>
                  </a:moveTo>
                  <a:lnTo>
                    <a:pt x="2710" y="0"/>
                  </a:lnTo>
                  <a:lnTo>
                    <a:pt x="271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1" name="Rectangle 150">
              <a:extLst>
                <a:ext uri="{FF2B5EF4-FFF2-40B4-BE49-F238E27FC236}">
                  <a16:creationId xmlns:a16="http://schemas.microsoft.com/office/drawing/2014/main" id="{FCB39823-1655-238D-8E82-13A79D272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" y="2376"/>
              <a:ext cx="452" cy="12"/>
            </a:xfrm>
            <a:prstGeom prst="rect">
              <a:avLst/>
            </a:prstGeom>
            <a:noFill/>
            <a:ln w="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3842" name="Freeform 151">
              <a:extLst>
                <a:ext uri="{FF2B5EF4-FFF2-40B4-BE49-F238E27FC236}">
                  <a16:creationId xmlns:a16="http://schemas.microsoft.com/office/drawing/2014/main" id="{85B80F23-37DA-6B57-5F56-C1DEA4157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1914"/>
              <a:ext cx="10" cy="59"/>
            </a:xfrm>
            <a:custGeom>
              <a:avLst/>
              <a:gdLst>
                <a:gd name="T0" fmla="*/ 0 w 58"/>
                <a:gd name="T1" fmla="*/ 0 h 351"/>
                <a:gd name="T2" fmla="*/ 0 w 58"/>
                <a:gd name="T3" fmla="*/ 0 h 351"/>
                <a:gd name="T4" fmla="*/ 0 w 58"/>
                <a:gd name="T5" fmla="*/ 2 h 351"/>
                <a:gd name="T6" fmla="*/ 0 60000 65536"/>
                <a:gd name="T7" fmla="*/ 0 60000 65536"/>
                <a:gd name="T8" fmla="*/ 0 60000 65536"/>
                <a:gd name="T9" fmla="*/ 0 w 58"/>
                <a:gd name="T10" fmla="*/ 0 h 351"/>
                <a:gd name="T11" fmla="*/ 58 w 58"/>
                <a:gd name="T12" fmla="*/ 351 h 3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351">
                  <a:moveTo>
                    <a:pt x="0" y="58"/>
                  </a:moveTo>
                  <a:lnTo>
                    <a:pt x="58" y="0"/>
                  </a:lnTo>
                  <a:lnTo>
                    <a:pt x="58" y="35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3" name="Line 152">
              <a:extLst>
                <a:ext uri="{FF2B5EF4-FFF2-40B4-BE49-F238E27FC236}">
                  <a16:creationId xmlns:a16="http://schemas.microsoft.com/office/drawing/2014/main" id="{12BFAD71-74EE-74AE-8C3B-9BCED77B1C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7" y="1973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4" name="Line 153">
              <a:extLst>
                <a:ext uri="{FF2B5EF4-FFF2-40B4-BE49-F238E27FC236}">
                  <a16:creationId xmlns:a16="http://schemas.microsoft.com/office/drawing/2014/main" id="{439E868D-4205-C925-1C00-F2DFB02DF5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6" y="1914"/>
              <a:ext cx="9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5" name="Freeform 154">
              <a:extLst>
                <a:ext uri="{FF2B5EF4-FFF2-40B4-BE49-F238E27FC236}">
                  <a16:creationId xmlns:a16="http://schemas.microsoft.com/office/drawing/2014/main" id="{DBDBDF71-4FCC-74C8-CD8F-085726131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3167"/>
              <a:ext cx="12" cy="789"/>
            </a:xfrm>
            <a:custGeom>
              <a:avLst/>
              <a:gdLst>
                <a:gd name="T0" fmla="*/ 0 w 71"/>
                <a:gd name="T1" fmla="*/ 21 h 4734"/>
                <a:gd name="T2" fmla="*/ 0 w 71"/>
                <a:gd name="T3" fmla="*/ 22 h 4734"/>
                <a:gd name="T4" fmla="*/ 0 w 71"/>
                <a:gd name="T5" fmla="*/ 0 h 4734"/>
                <a:gd name="T6" fmla="*/ 0 w 71"/>
                <a:gd name="T7" fmla="*/ 21 h 47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4734"/>
                <a:gd name="T14" fmla="*/ 71 w 71"/>
                <a:gd name="T15" fmla="*/ 4734 h 47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4734">
                  <a:moveTo>
                    <a:pt x="0" y="4611"/>
                  </a:moveTo>
                  <a:lnTo>
                    <a:pt x="71" y="4734"/>
                  </a:lnTo>
                  <a:lnTo>
                    <a:pt x="0" y="0"/>
                  </a:lnTo>
                  <a:lnTo>
                    <a:pt x="0" y="46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6" name="Freeform 155">
              <a:extLst>
                <a:ext uri="{FF2B5EF4-FFF2-40B4-BE49-F238E27FC236}">
                  <a16:creationId xmlns:a16="http://schemas.microsoft.com/office/drawing/2014/main" id="{5A44AF36-9FB6-6480-EEBD-28D157B1A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3147"/>
              <a:ext cx="12" cy="809"/>
            </a:xfrm>
            <a:custGeom>
              <a:avLst/>
              <a:gdLst>
                <a:gd name="T0" fmla="*/ 0 w 71"/>
                <a:gd name="T1" fmla="*/ 22 h 4855"/>
                <a:gd name="T2" fmla="*/ 0 w 71"/>
                <a:gd name="T3" fmla="*/ 0 h 4855"/>
                <a:gd name="T4" fmla="*/ 0 w 71"/>
                <a:gd name="T5" fmla="*/ 0 h 4855"/>
                <a:gd name="T6" fmla="*/ 0 w 71"/>
                <a:gd name="T7" fmla="*/ 22 h 48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4855"/>
                <a:gd name="T14" fmla="*/ 71 w 71"/>
                <a:gd name="T15" fmla="*/ 4855 h 48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4855">
                  <a:moveTo>
                    <a:pt x="71" y="4855"/>
                  </a:moveTo>
                  <a:lnTo>
                    <a:pt x="0" y="121"/>
                  </a:lnTo>
                  <a:lnTo>
                    <a:pt x="71" y="0"/>
                  </a:lnTo>
                  <a:lnTo>
                    <a:pt x="71" y="48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7" name="Freeform 156">
              <a:extLst>
                <a:ext uri="{FF2B5EF4-FFF2-40B4-BE49-F238E27FC236}">
                  <a16:creationId xmlns:a16="http://schemas.microsoft.com/office/drawing/2014/main" id="{F1A38285-AA1E-E409-9144-184006D90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3147"/>
              <a:ext cx="12" cy="809"/>
            </a:xfrm>
            <a:custGeom>
              <a:avLst/>
              <a:gdLst>
                <a:gd name="T0" fmla="*/ 0 w 71"/>
                <a:gd name="T1" fmla="*/ 22 h 4855"/>
                <a:gd name="T2" fmla="*/ 0 w 71"/>
                <a:gd name="T3" fmla="*/ 22 h 4855"/>
                <a:gd name="T4" fmla="*/ 0 w 71"/>
                <a:gd name="T5" fmla="*/ 0 h 4855"/>
                <a:gd name="T6" fmla="*/ 0 w 71"/>
                <a:gd name="T7" fmla="*/ 0 h 4855"/>
                <a:gd name="T8" fmla="*/ 0 w 71"/>
                <a:gd name="T9" fmla="*/ 22 h 48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4855"/>
                <a:gd name="T17" fmla="*/ 71 w 71"/>
                <a:gd name="T18" fmla="*/ 4855 h 48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4855">
                  <a:moveTo>
                    <a:pt x="0" y="4732"/>
                  </a:moveTo>
                  <a:lnTo>
                    <a:pt x="71" y="4855"/>
                  </a:lnTo>
                  <a:lnTo>
                    <a:pt x="71" y="0"/>
                  </a:lnTo>
                  <a:lnTo>
                    <a:pt x="0" y="121"/>
                  </a:lnTo>
                  <a:lnTo>
                    <a:pt x="0" y="473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8" name="Freeform 157">
              <a:extLst>
                <a:ext uri="{FF2B5EF4-FFF2-40B4-BE49-F238E27FC236}">
                  <a16:creationId xmlns:a16="http://schemas.microsoft.com/office/drawing/2014/main" id="{FCB81637-6CA9-FB90-2E8C-A0E2DBEFA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" y="3147"/>
              <a:ext cx="677" cy="405"/>
            </a:xfrm>
            <a:custGeom>
              <a:avLst/>
              <a:gdLst>
                <a:gd name="T0" fmla="*/ 19 w 4060"/>
                <a:gd name="T1" fmla="*/ 1 h 2427"/>
                <a:gd name="T2" fmla="*/ 19 w 4060"/>
                <a:gd name="T3" fmla="*/ 0 h 2427"/>
                <a:gd name="T4" fmla="*/ 0 w 4060"/>
                <a:gd name="T5" fmla="*/ 11 h 2427"/>
                <a:gd name="T6" fmla="*/ 19 w 4060"/>
                <a:gd name="T7" fmla="*/ 1 h 24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60"/>
                <a:gd name="T13" fmla="*/ 0 h 2427"/>
                <a:gd name="T14" fmla="*/ 4060 w 4060"/>
                <a:gd name="T15" fmla="*/ 2427 h 24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60" h="2427">
                  <a:moveTo>
                    <a:pt x="3989" y="121"/>
                  </a:moveTo>
                  <a:lnTo>
                    <a:pt x="4060" y="0"/>
                  </a:lnTo>
                  <a:lnTo>
                    <a:pt x="0" y="2427"/>
                  </a:lnTo>
                  <a:lnTo>
                    <a:pt x="3989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9" name="Freeform 158">
              <a:extLst>
                <a:ext uri="{FF2B5EF4-FFF2-40B4-BE49-F238E27FC236}">
                  <a16:creationId xmlns:a16="http://schemas.microsoft.com/office/drawing/2014/main" id="{2B1490FA-0CBF-D76D-C9B7-9D8EC1B04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" y="3147"/>
              <a:ext cx="700" cy="405"/>
            </a:xfrm>
            <a:custGeom>
              <a:avLst/>
              <a:gdLst>
                <a:gd name="T0" fmla="*/ 19 w 4201"/>
                <a:gd name="T1" fmla="*/ 0 h 2427"/>
                <a:gd name="T2" fmla="*/ 1 w 4201"/>
                <a:gd name="T3" fmla="*/ 11 h 2427"/>
                <a:gd name="T4" fmla="*/ 0 w 4201"/>
                <a:gd name="T5" fmla="*/ 11 h 2427"/>
                <a:gd name="T6" fmla="*/ 19 w 4201"/>
                <a:gd name="T7" fmla="*/ 0 h 24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1"/>
                <a:gd name="T13" fmla="*/ 0 h 2427"/>
                <a:gd name="T14" fmla="*/ 4201 w 4201"/>
                <a:gd name="T15" fmla="*/ 2427 h 24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1" h="2427">
                  <a:moveTo>
                    <a:pt x="4201" y="0"/>
                  </a:moveTo>
                  <a:lnTo>
                    <a:pt x="141" y="2427"/>
                  </a:lnTo>
                  <a:lnTo>
                    <a:pt x="0" y="2427"/>
                  </a:lnTo>
                  <a:lnTo>
                    <a:pt x="42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0" name="Freeform 159">
              <a:extLst>
                <a:ext uri="{FF2B5EF4-FFF2-40B4-BE49-F238E27FC236}">
                  <a16:creationId xmlns:a16="http://schemas.microsoft.com/office/drawing/2014/main" id="{D6ACF528-146E-4A81-D81B-19F465571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" y="3147"/>
              <a:ext cx="700" cy="405"/>
            </a:xfrm>
            <a:custGeom>
              <a:avLst/>
              <a:gdLst>
                <a:gd name="T0" fmla="*/ 19 w 4201"/>
                <a:gd name="T1" fmla="*/ 1 h 2427"/>
                <a:gd name="T2" fmla="*/ 19 w 4201"/>
                <a:gd name="T3" fmla="*/ 0 h 2427"/>
                <a:gd name="T4" fmla="*/ 0 w 4201"/>
                <a:gd name="T5" fmla="*/ 11 h 2427"/>
                <a:gd name="T6" fmla="*/ 1 w 4201"/>
                <a:gd name="T7" fmla="*/ 11 h 2427"/>
                <a:gd name="T8" fmla="*/ 19 w 4201"/>
                <a:gd name="T9" fmla="*/ 1 h 2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1"/>
                <a:gd name="T16" fmla="*/ 0 h 2427"/>
                <a:gd name="T17" fmla="*/ 4201 w 4201"/>
                <a:gd name="T18" fmla="*/ 2427 h 24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1" h="2427">
                  <a:moveTo>
                    <a:pt x="4130" y="121"/>
                  </a:moveTo>
                  <a:lnTo>
                    <a:pt x="4201" y="0"/>
                  </a:lnTo>
                  <a:lnTo>
                    <a:pt x="0" y="2427"/>
                  </a:lnTo>
                  <a:lnTo>
                    <a:pt x="141" y="2427"/>
                  </a:lnTo>
                  <a:lnTo>
                    <a:pt x="4130" y="1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1" name="Freeform 160">
              <a:extLst>
                <a:ext uri="{FF2B5EF4-FFF2-40B4-BE49-F238E27FC236}">
                  <a16:creationId xmlns:a16="http://schemas.microsoft.com/office/drawing/2014/main" id="{0C3838E6-2930-BCD6-6536-D7B1CAE32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" y="3552"/>
              <a:ext cx="688" cy="384"/>
            </a:xfrm>
            <a:custGeom>
              <a:avLst/>
              <a:gdLst>
                <a:gd name="T0" fmla="*/ 1 w 4130"/>
                <a:gd name="T1" fmla="*/ 0 h 2305"/>
                <a:gd name="T2" fmla="*/ 0 w 4130"/>
                <a:gd name="T3" fmla="*/ 0 h 2305"/>
                <a:gd name="T4" fmla="*/ 19 w 4130"/>
                <a:gd name="T5" fmla="*/ 11 h 2305"/>
                <a:gd name="T6" fmla="*/ 1 w 4130"/>
                <a:gd name="T7" fmla="*/ 0 h 2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0"/>
                <a:gd name="T13" fmla="*/ 0 h 2305"/>
                <a:gd name="T14" fmla="*/ 4130 w 4130"/>
                <a:gd name="T15" fmla="*/ 2305 h 2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0" h="2305">
                  <a:moveTo>
                    <a:pt x="141" y="0"/>
                  </a:moveTo>
                  <a:lnTo>
                    <a:pt x="0" y="0"/>
                  </a:lnTo>
                  <a:lnTo>
                    <a:pt x="4130" y="2305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2" name="Freeform 161">
              <a:extLst>
                <a:ext uri="{FF2B5EF4-FFF2-40B4-BE49-F238E27FC236}">
                  <a16:creationId xmlns:a16="http://schemas.microsoft.com/office/drawing/2014/main" id="{C2AA054E-74B3-C2BD-B1EA-EAE639DB6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" y="3552"/>
              <a:ext cx="700" cy="404"/>
            </a:xfrm>
            <a:custGeom>
              <a:avLst/>
              <a:gdLst>
                <a:gd name="T0" fmla="*/ 0 w 4201"/>
                <a:gd name="T1" fmla="*/ 0 h 2428"/>
                <a:gd name="T2" fmla="*/ 19 w 4201"/>
                <a:gd name="T3" fmla="*/ 11 h 2428"/>
                <a:gd name="T4" fmla="*/ 19 w 4201"/>
                <a:gd name="T5" fmla="*/ 11 h 2428"/>
                <a:gd name="T6" fmla="*/ 0 w 4201"/>
                <a:gd name="T7" fmla="*/ 0 h 24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1"/>
                <a:gd name="T13" fmla="*/ 0 h 2428"/>
                <a:gd name="T14" fmla="*/ 4201 w 4201"/>
                <a:gd name="T15" fmla="*/ 2428 h 24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1" h="2428">
                  <a:moveTo>
                    <a:pt x="0" y="0"/>
                  </a:moveTo>
                  <a:lnTo>
                    <a:pt x="4130" y="2305"/>
                  </a:lnTo>
                  <a:lnTo>
                    <a:pt x="4201" y="2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3" name="Freeform 162">
              <a:extLst>
                <a:ext uri="{FF2B5EF4-FFF2-40B4-BE49-F238E27FC236}">
                  <a16:creationId xmlns:a16="http://schemas.microsoft.com/office/drawing/2014/main" id="{8D1354E4-5D12-E3E7-A648-F267BBD62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" y="3552"/>
              <a:ext cx="700" cy="404"/>
            </a:xfrm>
            <a:custGeom>
              <a:avLst/>
              <a:gdLst>
                <a:gd name="T0" fmla="*/ 1 w 4201"/>
                <a:gd name="T1" fmla="*/ 0 h 2428"/>
                <a:gd name="T2" fmla="*/ 0 w 4201"/>
                <a:gd name="T3" fmla="*/ 0 h 2428"/>
                <a:gd name="T4" fmla="*/ 19 w 4201"/>
                <a:gd name="T5" fmla="*/ 11 h 2428"/>
                <a:gd name="T6" fmla="*/ 19 w 4201"/>
                <a:gd name="T7" fmla="*/ 11 h 2428"/>
                <a:gd name="T8" fmla="*/ 1 w 4201"/>
                <a:gd name="T9" fmla="*/ 0 h 2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1"/>
                <a:gd name="T16" fmla="*/ 0 h 2428"/>
                <a:gd name="T17" fmla="*/ 4201 w 4201"/>
                <a:gd name="T18" fmla="*/ 2428 h 2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1" h="2428">
                  <a:moveTo>
                    <a:pt x="141" y="0"/>
                  </a:moveTo>
                  <a:lnTo>
                    <a:pt x="0" y="0"/>
                  </a:lnTo>
                  <a:lnTo>
                    <a:pt x="4201" y="2428"/>
                  </a:lnTo>
                  <a:lnTo>
                    <a:pt x="4130" y="2305"/>
                  </a:lnTo>
                  <a:lnTo>
                    <a:pt x="1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4" name="Freeform 163">
              <a:extLst>
                <a:ext uri="{FF2B5EF4-FFF2-40B4-BE49-F238E27FC236}">
                  <a16:creationId xmlns:a16="http://schemas.microsoft.com/office/drawing/2014/main" id="{93165593-ADBB-B2E9-6175-6EF016272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2621"/>
              <a:ext cx="682" cy="12"/>
            </a:xfrm>
            <a:custGeom>
              <a:avLst/>
              <a:gdLst>
                <a:gd name="T0" fmla="*/ 19 w 4094"/>
                <a:gd name="T1" fmla="*/ 0 h 71"/>
                <a:gd name="T2" fmla="*/ 19 w 4094"/>
                <a:gd name="T3" fmla="*/ 0 h 71"/>
                <a:gd name="T4" fmla="*/ 0 w 4094"/>
                <a:gd name="T5" fmla="*/ 0 h 71"/>
                <a:gd name="T6" fmla="*/ 19 w 4094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4"/>
                <a:gd name="T13" fmla="*/ 0 h 71"/>
                <a:gd name="T14" fmla="*/ 4094 w 4094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4" h="71">
                  <a:moveTo>
                    <a:pt x="4094" y="71"/>
                  </a:moveTo>
                  <a:lnTo>
                    <a:pt x="4094" y="0"/>
                  </a:lnTo>
                  <a:lnTo>
                    <a:pt x="0" y="71"/>
                  </a:lnTo>
                  <a:lnTo>
                    <a:pt x="4094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5" name="Freeform 164">
              <a:extLst>
                <a:ext uri="{FF2B5EF4-FFF2-40B4-BE49-F238E27FC236}">
                  <a16:creationId xmlns:a16="http://schemas.microsoft.com/office/drawing/2014/main" id="{76235F15-CF3D-AF68-3C63-834638B9B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2621"/>
              <a:ext cx="682" cy="12"/>
            </a:xfrm>
            <a:custGeom>
              <a:avLst/>
              <a:gdLst>
                <a:gd name="T0" fmla="*/ 19 w 4094"/>
                <a:gd name="T1" fmla="*/ 0 h 71"/>
                <a:gd name="T2" fmla="*/ 0 w 4094"/>
                <a:gd name="T3" fmla="*/ 0 h 71"/>
                <a:gd name="T4" fmla="*/ 0 w 4094"/>
                <a:gd name="T5" fmla="*/ 0 h 71"/>
                <a:gd name="T6" fmla="*/ 19 w 4094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4"/>
                <a:gd name="T13" fmla="*/ 0 h 71"/>
                <a:gd name="T14" fmla="*/ 4094 w 4094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4" h="71">
                  <a:moveTo>
                    <a:pt x="4094" y="0"/>
                  </a:moveTo>
                  <a:lnTo>
                    <a:pt x="0" y="71"/>
                  </a:lnTo>
                  <a:lnTo>
                    <a:pt x="0" y="0"/>
                  </a:lnTo>
                  <a:lnTo>
                    <a:pt x="40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6" name="Rectangle 165">
              <a:extLst>
                <a:ext uri="{FF2B5EF4-FFF2-40B4-BE49-F238E27FC236}">
                  <a16:creationId xmlns:a16="http://schemas.microsoft.com/office/drawing/2014/main" id="{960A5464-8A74-7545-32EF-41138249C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" y="2621"/>
              <a:ext cx="682" cy="1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3857" name="Freeform 166">
              <a:extLst>
                <a:ext uri="{FF2B5EF4-FFF2-40B4-BE49-F238E27FC236}">
                  <a16:creationId xmlns:a16="http://schemas.microsoft.com/office/drawing/2014/main" id="{B3746238-6F0D-110D-C148-4917E1EC9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" y="3546"/>
              <a:ext cx="170" cy="12"/>
            </a:xfrm>
            <a:custGeom>
              <a:avLst/>
              <a:gdLst>
                <a:gd name="T0" fmla="*/ 5 w 1014"/>
                <a:gd name="T1" fmla="*/ 0 h 70"/>
                <a:gd name="T2" fmla="*/ 5 w 1014"/>
                <a:gd name="T3" fmla="*/ 0 h 70"/>
                <a:gd name="T4" fmla="*/ 0 w 1014"/>
                <a:gd name="T5" fmla="*/ 0 h 70"/>
                <a:gd name="T6" fmla="*/ 5 w 1014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4"/>
                <a:gd name="T13" fmla="*/ 0 h 70"/>
                <a:gd name="T14" fmla="*/ 1014 w 1014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4" h="70">
                  <a:moveTo>
                    <a:pt x="1014" y="70"/>
                  </a:moveTo>
                  <a:lnTo>
                    <a:pt x="1014" y="0"/>
                  </a:lnTo>
                  <a:lnTo>
                    <a:pt x="0" y="70"/>
                  </a:lnTo>
                  <a:lnTo>
                    <a:pt x="1014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8" name="Freeform 167">
              <a:extLst>
                <a:ext uri="{FF2B5EF4-FFF2-40B4-BE49-F238E27FC236}">
                  <a16:creationId xmlns:a16="http://schemas.microsoft.com/office/drawing/2014/main" id="{0AE02DBD-C0F8-B749-9880-E3F7D6074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" y="3546"/>
              <a:ext cx="170" cy="12"/>
            </a:xfrm>
            <a:custGeom>
              <a:avLst/>
              <a:gdLst>
                <a:gd name="T0" fmla="*/ 5 w 1014"/>
                <a:gd name="T1" fmla="*/ 0 h 70"/>
                <a:gd name="T2" fmla="*/ 0 w 1014"/>
                <a:gd name="T3" fmla="*/ 0 h 70"/>
                <a:gd name="T4" fmla="*/ 0 w 1014"/>
                <a:gd name="T5" fmla="*/ 0 h 70"/>
                <a:gd name="T6" fmla="*/ 5 w 1014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4"/>
                <a:gd name="T13" fmla="*/ 0 h 70"/>
                <a:gd name="T14" fmla="*/ 1014 w 1014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4" h="70">
                  <a:moveTo>
                    <a:pt x="1014" y="0"/>
                  </a:moveTo>
                  <a:lnTo>
                    <a:pt x="0" y="70"/>
                  </a:lnTo>
                  <a:lnTo>
                    <a:pt x="0" y="0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9" name="Rectangle 168">
              <a:extLst>
                <a:ext uri="{FF2B5EF4-FFF2-40B4-BE49-F238E27FC236}">
                  <a16:creationId xmlns:a16="http://schemas.microsoft.com/office/drawing/2014/main" id="{B869F99A-7702-EEF0-20F9-8D9AB44B9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9" y="3546"/>
              <a:ext cx="170" cy="1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3860" name="Freeform 169">
              <a:extLst>
                <a:ext uri="{FF2B5EF4-FFF2-40B4-BE49-F238E27FC236}">
                  <a16:creationId xmlns:a16="http://schemas.microsoft.com/office/drawing/2014/main" id="{D8E4420F-41CD-F1A0-0927-44049EBC1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" y="3624"/>
              <a:ext cx="29" cy="39"/>
            </a:xfrm>
            <a:custGeom>
              <a:avLst/>
              <a:gdLst>
                <a:gd name="T0" fmla="*/ 0 w 175"/>
                <a:gd name="T1" fmla="*/ 1 h 235"/>
                <a:gd name="T2" fmla="*/ 0 w 175"/>
                <a:gd name="T3" fmla="*/ 1 h 235"/>
                <a:gd name="T4" fmla="*/ 0 w 175"/>
                <a:gd name="T5" fmla="*/ 1 h 235"/>
                <a:gd name="T6" fmla="*/ 0 w 175"/>
                <a:gd name="T7" fmla="*/ 0 h 235"/>
                <a:gd name="T8" fmla="*/ 0 w 175"/>
                <a:gd name="T9" fmla="*/ 0 h 235"/>
                <a:gd name="T10" fmla="*/ 0 w 175"/>
                <a:gd name="T11" fmla="*/ 0 h 235"/>
                <a:gd name="T12" fmla="*/ 1 w 175"/>
                <a:gd name="T13" fmla="*/ 0 h 235"/>
                <a:gd name="T14" fmla="*/ 1 w 175"/>
                <a:gd name="T15" fmla="*/ 1 h 235"/>
                <a:gd name="T16" fmla="*/ 0 w 175"/>
                <a:gd name="T17" fmla="*/ 1 h 2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5"/>
                <a:gd name="T28" fmla="*/ 0 h 235"/>
                <a:gd name="T29" fmla="*/ 175 w 175"/>
                <a:gd name="T30" fmla="*/ 235 h 2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5" h="235">
                  <a:moveTo>
                    <a:pt x="117" y="235"/>
                  </a:moveTo>
                  <a:lnTo>
                    <a:pt x="58" y="235"/>
                  </a:lnTo>
                  <a:lnTo>
                    <a:pt x="0" y="176"/>
                  </a:lnTo>
                  <a:lnTo>
                    <a:pt x="0" y="59"/>
                  </a:lnTo>
                  <a:lnTo>
                    <a:pt x="58" y="0"/>
                  </a:lnTo>
                  <a:lnTo>
                    <a:pt x="117" y="0"/>
                  </a:lnTo>
                  <a:lnTo>
                    <a:pt x="175" y="59"/>
                  </a:lnTo>
                  <a:lnTo>
                    <a:pt x="175" y="176"/>
                  </a:lnTo>
                  <a:lnTo>
                    <a:pt x="117" y="235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1" name="Line 170">
              <a:extLst>
                <a:ext uri="{FF2B5EF4-FFF2-40B4-BE49-F238E27FC236}">
                  <a16:creationId xmlns:a16="http://schemas.microsoft.com/office/drawing/2014/main" id="{B3E9A080-F321-87E2-5819-1B21A1D5E3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5" y="3654"/>
              <a:ext cx="10" cy="9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2" name="Freeform 171">
              <a:extLst>
                <a:ext uri="{FF2B5EF4-FFF2-40B4-BE49-F238E27FC236}">
                  <a16:creationId xmlns:a16="http://schemas.microsoft.com/office/drawing/2014/main" id="{5E65BC5D-96CD-0AB4-4746-1AAECC844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3543"/>
              <a:ext cx="39" cy="59"/>
            </a:xfrm>
            <a:custGeom>
              <a:avLst/>
              <a:gdLst>
                <a:gd name="T0" fmla="*/ 1 w 234"/>
                <a:gd name="T1" fmla="*/ 1 h 350"/>
                <a:gd name="T2" fmla="*/ 0 w 234"/>
                <a:gd name="T3" fmla="*/ 1 h 350"/>
                <a:gd name="T4" fmla="*/ 1 w 234"/>
                <a:gd name="T5" fmla="*/ 0 h 350"/>
                <a:gd name="T6" fmla="*/ 1 w 234"/>
                <a:gd name="T7" fmla="*/ 2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4"/>
                <a:gd name="T13" fmla="*/ 0 h 350"/>
                <a:gd name="T14" fmla="*/ 234 w 234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4" h="350">
                  <a:moveTo>
                    <a:pt x="234" y="233"/>
                  </a:moveTo>
                  <a:lnTo>
                    <a:pt x="0" y="233"/>
                  </a:lnTo>
                  <a:lnTo>
                    <a:pt x="175" y="0"/>
                  </a:lnTo>
                  <a:lnTo>
                    <a:pt x="175" y="35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3" name="Freeform 172">
              <a:extLst>
                <a:ext uri="{FF2B5EF4-FFF2-40B4-BE49-F238E27FC236}">
                  <a16:creationId xmlns:a16="http://schemas.microsoft.com/office/drawing/2014/main" id="{9769C9E8-EC08-0A28-060F-632FF721D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388"/>
              <a:ext cx="39" cy="59"/>
            </a:xfrm>
            <a:custGeom>
              <a:avLst/>
              <a:gdLst>
                <a:gd name="T0" fmla="*/ 1 w 235"/>
                <a:gd name="T1" fmla="*/ 1 h 352"/>
                <a:gd name="T2" fmla="*/ 0 w 235"/>
                <a:gd name="T3" fmla="*/ 1 h 352"/>
                <a:gd name="T4" fmla="*/ 1 w 235"/>
                <a:gd name="T5" fmla="*/ 0 h 352"/>
                <a:gd name="T6" fmla="*/ 1 w 235"/>
                <a:gd name="T7" fmla="*/ 2 h 3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5"/>
                <a:gd name="T13" fmla="*/ 0 h 352"/>
                <a:gd name="T14" fmla="*/ 235 w 235"/>
                <a:gd name="T15" fmla="*/ 352 h 3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5" h="352">
                  <a:moveTo>
                    <a:pt x="235" y="235"/>
                  </a:moveTo>
                  <a:lnTo>
                    <a:pt x="0" y="235"/>
                  </a:lnTo>
                  <a:lnTo>
                    <a:pt x="176" y="0"/>
                  </a:lnTo>
                  <a:lnTo>
                    <a:pt x="176" y="35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4" name="Line 173">
              <a:extLst>
                <a:ext uri="{FF2B5EF4-FFF2-40B4-BE49-F238E27FC236}">
                  <a16:creationId xmlns:a16="http://schemas.microsoft.com/office/drawing/2014/main" id="{7FFF8593-B4E3-FB4B-A7EA-32E26CC5DB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8" y="2388"/>
              <a:ext cx="1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5" name="Freeform 174">
              <a:extLst>
                <a:ext uri="{FF2B5EF4-FFF2-40B4-BE49-F238E27FC236}">
                  <a16:creationId xmlns:a16="http://schemas.microsoft.com/office/drawing/2014/main" id="{F800B762-5926-1F6B-CB68-194724C6E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2379"/>
              <a:ext cx="103" cy="250"/>
            </a:xfrm>
            <a:custGeom>
              <a:avLst/>
              <a:gdLst>
                <a:gd name="T0" fmla="*/ 3 w 621"/>
                <a:gd name="T1" fmla="*/ 0 h 1500"/>
                <a:gd name="T2" fmla="*/ 2 w 621"/>
                <a:gd name="T3" fmla="*/ 0 h 1500"/>
                <a:gd name="T4" fmla="*/ 0 w 621"/>
                <a:gd name="T5" fmla="*/ 7 h 1500"/>
                <a:gd name="T6" fmla="*/ 3 w 621"/>
                <a:gd name="T7" fmla="*/ 0 h 15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1"/>
                <a:gd name="T13" fmla="*/ 0 h 1500"/>
                <a:gd name="T14" fmla="*/ 621 w 621"/>
                <a:gd name="T15" fmla="*/ 1500 h 15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1" h="1500">
                  <a:moveTo>
                    <a:pt x="621" y="27"/>
                  </a:moveTo>
                  <a:lnTo>
                    <a:pt x="557" y="0"/>
                  </a:lnTo>
                  <a:lnTo>
                    <a:pt x="0" y="1500"/>
                  </a:lnTo>
                  <a:lnTo>
                    <a:pt x="62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6" name="Freeform 175">
              <a:extLst>
                <a:ext uri="{FF2B5EF4-FFF2-40B4-BE49-F238E27FC236}">
                  <a16:creationId xmlns:a16="http://schemas.microsoft.com/office/drawing/2014/main" id="{E762CE70-4233-B08E-D6AB-BA9A428A0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2379"/>
              <a:ext cx="104" cy="250"/>
            </a:xfrm>
            <a:custGeom>
              <a:avLst/>
              <a:gdLst>
                <a:gd name="T0" fmla="*/ 3 w 622"/>
                <a:gd name="T1" fmla="*/ 0 h 1500"/>
                <a:gd name="T2" fmla="*/ 0 w 622"/>
                <a:gd name="T3" fmla="*/ 7 h 1500"/>
                <a:gd name="T4" fmla="*/ 0 w 622"/>
                <a:gd name="T5" fmla="*/ 7 h 1500"/>
                <a:gd name="T6" fmla="*/ 3 w 622"/>
                <a:gd name="T7" fmla="*/ 0 h 15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2"/>
                <a:gd name="T13" fmla="*/ 0 h 1500"/>
                <a:gd name="T14" fmla="*/ 622 w 622"/>
                <a:gd name="T15" fmla="*/ 1500 h 15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2" h="1500">
                  <a:moveTo>
                    <a:pt x="622" y="0"/>
                  </a:moveTo>
                  <a:lnTo>
                    <a:pt x="65" y="1500"/>
                  </a:lnTo>
                  <a:lnTo>
                    <a:pt x="0" y="1473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7" name="Freeform 176">
              <a:extLst>
                <a:ext uri="{FF2B5EF4-FFF2-40B4-BE49-F238E27FC236}">
                  <a16:creationId xmlns:a16="http://schemas.microsoft.com/office/drawing/2014/main" id="{6CCE3E7F-E728-8DD1-E68C-E9EF097F4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2379"/>
              <a:ext cx="114" cy="250"/>
            </a:xfrm>
            <a:custGeom>
              <a:avLst/>
              <a:gdLst>
                <a:gd name="T0" fmla="*/ 3 w 686"/>
                <a:gd name="T1" fmla="*/ 0 h 1500"/>
                <a:gd name="T2" fmla="*/ 3 w 686"/>
                <a:gd name="T3" fmla="*/ 0 h 1500"/>
                <a:gd name="T4" fmla="*/ 0 w 686"/>
                <a:gd name="T5" fmla="*/ 7 h 1500"/>
                <a:gd name="T6" fmla="*/ 0 w 686"/>
                <a:gd name="T7" fmla="*/ 7 h 1500"/>
                <a:gd name="T8" fmla="*/ 3 w 686"/>
                <a:gd name="T9" fmla="*/ 0 h 1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6"/>
                <a:gd name="T16" fmla="*/ 0 h 1500"/>
                <a:gd name="T17" fmla="*/ 686 w 686"/>
                <a:gd name="T18" fmla="*/ 1500 h 1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6" h="1500">
                  <a:moveTo>
                    <a:pt x="686" y="27"/>
                  </a:moveTo>
                  <a:lnTo>
                    <a:pt x="622" y="0"/>
                  </a:lnTo>
                  <a:lnTo>
                    <a:pt x="0" y="1473"/>
                  </a:lnTo>
                  <a:lnTo>
                    <a:pt x="65" y="1500"/>
                  </a:lnTo>
                  <a:lnTo>
                    <a:pt x="686" y="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8" name="Freeform 177">
              <a:extLst>
                <a:ext uri="{FF2B5EF4-FFF2-40B4-BE49-F238E27FC236}">
                  <a16:creationId xmlns:a16="http://schemas.microsoft.com/office/drawing/2014/main" id="{AF3EBEB3-14A1-324D-915E-DF06298AA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2686"/>
              <a:ext cx="29" cy="39"/>
            </a:xfrm>
            <a:custGeom>
              <a:avLst/>
              <a:gdLst>
                <a:gd name="T0" fmla="*/ 0 w 176"/>
                <a:gd name="T1" fmla="*/ 1 h 234"/>
                <a:gd name="T2" fmla="*/ 0 w 176"/>
                <a:gd name="T3" fmla="*/ 1 h 234"/>
                <a:gd name="T4" fmla="*/ 0 w 176"/>
                <a:gd name="T5" fmla="*/ 1 h 234"/>
                <a:gd name="T6" fmla="*/ 0 w 176"/>
                <a:gd name="T7" fmla="*/ 0 h 234"/>
                <a:gd name="T8" fmla="*/ 0 w 176"/>
                <a:gd name="T9" fmla="*/ 0 h 234"/>
                <a:gd name="T10" fmla="*/ 0 w 176"/>
                <a:gd name="T11" fmla="*/ 0 h 234"/>
                <a:gd name="T12" fmla="*/ 1 w 176"/>
                <a:gd name="T13" fmla="*/ 0 h 234"/>
                <a:gd name="T14" fmla="*/ 1 w 176"/>
                <a:gd name="T15" fmla="*/ 1 h 234"/>
                <a:gd name="T16" fmla="*/ 0 w 176"/>
                <a:gd name="T17" fmla="*/ 1 h 2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"/>
                <a:gd name="T28" fmla="*/ 0 h 234"/>
                <a:gd name="T29" fmla="*/ 176 w 176"/>
                <a:gd name="T30" fmla="*/ 234 h 2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" h="234">
                  <a:moveTo>
                    <a:pt x="117" y="234"/>
                  </a:moveTo>
                  <a:lnTo>
                    <a:pt x="59" y="234"/>
                  </a:lnTo>
                  <a:lnTo>
                    <a:pt x="0" y="176"/>
                  </a:lnTo>
                  <a:lnTo>
                    <a:pt x="0" y="58"/>
                  </a:lnTo>
                  <a:lnTo>
                    <a:pt x="59" y="0"/>
                  </a:lnTo>
                  <a:lnTo>
                    <a:pt x="117" y="0"/>
                  </a:lnTo>
                  <a:lnTo>
                    <a:pt x="176" y="58"/>
                  </a:lnTo>
                  <a:lnTo>
                    <a:pt x="176" y="176"/>
                  </a:lnTo>
                  <a:lnTo>
                    <a:pt x="117" y="234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9" name="Line 178">
              <a:extLst>
                <a:ext uri="{FF2B5EF4-FFF2-40B4-BE49-F238E27FC236}">
                  <a16:creationId xmlns:a16="http://schemas.microsoft.com/office/drawing/2014/main" id="{D31B594B-FA33-7980-C9E5-54233E9ACD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" y="2715"/>
              <a:ext cx="10" cy="10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0" name="Line 179">
              <a:extLst>
                <a:ext uri="{FF2B5EF4-FFF2-40B4-BE49-F238E27FC236}">
                  <a16:creationId xmlns:a16="http://schemas.microsoft.com/office/drawing/2014/main" id="{60829A2F-FFCB-C547-65B6-C0250634A5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8" y="2667"/>
              <a:ext cx="10" cy="19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1" name="Freeform 180">
              <a:extLst>
                <a:ext uri="{FF2B5EF4-FFF2-40B4-BE49-F238E27FC236}">
                  <a16:creationId xmlns:a16="http://schemas.microsoft.com/office/drawing/2014/main" id="{D3FD2677-50FA-A78E-A5CE-6F100ADC8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621"/>
              <a:ext cx="779" cy="12"/>
            </a:xfrm>
            <a:custGeom>
              <a:avLst/>
              <a:gdLst>
                <a:gd name="T0" fmla="*/ 0 w 4678"/>
                <a:gd name="T1" fmla="*/ 0 h 71"/>
                <a:gd name="T2" fmla="*/ 0 w 4678"/>
                <a:gd name="T3" fmla="*/ 0 h 71"/>
                <a:gd name="T4" fmla="*/ 22 w 4678"/>
                <a:gd name="T5" fmla="*/ 0 h 71"/>
                <a:gd name="T6" fmla="*/ 0 w 4678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78"/>
                <a:gd name="T13" fmla="*/ 0 h 71"/>
                <a:gd name="T14" fmla="*/ 4678 w 4678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78" h="71">
                  <a:moveTo>
                    <a:pt x="0" y="0"/>
                  </a:moveTo>
                  <a:lnTo>
                    <a:pt x="0" y="71"/>
                  </a:lnTo>
                  <a:lnTo>
                    <a:pt x="46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2" name="Freeform 181">
              <a:extLst>
                <a:ext uri="{FF2B5EF4-FFF2-40B4-BE49-F238E27FC236}">
                  <a16:creationId xmlns:a16="http://schemas.microsoft.com/office/drawing/2014/main" id="{FC7E7A46-2E4B-539D-46B9-58DC55AEB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621"/>
              <a:ext cx="796" cy="12"/>
            </a:xfrm>
            <a:custGeom>
              <a:avLst/>
              <a:gdLst>
                <a:gd name="T0" fmla="*/ 0 w 4779"/>
                <a:gd name="T1" fmla="*/ 0 h 71"/>
                <a:gd name="T2" fmla="*/ 22 w 4779"/>
                <a:gd name="T3" fmla="*/ 0 h 71"/>
                <a:gd name="T4" fmla="*/ 22 w 4779"/>
                <a:gd name="T5" fmla="*/ 0 h 71"/>
                <a:gd name="T6" fmla="*/ 0 w 4779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79"/>
                <a:gd name="T13" fmla="*/ 0 h 71"/>
                <a:gd name="T14" fmla="*/ 4779 w 4779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79" h="71">
                  <a:moveTo>
                    <a:pt x="0" y="71"/>
                  </a:moveTo>
                  <a:lnTo>
                    <a:pt x="4678" y="0"/>
                  </a:lnTo>
                  <a:lnTo>
                    <a:pt x="4779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3" name="Freeform 182">
              <a:extLst>
                <a:ext uri="{FF2B5EF4-FFF2-40B4-BE49-F238E27FC236}">
                  <a16:creationId xmlns:a16="http://schemas.microsoft.com/office/drawing/2014/main" id="{47494550-986E-4831-6BA8-A40EF81C4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621"/>
              <a:ext cx="796" cy="12"/>
            </a:xfrm>
            <a:custGeom>
              <a:avLst/>
              <a:gdLst>
                <a:gd name="T0" fmla="*/ 0 w 4779"/>
                <a:gd name="T1" fmla="*/ 0 h 71"/>
                <a:gd name="T2" fmla="*/ 0 w 4779"/>
                <a:gd name="T3" fmla="*/ 0 h 71"/>
                <a:gd name="T4" fmla="*/ 22 w 4779"/>
                <a:gd name="T5" fmla="*/ 0 h 71"/>
                <a:gd name="T6" fmla="*/ 22 w 4779"/>
                <a:gd name="T7" fmla="*/ 0 h 71"/>
                <a:gd name="T8" fmla="*/ 0 w 4779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79"/>
                <a:gd name="T16" fmla="*/ 0 h 71"/>
                <a:gd name="T17" fmla="*/ 4779 w 477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79" h="71">
                  <a:moveTo>
                    <a:pt x="0" y="0"/>
                  </a:moveTo>
                  <a:lnTo>
                    <a:pt x="0" y="71"/>
                  </a:lnTo>
                  <a:lnTo>
                    <a:pt x="4779" y="71"/>
                  </a:lnTo>
                  <a:lnTo>
                    <a:pt x="4678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4" name="Freeform 183">
              <a:extLst>
                <a:ext uri="{FF2B5EF4-FFF2-40B4-BE49-F238E27FC236}">
                  <a16:creationId xmlns:a16="http://schemas.microsoft.com/office/drawing/2014/main" id="{8DC20A0B-38CE-56BA-D2AC-F2E05C142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" y="1551"/>
              <a:ext cx="408" cy="1082"/>
            </a:xfrm>
            <a:custGeom>
              <a:avLst/>
              <a:gdLst>
                <a:gd name="T0" fmla="*/ 11 w 2448"/>
                <a:gd name="T1" fmla="*/ 30 h 6492"/>
                <a:gd name="T2" fmla="*/ 11 w 2448"/>
                <a:gd name="T3" fmla="*/ 30 h 6492"/>
                <a:gd name="T4" fmla="*/ 0 w 2448"/>
                <a:gd name="T5" fmla="*/ 0 h 6492"/>
                <a:gd name="T6" fmla="*/ 11 w 2448"/>
                <a:gd name="T7" fmla="*/ 30 h 64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8"/>
                <a:gd name="T13" fmla="*/ 0 h 6492"/>
                <a:gd name="T14" fmla="*/ 2448 w 2448"/>
                <a:gd name="T15" fmla="*/ 6492 h 64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8" h="6492">
                  <a:moveTo>
                    <a:pt x="2347" y="6421"/>
                  </a:moveTo>
                  <a:lnTo>
                    <a:pt x="2448" y="6492"/>
                  </a:lnTo>
                  <a:lnTo>
                    <a:pt x="0" y="0"/>
                  </a:lnTo>
                  <a:lnTo>
                    <a:pt x="2347" y="64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5" name="Freeform 184">
              <a:extLst>
                <a:ext uri="{FF2B5EF4-FFF2-40B4-BE49-F238E27FC236}">
                  <a16:creationId xmlns:a16="http://schemas.microsoft.com/office/drawing/2014/main" id="{8452DD58-46D4-33D9-D30B-9CDB80705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" y="1547"/>
              <a:ext cx="408" cy="1086"/>
            </a:xfrm>
            <a:custGeom>
              <a:avLst/>
              <a:gdLst>
                <a:gd name="T0" fmla="*/ 11 w 2448"/>
                <a:gd name="T1" fmla="*/ 30 h 6517"/>
                <a:gd name="T2" fmla="*/ 0 w 2448"/>
                <a:gd name="T3" fmla="*/ 0 h 6517"/>
                <a:gd name="T4" fmla="*/ 0 w 2448"/>
                <a:gd name="T5" fmla="*/ 0 h 6517"/>
                <a:gd name="T6" fmla="*/ 11 w 2448"/>
                <a:gd name="T7" fmla="*/ 30 h 65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8"/>
                <a:gd name="T13" fmla="*/ 0 h 6517"/>
                <a:gd name="T14" fmla="*/ 2448 w 2448"/>
                <a:gd name="T15" fmla="*/ 6517 h 65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8" h="6517">
                  <a:moveTo>
                    <a:pt x="2448" y="6517"/>
                  </a:moveTo>
                  <a:lnTo>
                    <a:pt x="0" y="25"/>
                  </a:lnTo>
                  <a:lnTo>
                    <a:pt x="67" y="0"/>
                  </a:lnTo>
                  <a:lnTo>
                    <a:pt x="2448" y="65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6" name="Freeform 185">
              <a:extLst>
                <a:ext uri="{FF2B5EF4-FFF2-40B4-BE49-F238E27FC236}">
                  <a16:creationId xmlns:a16="http://schemas.microsoft.com/office/drawing/2014/main" id="{928D37A3-71D0-B38D-C837-736740B2C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" y="1547"/>
              <a:ext cx="408" cy="1086"/>
            </a:xfrm>
            <a:custGeom>
              <a:avLst/>
              <a:gdLst>
                <a:gd name="T0" fmla="*/ 11 w 2448"/>
                <a:gd name="T1" fmla="*/ 30 h 6517"/>
                <a:gd name="T2" fmla="*/ 11 w 2448"/>
                <a:gd name="T3" fmla="*/ 30 h 6517"/>
                <a:gd name="T4" fmla="*/ 0 w 2448"/>
                <a:gd name="T5" fmla="*/ 0 h 6517"/>
                <a:gd name="T6" fmla="*/ 0 w 2448"/>
                <a:gd name="T7" fmla="*/ 0 h 6517"/>
                <a:gd name="T8" fmla="*/ 11 w 2448"/>
                <a:gd name="T9" fmla="*/ 30 h 65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48"/>
                <a:gd name="T16" fmla="*/ 0 h 6517"/>
                <a:gd name="T17" fmla="*/ 2448 w 2448"/>
                <a:gd name="T18" fmla="*/ 6517 h 65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48" h="6517">
                  <a:moveTo>
                    <a:pt x="2347" y="6446"/>
                  </a:moveTo>
                  <a:lnTo>
                    <a:pt x="2448" y="6517"/>
                  </a:lnTo>
                  <a:lnTo>
                    <a:pt x="67" y="0"/>
                  </a:lnTo>
                  <a:lnTo>
                    <a:pt x="0" y="25"/>
                  </a:lnTo>
                  <a:lnTo>
                    <a:pt x="2347" y="64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7" name="Freeform 186">
              <a:extLst>
                <a:ext uri="{FF2B5EF4-FFF2-40B4-BE49-F238E27FC236}">
                  <a16:creationId xmlns:a16="http://schemas.microsoft.com/office/drawing/2014/main" id="{97FA4BBA-F27D-5AB1-4861-D8536B859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" y="1946"/>
              <a:ext cx="279" cy="433"/>
            </a:xfrm>
            <a:custGeom>
              <a:avLst/>
              <a:gdLst>
                <a:gd name="T0" fmla="*/ 0 w 1676"/>
                <a:gd name="T1" fmla="*/ 0 h 2595"/>
                <a:gd name="T2" fmla="*/ 0 w 1676"/>
                <a:gd name="T3" fmla="*/ 0 h 2595"/>
                <a:gd name="T4" fmla="*/ 8 w 1676"/>
                <a:gd name="T5" fmla="*/ 12 h 2595"/>
                <a:gd name="T6" fmla="*/ 0 w 1676"/>
                <a:gd name="T7" fmla="*/ 0 h 25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6"/>
                <a:gd name="T13" fmla="*/ 0 h 2595"/>
                <a:gd name="T14" fmla="*/ 1676 w 1676"/>
                <a:gd name="T15" fmla="*/ 2595 h 25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6" h="2595">
                  <a:moveTo>
                    <a:pt x="60" y="0"/>
                  </a:moveTo>
                  <a:lnTo>
                    <a:pt x="0" y="37"/>
                  </a:lnTo>
                  <a:lnTo>
                    <a:pt x="1676" y="259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8" name="Freeform 187">
              <a:extLst>
                <a:ext uri="{FF2B5EF4-FFF2-40B4-BE49-F238E27FC236}">
                  <a16:creationId xmlns:a16="http://schemas.microsoft.com/office/drawing/2014/main" id="{B77D2490-68BA-53E4-7A3A-B11FBE8F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" y="1952"/>
              <a:ext cx="279" cy="433"/>
            </a:xfrm>
            <a:custGeom>
              <a:avLst/>
              <a:gdLst>
                <a:gd name="T0" fmla="*/ 0 w 1676"/>
                <a:gd name="T1" fmla="*/ 0 h 2595"/>
                <a:gd name="T2" fmla="*/ 8 w 1676"/>
                <a:gd name="T3" fmla="*/ 12 h 2595"/>
                <a:gd name="T4" fmla="*/ 7 w 1676"/>
                <a:gd name="T5" fmla="*/ 12 h 2595"/>
                <a:gd name="T6" fmla="*/ 0 w 1676"/>
                <a:gd name="T7" fmla="*/ 0 h 25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6"/>
                <a:gd name="T13" fmla="*/ 0 h 2595"/>
                <a:gd name="T14" fmla="*/ 1676 w 1676"/>
                <a:gd name="T15" fmla="*/ 2595 h 25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6" h="2595">
                  <a:moveTo>
                    <a:pt x="0" y="0"/>
                  </a:moveTo>
                  <a:lnTo>
                    <a:pt x="1676" y="2558"/>
                  </a:lnTo>
                  <a:lnTo>
                    <a:pt x="1616" y="2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9" name="Freeform 188">
              <a:extLst>
                <a:ext uri="{FF2B5EF4-FFF2-40B4-BE49-F238E27FC236}">
                  <a16:creationId xmlns:a16="http://schemas.microsoft.com/office/drawing/2014/main" id="{197CEC4F-1F52-B409-78EC-074D85396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" y="1946"/>
              <a:ext cx="279" cy="439"/>
            </a:xfrm>
            <a:custGeom>
              <a:avLst/>
              <a:gdLst>
                <a:gd name="T0" fmla="*/ 0 w 1676"/>
                <a:gd name="T1" fmla="*/ 0 h 2632"/>
                <a:gd name="T2" fmla="*/ 0 w 1676"/>
                <a:gd name="T3" fmla="*/ 0 h 2632"/>
                <a:gd name="T4" fmla="*/ 7 w 1676"/>
                <a:gd name="T5" fmla="*/ 12 h 2632"/>
                <a:gd name="T6" fmla="*/ 8 w 1676"/>
                <a:gd name="T7" fmla="*/ 12 h 2632"/>
                <a:gd name="T8" fmla="*/ 0 w 1676"/>
                <a:gd name="T9" fmla="*/ 0 h 2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76"/>
                <a:gd name="T16" fmla="*/ 0 h 2632"/>
                <a:gd name="T17" fmla="*/ 1676 w 1676"/>
                <a:gd name="T18" fmla="*/ 2632 h 26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76" h="2632">
                  <a:moveTo>
                    <a:pt x="60" y="0"/>
                  </a:moveTo>
                  <a:lnTo>
                    <a:pt x="0" y="37"/>
                  </a:lnTo>
                  <a:lnTo>
                    <a:pt x="1616" y="2632"/>
                  </a:lnTo>
                  <a:lnTo>
                    <a:pt x="1676" y="2595"/>
                  </a:lnTo>
                  <a:lnTo>
                    <a:pt x="60" y="0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0" name="Line 189">
              <a:extLst>
                <a:ext uri="{FF2B5EF4-FFF2-40B4-BE49-F238E27FC236}">
                  <a16:creationId xmlns:a16="http://schemas.microsoft.com/office/drawing/2014/main" id="{C8483679-D555-9B6D-FC91-AC85A611F7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2" y="1395"/>
              <a:ext cx="1" cy="2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1" name="Line 190">
              <a:extLst>
                <a:ext uri="{FF2B5EF4-FFF2-40B4-BE49-F238E27FC236}">
                  <a16:creationId xmlns:a16="http://schemas.microsoft.com/office/drawing/2014/main" id="{AF42D1E1-D91B-A220-58E6-F83257E23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2" y="1653"/>
              <a:ext cx="1" cy="3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2" name="Line 191">
              <a:extLst>
                <a:ext uri="{FF2B5EF4-FFF2-40B4-BE49-F238E27FC236}">
                  <a16:creationId xmlns:a16="http://schemas.microsoft.com/office/drawing/2014/main" id="{F76B1E0A-4C2A-5BFA-C0DF-99BD7C5F0A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2" y="1728"/>
              <a:ext cx="1" cy="2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3" name="Freeform 192">
              <a:extLst>
                <a:ext uri="{FF2B5EF4-FFF2-40B4-BE49-F238E27FC236}">
                  <a16:creationId xmlns:a16="http://schemas.microsoft.com/office/drawing/2014/main" id="{DA9D6FE0-9872-B05C-890C-4334CCE74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" y="1549"/>
              <a:ext cx="12" cy="400"/>
            </a:xfrm>
            <a:custGeom>
              <a:avLst/>
              <a:gdLst>
                <a:gd name="T0" fmla="*/ 0 w 71"/>
                <a:gd name="T1" fmla="*/ 0 h 2402"/>
                <a:gd name="T2" fmla="*/ 0 w 71"/>
                <a:gd name="T3" fmla="*/ 0 h 2402"/>
                <a:gd name="T4" fmla="*/ 0 w 71"/>
                <a:gd name="T5" fmla="*/ 11 h 2402"/>
                <a:gd name="T6" fmla="*/ 0 w 71"/>
                <a:gd name="T7" fmla="*/ 0 h 24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2402"/>
                <a:gd name="T14" fmla="*/ 71 w 71"/>
                <a:gd name="T15" fmla="*/ 2402 h 24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2402">
                  <a:moveTo>
                    <a:pt x="71" y="0"/>
                  </a:moveTo>
                  <a:lnTo>
                    <a:pt x="0" y="0"/>
                  </a:lnTo>
                  <a:lnTo>
                    <a:pt x="71" y="240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4" name="Freeform 193">
              <a:extLst>
                <a:ext uri="{FF2B5EF4-FFF2-40B4-BE49-F238E27FC236}">
                  <a16:creationId xmlns:a16="http://schemas.microsoft.com/office/drawing/2014/main" id="{C7DB1F16-0885-BBB4-A7FE-1E1DAB7C5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" y="1549"/>
              <a:ext cx="12" cy="400"/>
            </a:xfrm>
            <a:custGeom>
              <a:avLst/>
              <a:gdLst>
                <a:gd name="T0" fmla="*/ 0 w 71"/>
                <a:gd name="T1" fmla="*/ 0 h 2402"/>
                <a:gd name="T2" fmla="*/ 0 w 71"/>
                <a:gd name="T3" fmla="*/ 11 h 2402"/>
                <a:gd name="T4" fmla="*/ 0 w 71"/>
                <a:gd name="T5" fmla="*/ 11 h 2402"/>
                <a:gd name="T6" fmla="*/ 0 w 71"/>
                <a:gd name="T7" fmla="*/ 0 h 24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2402"/>
                <a:gd name="T14" fmla="*/ 71 w 71"/>
                <a:gd name="T15" fmla="*/ 2402 h 24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2402">
                  <a:moveTo>
                    <a:pt x="0" y="0"/>
                  </a:moveTo>
                  <a:lnTo>
                    <a:pt x="71" y="2402"/>
                  </a:lnTo>
                  <a:lnTo>
                    <a:pt x="0" y="2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5" name="Rectangle 194">
              <a:extLst>
                <a:ext uri="{FF2B5EF4-FFF2-40B4-BE49-F238E27FC236}">
                  <a16:creationId xmlns:a16="http://schemas.microsoft.com/office/drawing/2014/main" id="{8BB77FF7-AE63-5D22-82CA-46C07DF0A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" y="1549"/>
              <a:ext cx="12" cy="40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3886" name="Freeform 195">
              <a:extLst>
                <a:ext uri="{FF2B5EF4-FFF2-40B4-BE49-F238E27FC236}">
                  <a16:creationId xmlns:a16="http://schemas.microsoft.com/office/drawing/2014/main" id="{31F23618-B138-4978-5ACC-2D005A920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1548"/>
              <a:ext cx="239" cy="1078"/>
            </a:xfrm>
            <a:custGeom>
              <a:avLst/>
              <a:gdLst>
                <a:gd name="T0" fmla="*/ 0 w 1434"/>
                <a:gd name="T1" fmla="*/ 0 h 6470"/>
                <a:gd name="T2" fmla="*/ 0 w 1434"/>
                <a:gd name="T3" fmla="*/ 0 h 6470"/>
                <a:gd name="T4" fmla="*/ 7 w 1434"/>
                <a:gd name="T5" fmla="*/ 30 h 6470"/>
                <a:gd name="T6" fmla="*/ 0 w 1434"/>
                <a:gd name="T7" fmla="*/ 0 h 64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4"/>
                <a:gd name="T13" fmla="*/ 0 h 6470"/>
                <a:gd name="T14" fmla="*/ 1434 w 1434"/>
                <a:gd name="T15" fmla="*/ 6470 h 64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4" h="6470">
                  <a:moveTo>
                    <a:pt x="69" y="0"/>
                  </a:moveTo>
                  <a:lnTo>
                    <a:pt x="0" y="15"/>
                  </a:lnTo>
                  <a:lnTo>
                    <a:pt x="1434" y="647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7" name="Freeform 196">
              <a:extLst>
                <a:ext uri="{FF2B5EF4-FFF2-40B4-BE49-F238E27FC236}">
                  <a16:creationId xmlns:a16="http://schemas.microsoft.com/office/drawing/2014/main" id="{F5A103DD-9B8F-31A1-72E1-3E3AF4D6F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1550"/>
              <a:ext cx="239" cy="1078"/>
            </a:xfrm>
            <a:custGeom>
              <a:avLst/>
              <a:gdLst>
                <a:gd name="T0" fmla="*/ 0 w 1434"/>
                <a:gd name="T1" fmla="*/ 0 h 6469"/>
                <a:gd name="T2" fmla="*/ 7 w 1434"/>
                <a:gd name="T3" fmla="*/ 30 h 6469"/>
                <a:gd name="T4" fmla="*/ 6 w 1434"/>
                <a:gd name="T5" fmla="*/ 30 h 6469"/>
                <a:gd name="T6" fmla="*/ 0 w 1434"/>
                <a:gd name="T7" fmla="*/ 0 h 64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4"/>
                <a:gd name="T13" fmla="*/ 0 h 6469"/>
                <a:gd name="T14" fmla="*/ 1434 w 1434"/>
                <a:gd name="T15" fmla="*/ 6469 h 64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4" h="6469">
                  <a:moveTo>
                    <a:pt x="0" y="0"/>
                  </a:moveTo>
                  <a:lnTo>
                    <a:pt x="1434" y="6455"/>
                  </a:lnTo>
                  <a:lnTo>
                    <a:pt x="1365" y="6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8" name="Freeform 197">
              <a:extLst>
                <a:ext uri="{FF2B5EF4-FFF2-40B4-BE49-F238E27FC236}">
                  <a16:creationId xmlns:a16="http://schemas.microsoft.com/office/drawing/2014/main" id="{243E5174-A376-CCD4-F700-B041A34F7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1548"/>
              <a:ext cx="239" cy="1080"/>
            </a:xfrm>
            <a:custGeom>
              <a:avLst/>
              <a:gdLst>
                <a:gd name="T0" fmla="*/ 0 w 1434"/>
                <a:gd name="T1" fmla="*/ 0 h 6484"/>
                <a:gd name="T2" fmla="*/ 0 w 1434"/>
                <a:gd name="T3" fmla="*/ 0 h 6484"/>
                <a:gd name="T4" fmla="*/ 6 w 1434"/>
                <a:gd name="T5" fmla="*/ 30 h 6484"/>
                <a:gd name="T6" fmla="*/ 7 w 1434"/>
                <a:gd name="T7" fmla="*/ 30 h 6484"/>
                <a:gd name="T8" fmla="*/ 0 w 1434"/>
                <a:gd name="T9" fmla="*/ 0 h 6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6484"/>
                <a:gd name="T17" fmla="*/ 1434 w 1434"/>
                <a:gd name="T18" fmla="*/ 6484 h 6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6484">
                  <a:moveTo>
                    <a:pt x="69" y="0"/>
                  </a:moveTo>
                  <a:lnTo>
                    <a:pt x="0" y="15"/>
                  </a:lnTo>
                  <a:lnTo>
                    <a:pt x="1365" y="6484"/>
                  </a:lnTo>
                  <a:lnTo>
                    <a:pt x="1434" y="6470"/>
                  </a:lnTo>
                  <a:lnTo>
                    <a:pt x="6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9" name="Freeform 198">
              <a:extLst>
                <a:ext uri="{FF2B5EF4-FFF2-40B4-BE49-F238E27FC236}">
                  <a16:creationId xmlns:a16="http://schemas.microsoft.com/office/drawing/2014/main" id="{4E28B682-B960-1F73-F3D9-4DD9A55D7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1547"/>
              <a:ext cx="394" cy="1082"/>
            </a:xfrm>
            <a:custGeom>
              <a:avLst/>
              <a:gdLst>
                <a:gd name="T0" fmla="*/ 11 w 2365"/>
                <a:gd name="T1" fmla="*/ 0 h 6493"/>
                <a:gd name="T2" fmla="*/ 11 w 2365"/>
                <a:gd name="T3" fmla="*/ 0 h 6493"/>
                <a:gd name="T4" fmla="*/ 0 w 2365"/>
                <a:gd name="T5" fmla="*/ 30 h 6493"/>
                <a:gd name="T6" fmla="*/ 11 w 2365"/>
                <a:gd name="T7" fmla="*/ 0 h 64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65"/>
                <a:gd name="T13" fmla="*/ 0 h 6493"/>
                <a:gd name="T14" fmla="*/ 2365 w 2365"/>
                <a:gd name="T15" fmla="*/ 6493 h 64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5" h="6493">
                  <a:moveTo>
                    <a:pt x="2365" y="25"/>
                  </a:moveTo>
                  <a:lnTo>
                    <a:pt x="2298" y="0"/>
                  </a:lnTo>
                  <a:lnTo>
                    <a:pt x="0" y="6493"/>
                  </a:lnTo>
                  <a:lnTo>
                    <a:pt x="2365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0" name="Freeform 199">
              <a:extLst>
                <a:ext uri="{FF2B5EF4-FFF2-40B4-BE49-F238E27FC236}">
                  <a16:creationId xmlns:a16="http://schemas.microsoft.com/office/drawing/2014/main" id="{B08BC8E6-408B-2C5D-E153-A04144201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547"/>
              <a:ext cx="394" cy="1082"/>
            </a:xfrm>
            <a:custGeom>
              <a:avLst/>
              <a:gdLst>
                <a:gd name="T0" fmla="*/ 11 w 2364"/>
                <a:gd name="T1" fmla="*/ 0 h 6493"/>
                <a:gd name="T2" fmla="*/ 0 w 2364"/>
                <a:gd name="T3" fmla="*/ 30 h 6493"/>
                <a:gd name="T4" fmla="*/ 0 w 2364"/>
                <a:gd name="T5" fmla="*/ 30 h 6493"/>
                <a:gd name="T6" fmla="*/ 11 w 2364"/>
                <a:gd name="T7" fmla="*/ 0 h 64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64"/>
                <a:gd name="T13" fmla="*/ 0 h 6493"/>
                <a:gd name="T14" fmla="*/ 2364 w 2364"/>
                <a:gd name="T15" fmla="*/ 6493 h 64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4" h="6493">
                  <a:moveTo>
                    <a:pt x="2364" y="0"/>
                  </a:moveTo>
                  <a:lnTo>
                    <a:pt x="66" y="6493"/>
                  </a:lnTo>
                  <a:lnTo>
                    <a:pt x="0" y="6470"/>
                  </a:lnTo>
                  <a:lnTo>
                    <a:pt x="23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1" name="Freeform 200">
              <a:extLst>
                <a:ext uri="{FF2B5EF4-FFF2-40B4-BE49-F238E27FC236}">
                  <a16:creationId xmlns:a16="http://schemas.microsoft.com/office/drawing/2014/main" id="{4F8CBD40-0596-B645-CBBE-1A0C9605E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547"/>
              <a:ext cx="405" cy="1082"/>
            </a:xfrm>
            <a:custGeom>
              <a:avLst/>
              <a:gdLst>
                <a:gd name="T0" fmla="*/ 11 w 2431"/>
                <a:gd name="T1" fmla="*/ 0 h 6493"/>
                <a:gd name="T2" fmla="*/ 11 w 2431"/>
                <a:gd name="T3" fmla="*/ 0 h 6493"/>
                <a:gd name="T4" fmla="*/ 0 w 2431"/>
                <a:gd name="T5" fmla="*/ 30 h 6493"/>
                <a:gd name="T6" fmla="*/ 0 w 2431"/>
                <a:gd name="T7" fmla="*/ 30 h 6493"/>
                <a:gd name="T8" fmla="*/ 11 w 2431"/>
                <a:gd name="T9" fmla="*/ 0 h 64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31"/>
                <a:gd name="T16" fmla="*/ 0 h 6493"/>
                <a:gd name="T17" fmla="*/ 2431 w 2431"/>
                <a:gd name="T18" fmla="*/ 6493 h 64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31" h="6493">
                  <a:moveTo>
                    <a:pt x="2431" y="25"/>
                  </a:moveTo>
                  <a:lnTo>
                    <a:pt x="2364" y="0"/>
                  </a:lnTo>
                  <a:lnTo>
                    <a:pt x="0" y="6470"/>
                  </a:lnTo>
                  <a:lnTo>
                    <a:pt x="66" y="6493"/>
                  </a:lnTo>
                  <a:lnTo>
                    <a:pt x="2431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2" name="Freeform 201">
              <a:extLst>
                <a:ext uri="{FF2B5EF4-FFF2-40B4-BE49-F238E27FC236}">
                  <a16:creationId xmlns:a16="http://schemas.microsoft.com/office/drawing/2014/main" id="{5742A777-69ED-D87A-B211-65A92CE98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3154"/>
              <a:ext cx="228" cy="401"/>
            </a:xfrm>
            <a:custGeom>
              <a:avLst/>
              <a:gdLst>
                <a:gd name="T0" fmla="*/ 0 w 1365"/>
                <a:gd name="T1" fmla="*/ 11 h 2402"/>
                <a:gd name="T2" fmla="*/ 0 w 1365"/>
                <a:gd name="T3" fmla="*/ 11 h 2402"/>
                <a:gd name="T4" fmla="*/ 6 w 1365"/>
                <a:gd name="T5" fmla="*/ 0 h 2402"/>
                <a:gd name="T6" fmla="*/ 0 w 1365"/>
                <a:gd name="T7" fmla="*/ 11 h 24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5"/>
                <a:gd name="T13" fmla="*/ 0 h 2402"/>
                <a:gd name="T14" fmla="*/ 1365 w 1365"/>
                <a:gd name="T15" fmla="*/ 2402 h 24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5" h="2402">
                  <a:moveTo>
                    <a:pt x="0" y="2367"/>
                  </a:moveTo>
                  <a:lnTo>
                    <a:pt x="61" y="2402"/>
                  </a:lnTo>
                  <a:lnTo>
                    <a:pt x="1365" y="0"/>
                  </a:lnTo>
                  <a:lnTo>
                    <a:pt x="0" y="23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3" name="Freeform 202">
              <a:extLst>
                <a:ext uri="{FF2B5EF4-FFF2-40B4-BE49-F238E27FC236}">
                  <a16:creationId xmlns:a16="http://schemas.microsoft.com/office/drawing/2014/main" id="{DBAE77A6-EB49-62F3-7C3C-D87152A05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3154"/>
              <a:ext cx="228" cy="401"/>
            </a:xfrm>
            <a:custGeom>
              <a:avLst/>
              <a:gdLst>
                <a:gd name="T0" fmla="*/ 0 w 1365"/>
                <a:gd name="T1" fmla="*/ 11 h 2402"/>
                <a:gd name="T2" fmla="*/ 6 w 1365"/>
                <a:gd name="T3" fmla="*/ 0 h 2402"/>
                <a:gd name="T4" fmla="*/ 6 w 1365"/>
                <a:gd name="T5" fmla="*/ 0 h 2402"/>
                <a:gd name="T6" fmla="*/ 0 w 1365"/>
                <a:gd name="T7" fmla="*/ 11 h 24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5"/>
                <a:gd name="T13" fmla="*/ 0 h 2402"/>
                <a:gd name="T14" fmla="*/ 1365 w 1365"/>
                <a:gd name="T15" fmla="*/ 2402 h 24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5" h="2402">
                  <a:moveTo>
                    <a:pt x="0" y="2402"/>
                  </a:moveTo>
                  <a:lnTo>
                    <a:pt x="1304" y="0"/>
                  </a:lnTo>
                  <a:lnTo>
                    <a:pt x="1365" y="35"/>
                  </a:lnTo>
                  <a:lnTo>
                    <a:pt x="0" y="2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4" name="Freeform 203">
              <a:extLst>
                <a:ext uri="{FF2B5EF4-FFF2-40B4-BE49-F238E27FC236}">
                  <a16:creationId xmlns:a16="http://schemas.microsoft.com/office/drawing/2014/main" id="{379E8CDB-BC30-9ED4-D114-79D31F0EA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3154"/>
              <a:ext cx="238" cy="401"/>
            </a:xfrm>
            <a:custGeom>
              <a:avLst/>
              <a:gdLst>
                <a:gd name="T0" fmla="*/ 0 w 1426"/>
                <a:gd name="T1" fmla="*/ 11 h 2402"/>
                <a:gd name="T2" fmla="*/ 0 w 1426"/>
                <a:gd name="T3" fmla="*/ 11 h 2402"/>
                <a:gd name="T4" fmla="*/ 7 w 1426"/>
                <a:gd name="T5" fmla="*/ 0 h 2402"/>
                <a:gd name="T6" fmla="*/ 6 w 1426"/>
                <a:gd name="T7" fmla="*/ 0 h 2402"/>
                <a:gd name="T8" fmla="*/ 0 w 1426"/>
                <a:gd name="T9" fmla="*/ 11 h 24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6"/>
                <a:gd name="T16" fmla="*/ 0 h 2402"/>
                <a:gd name="T17" fmla="*/ 1426 w 1426"/>
                <a:gd name="T18" fmla="*/ 2402 h 24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6" h="2402">
                  <a:moveTo>
                    <a:pt x="0" y="2367"/>
                  </a:moveTo>
                  <a:lnTo>
                    <a:pt x="61" y="2402"/>
                  </a:lnTo>
                  <a:lnTo>
                    <a:pt x="1426" y="35"/>
                  </a:lnTo>
                  <a:lnTo>
                    <a:pt x="1365" y="0"/>
                  </a:lnTo>
                  <a:lnTo>
                    <a:pt x="0" y="236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5" name="Freeform 204">
              <a:extLst>
                <a:ext uri="{FF2B5EF4-FFF2-40B4-BE49-F238E27FC236}">
                  <a16:creationId xmlns:a16="http://schemas.microsoft.com/office/drawing/2014/main" id="{4B442529-4ABB-7F0A-ECA4-8B02EA3FB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3549"/>
              <a:ext cx="238" cy="394"/>
            </a:xfrm>
            <a:custGeom>
              <a:avLst/>
              <a:gdLst>
                <a:gd name="T0" fmla="*/ 0 w 1426"/>
                <a:gd name="T1" fmla="*/ 0 h 2365"/>
                <a:gd name="T2" fmla="*/ 0 w 1426"/>
                <a:gd name="T3" fmla="*/ 0 h 2365"/>
                <a:gd name="T4" fmla="*/ 7 w 1426"/>
                <a:gd name="T5" fmla="*/ 11 h 2365"/>
                <a:gd name="T6" fmla="*/ 0 w 1426"/>
                <a:gd name="T7" fmla="*/ 0 h 23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6"/>
                <a:gd name="T13" fmla="*/ 0 h 2365"/>
                <a:gd name="T14" fmla="*/ 1426 w 1426"/>
                <a:gd name="T15" fmla="*/ 2365 h 23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6" h="2365">
                  <a:moveTo>
                    <a:pt x="61" y="0"/>
                  </a:moveTo>
                  <a:lnTo>
                    <a:pt x="0" y="35"/>
                  </a:lnTo>
                  <a:lnTo>
                    <a:pt x="1426" y="236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6" name="Freeform 205">
              <a:extLst>
                <a:ext uri="{FF2B5EF4-FFF2-40B4-BE49-F238E27FC236}">
                  <a16:creationId xmlns:a16="http://schemas.microsoft.com/office/drawing/2014/main" id="{656E6CED-5922-8361-D876-C13458794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3555"/>
              <a:ext cx="238" cy="394"/>
            </a:xfrm>
            <a:custGeom>
              <a:avLst/>
              <a:gdLst>
                <a:gd name="T0" fmla="*/ 0 w 1426"/>
                <a:gd name="T1" fmla="*/ 0 h 2366"/>
                <a:gd name="T2" fmla="*/ 7 w 1426"/>
                <a:gd name="T3" fmla="*/ 11 h 2366"/>
                <a:gd name="T4" fmla="*/ 6 w 1426"/>
                <a:gd name="T5" fmla="*/ 11 h 2366"/>
                <a:gd name="T6" fmla="*/ 0 w 1426"/>
                <a:gd name="T7" fmla="*/ 0 h 2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6"/>
                <a:gd name="T13" fmla="*/ 0 h 2366"/>
                <a:gd name="T14" fmla="*/ 1426 w 1426"/>
                <a:gd name="T15" fmla="*/ 2366 h 2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6" h="2366">
                  <a:moveTo>
                    <a:pt x="0" y="0"/>
                  </a:moveTo>
                  <a:lnTo>
                    <a:pt x="1426" y="2330"/>
                  </a:lnTo>
                  <a:lnTo>
                    <a:pt x="1365" y="2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7" name="Freeform 206">
              <a:extLst>
                <a:ext uri="{FF2B5EF4-FFF2-40B4-BE49-F238E27FC236}">
                  <a16:creationId xmlns:a16="http://schemas.microsoft.com/office/drawing/2014/main" id="{7C9097A1-42A8-0AFB-494B-A3D544B87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3549"/>
              <a:ext cx="238" cy="400"/>
            </a:xfrm>
            <a:custGeom>
              <a:avLst/>
              <a:gdLst>
                <a:gd name="T0" fmla="*/ 0 w 1426"/>
                <a:gd name="T1" fmla="*/ 0 h 2401"/>
                <a:gd name="T2" fmla="*/ 0 w 1426"/>
                <a:gd name="T3" fmla="*/ 0 h 2401"/>
                <a:gd name="T4" fmla="*/ 6 w 1426"/>
                <a:gd name="T5" fmla="*/ 11 h 2401"/>
                <a:gd name="T6" fmla="*/ 7 w 1426"/>
                <a:gd name="T7" fmla="*/ 11 h 2401"/>
                <a:gd name="T8" fmla="*/ 0 w 1426"/>
                <a:gd name="T9" fmla="*/ 0 h 2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6"/>
                <a:gd name="T16" fmla="*/ 0 h 2401"/>
                <a:gd name="T17" fmla="*/ 1426 w 1426"/>
                <a:gd name="T18" fmla="*/ 2401 h 24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6" h="2401">
                  <a:moveTo>
                    <a:pt x="61" y="0"/>
                  </a:moveTo>
                  <a:lnTo>
                    <a:pt x="0" y="35"/>
                  </a:lnTo>
                  <a:lnTo>
                    <a:pt x="1365" y="2401"/>
                  </a:lnTo>
                  <a:lnTo>
                    <a:pt x="1426" y="2365"/>
                  </a:lnTo>
                  <a:lnTo>
                    <a:pt x="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8" name="Freeform 207">
              <a:extLst>
                <a:ext uri="{FF2B5EF4-FFF2-40B4-BE49-F238E27FC236}">
                  <a16:creationId xmlns:a16="http://schemas.microsoft.com/office/drawing/2014/main" id="{1A1F78EF-9650-F26D-7316-3775371C3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3727"/>
              <a:ext cx="39" cy="59"/>
            </a:xfrm>
            <a:custGeom>
              <a:avLst/>
              <a:gdLst>
                <a:gd name="T0" fmla="*/ 0 w 234"/>
                <a:gd name="T1" fmla="*/ 0 h 352"/>
                <a:gd name="T2" fmla="*/ 0 w 234"/>
                <a:gd name="T3" fmla="*/ 0 h 352"/>
                <a:gd name="T4" fmla="*/ 1 w 234"/>
                <a:gd name="T5" fmla="*/ 0 h 352"/>
                <a:gd name="T6" fmla="*/ 1 w 234"/>
                <a:gd name="T7" fmla="*/ 0 h 352"/>
                <a:gd name="T8" fmla="*/ 1 w 234"/>
                <a:gd name="T9" fmla="*/ 1 h 352"/>
                <a:gd name="T10" fmla="*/ 1 w 234"/>
                <a:gd name="T11" fmla="*/ 1 h 352"/>
                <a:gd name="T12" fmla="*/ 0 w 234"/>
                <a:gd name="T13" fmla="*/ 1 h 352"/>
                <a:gd name="T14" fmla="*/ 0 w 234"/>
                <a:gd name="T15" fmla="*/ 1 h 352"/>
                <a:gd name="T16" fmla="*/ 0 w 234"/>
                <a:gd name="T17" fmla="*/ 2 h 352"/>
                <a:gd name="T18" fmla="*/ 1 w 234"/>
                <a:gd name="T19" fmla="*/ 2 h 3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4"/>
                <a:gd name="T31" fmla="*/ 0 h 352"/>
                <a:gd name="T32" fmla="*/ 234 w 234"/>
                <a:gd name="T33" fmla="*/ 352 h 3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4" h="352">
                  <a:moveTo>
                    <a:pt x="0" y="59"/>
                  </a:moveTo>
                  <a:lnTo>
                    <a:pt x="59" y="0"/>
                  </a:lnTo>
                  <a:lnTo>
                    <a:pt x="175" y="0"/>
                  </a:lnTo>
                  <a:lnTo>
                    <a:pt x="234" y="59"/>
                  </a:lnTo>
                  <a:lnTo>
                    <a:pt x="234" y="118"/>
                  </a:lnTo>
                  <a:lnTo>
                    <a:pt x="175" y="176"/>
                  </a:lnTo>
                  <a:lnTo>
                    <a:pt x="59" y="176"/>
                  </a:lnTo>
                  <a:lnTo>
                    <a:pt x="0" y="235"/>
                  </a:lnTo>
                  <a:lnTo>
                    <a:pt x="0" y="352"/>
                  </a:lnTo>
                  <a:lnTo>
                    <a:pt x="234" y="35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9" name="Freeform 208">
              <a:extLst>
                <a:ext uri="{FF2B5EF4-FFF2-40B4-BE49-F238E27FC236}">
                  <a16:creationId xmlns:a16="http://schemas.microsoft.com/office/drawing/2014/main" id="{DF783328-5B8C-6297-72AA-752C5DE13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" y="3592"/>
              <a:ext cx="39" cy="39"/>
            </a:xfrm>
            <a:custGeom>
              <a:avLst/>
              <a:gdLst>
                <a:gd name="T0" fmla="*/ 0 w 233"/>
                <a:gd name="T1" fmla="*/ 1 h 233"/>
                <a:gd name="T2" fmla="*/ 1 w 233"/>
                <a:gd name="T3" fmla="*/ 1 h 233"/>
                <a:gd name="T4" fmla="*/ 1 w 233"/>
                <a:gd name="T5" fmla="*/ 1 h 233"/>
                <a:gd name="T6" fmla="*/ 1 w 233"/>
                <a:gd name="T7" fmla="*/ 1 h 233"/>
                <a:gd name="T8" fmla="*/ 0 w 233"/>
                <a:gd name="T9" fmla="*/ 1 h 233"/>
                <a:gd name="T10" fmla="*/ 0 w 233"/>
                <a:gd name="T11" fmla="*/ 0 h 233"/>
                <a:gd name="T12" fmla="*/ 0 w 233"/>
                <a:gd name="T13" fmla="*/ 0 h 233"/>
                <a:gd name="T14" fmla="*/ 1 w 233"/>
                <a:gd name="T15" fmla="*/ 0 h 2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3"/>
                <a:gd name="T25" fmla="*/ 0 h 233"/>
                <a:gd name="T26" fmla="*/ 233 w 233"/>
                <a:gd name="T27" fmla="*/ 233 h 2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3" h="233">
                  <a:moveTo>
                    <a:pt x="0" y="233"/>
                  </a:moveTo>
                  <a:lnTo>
                    <a:pt x="175" y="233"/>
                  </a:lnTo>
                  <a:lnTo>
                    <a:pt x="233" y="175"/>
                  </a:lnTo>
                  <a:lnTo>
                    <a:pt x="175" y="116"/>
                  </a:lnTo>
                  <a:lnTo>
                    <a:pt x="57" y="116"/>
                  </a:lnTo>
                  <a:lnTo>
                    <a:pt x="0" y="57"/>
                  </a:lnTo>
                  <a:lnTo>
                    <a:pt x="57" y="0"/>
                  </a:lnTo>
                  <a:lnTo>
                    <a:pt x="233" y="0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0" name="Freeform 209">
              <a:extLst>
                <a:ext uri="{FF2B5EF4-FFF2-40B4-BE49-F238E27FC236}">
                  <a16:creationId xmlns:a16="http://schemas.microsoft.com/office/drawing/2014/main" id="{ACA80D39-5BC3-AFED-D69F-BFC931DDE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" y="3567"/>
              <a:ext cx="10" cy="59"/>
            </a:xfrm>
            <a:custGeom>
              <a:avLst/>
              <a:gdLst>
                <a:gd name="T0" fmla="*/ 0 w 58"/>
                <a:gd name="T1" fmla="*/ 0 h 351"/>
                <a:gd name="T2" fmla="*/ 0 w 58"/>
                <a:gd name="T3" fmla="*/ 0 h 351"/>
                <a:gd name="T4" fmla="*/ 0 w 58"/>
                <a:gd name="T5" fmla="*/ 2 h 351"/>
                <a:gd name="T6" fmla="*/ 0 60000 65536"/>
                <a:gd name="T7" fmla="*/ 0 60000 65536"/>
                <a:gd name="T8" fmla="*/ 0 60000 65536"/>
                <a:gd name="T9" fmla="*/ 0 w 58"/>
                <a:gd name="T10" fmla="*/ 0 h 351"/>
                <a:gd name="T11" fmla="*/ 58 w 58"/>
                <a:gd name="T12" fmla="*/ 351 h 3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351">
                  <a:moveTo>
                    <a:pt x="0" y="58"/>
                  </a:moveTo>
                  <a:lnTo>
                    <a:pt x="58" y="0"/>
                  </a:lnTo>
                  <a:lnTo>
                    <a:pt x="58" y="35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1" name="Line 210">
              <a:extLst>
                <a:ext uri="{FF2B5EF4-FFF2-40B4-BE49-F238E27FC236}">
                  <a16:creationId xmlns:a16="http://schemas.microsoft.com/office/drawing/2014/main" id="{7D231F01-AE83-5E03-60D3-D58AC6057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6" y="3626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2" name="Freeform 211">
              <a:extLst>
                <a:ext uri="{FF2B5EF4-FFF2-40B4-BE49-F238E27FC236}">
                  <a16:creationId xmlns:a16="http://schemas.microsoft.com/office/drawing/2014/main" id="{5A832C94-A911-0A51-5233-1E4EACF79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3306"/>
              <a:ext cx="39" cy="30"/>
            </a:xfrm>
            <a:custGeom>
              <a:avLst/>
              <a:gdLst>
                <a:gd name="T0" fmla="*/ 0 w 234"/>
                <a:gd name="T1" fmla="*/ 0 h 176"/>
                <a:gd name="T2" fmla="*/ 0 w 234"/>
                <a:gd name="T3" fmla="*/ 0 h 176"/>
                <a:gd name="T4" fmla="*/ 1 w 234"/>
                <a:gd name="T5" fmla="*/ 0 h 176"/>
                <a:gd name="T6" fmla="*/ 1 w 234"/>
                <a:gd name="T7" fmla="*/ 0 h 176"/>
                <a:gd name="T8" fmla="*/ 1 w 234"/>
                <a:gd name="T9" fmla="*/ 1 h 176"/>
                <a:gd name="T10" fmla="*/ 1 w 234"/>
                <a:gd name="T11" fmla="*/ 1 h 176"/>
                <a:gd name="T12" fmla="*/ 1 w 234"/>
                <a:gd name="T13" fmla="*/ 1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4"/>
                <a:gd name="T22" fmla="*/ 0 h 176"/>
                <a:gd name="T23" fmla="*/ 234 w 234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4" h="176">
                  <a:moveTo>
                    <a:pt x="0" y="59"/>
                  </a:moveTo>
                  <a:lnTo>
                    <a:pt x="59" y="0"/>
                  </a:lnTo>
                  <a:lnTo>
                    <a:pt x="175" y="0"/>
                  </a:lnTo>
                  <a:lnTo>
                    <a:pt x="234" y="59"/>
                  </a:lnTo>
                  <a:lnTo>
                    <a:pt x="234" y="117"/>
                  </a:lnTo>
                  <a:lnTo>
                    <a:pt x="175" y="176"/>
                  </a:lnTo>
                  <a:lnTo>
                    <a:pt x="116" y="17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3" name="Freeform 212">
              <a:extLst>
                <a:ext uri="{FF2B5EF4-FFF2-40B4-BE49-F238E27FC236}">
                  <a16:creationId xmlns:a16="http://schemas.microsoft.com/office/drawing/2014/main" id="{CF124893-5DA3-16BD-E7AB-66520FD0B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3336"/>
              <a:ext cx="39" cy="29"/>
            </a:xfrm>
            <a:custGeom>
              <a:avLst/>
              <a:gdLst>
                <a:gd name="T0" fmla="*/ 1 w 234"/>
                <a:gd name="T1" fmla="*/ 0 h 176"/>
                <a:gd name="T2" fmla="*/ 1 w 234"/>
                <a:gd name="T3" fmla="*/ 0 h 176"/>
                <a:gd name="T4" fmla="*/ 1 w 234"/>
                <a:gd name="T5" fmla="*/ 0 h 176"/>
                <a:gd name="T6" fmla="*/ 1 w 234"/>
                <a:gd name="T7" fmla="*/ 1 h 176"/>
                <a:gd name="T8" fmla="*/ 0 w 234"/>
                <a:gd name="T9" fmla="*/ 1 h 176"/>
                <a:gd name="T10" fmla="*/ 0 w 2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"/>
                <a:gd name="T19" fmla="*/ 0 h 176"/>
                <a:gd name="T20" fmla="*/ 234 w 234"/>
                <a:gd name="T21" fmla="*/ 176 h 1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" h="176">
                  <a:moveTo>
                    <a:pt x="175" y="0"/>
                  </a:moveTo>
                  <a:lnTo>
                    <a:pt x="234" y="59"/>
                  </a:lnTo>
                  <a:lnTo>
                    <a:pt x="234" y="117"/>
                  </a:lnTo>
                  <a:lnTo>
                    <a:pt x="175" y="176"/>
                  </a:lnTo>
                  <a:lnTo>
                    <a:pt x="59" y="176"/>
                  </a:lnTo>
                  <a:lnTo>
                    <a:pt x="0" y="1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4" name="Line 213">
              <a:extLst>
                <a:ext uri="{FF2B5EF4-FFF2-40B4-BE49-F238E27FC236}">
                  <a16:creationId xmlns:a16="http://schemas.microsoft.com/office/drawing/2014/main" id="{7915D030-345C-8097-4DB2-59AE588D8B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0" y="3970"/>
              <a:ext cx="1" cy="58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5" name="Freeform 214">
              <a:extLst>
                <a:ext uri="{FF2B5EF4-FFF2-40B4-BE49-F238E27FC236}">
                  <a16:creationId xmlns:a16="http://schemas.microsoft.com/office/drawing/2014/main" id="{6976EBE2-988B-CA7D-D50F-D3E058497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3990"/>
              <a:ext cx="39" cy="38"/>
            </a:xfrm>
            <a:custGeom>
              <a:avLst/>
              <a:gdLst>
                <a:gd name="T0" fmla="*/ 0 w 234"/>
                <a:gd name="T1" fmla="*/ 0 h 234"/>
                <a:gd name="T2" fmla="*/ 1 w 234"/>
                <a:gd name="T3" fmla="*/ 0 h 234"/>
                <a:gd name="T4" fmla="*/ 1 w 234"/>
                <a:gd name="T5" fmla="*/ 0 h 234"/>
                <a:gd name="T6" fmla="*/ 1 w 234"/>
                <a:gd name="T7" fmla="*/ 0 h 234"/>
                <a:gd name="T8" fmla="*/ 1 w 234"/>
                <a:gd name="T9" fmla="*/ 1 h 234"/>
                <a:gd name="T10" fmla="*/ 1 w 234"/>
                <a:gd name="T11" fmla="*/ 1 h 234"/>
                <a:gd name="T12" fmla="*/ 1 w 234"/>
                <a:gd name="T13" fmla="*/ 1 h 234"/>
                <a:gd name="T14" fmla="*/ 0 w 234"/>
                <a:gd name="T15" fmla="*/ 0 h 2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4"/>
                <a:gd name="T25" fmla="*/ 0 h 234"/>
                <a:gd name="T26" fmla="*/ 234 w 234"/>
                <a:gd name="T27" fmla="*/ 234 h 2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4" h="234">
                  <a:moveTo>
                    <a:pt x="0" y="116"/>
                  </a:moveTo>
                  <a:lnTo>
                    <a:pt x="116" y="0"/>
                  </a:lnTo>
                  <a:lnTo>
                    <a:pt x="175" y="0"/>
                  </a:lnTo>
                  <a:lnTo>
                    <a:pt x="234" y="59"/>
                  </a:lnTo>
                  <a:lnTo>
                    <a:pt x="234" y="175"/>
                  </a:lnTo>
                  <a:lnTo>
                    <a:pt x="175" y="234"/>
                  </a:lnTo>
                  <a:lnTo>
                    <a:pt x="116" y="234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6" name="Freeform 215">
              <a:extLst>
                <a:ext uri="{FF2B5EF4-FFF2-40B4-BE49-F238E27FC236}">
                  <a16:creationId xmlns:a16="http://schemas.microsoft.com/office/drawing/2014/main" id="{C46DD775-7C3A-9F5B-4248-9745ADF8C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2424"/>
              <a:ext cx="39" cy="58"/>
            </a:xfrm>
            <a:custGeom>
              <a:avLst/>
              <a:gdLst>
                <a:gd name="T0" fmla="*/ 0 w 234"/>
                <a:gd name="T1" fmla="*/ 0 h 352"/>
                <a:gd name="T2" fmla="*/ 0 w 234"/>
                <a:gd name="T3" fmla="*/ 0 h 352"/>
                <a:gd name="T4" fmla="*/ 1 w 234"/>
                <a:gd name="T5" fmla="*/ 0 h 352"/>
                <a:gd name="T6" fmla="*/ 1 w 234"/>
                <a:gd name="T7" fmla="*/ 0 h 352"/>
                <a:gd name="T8" fmla="*/ 1 w 234"/>
                <a:gd name="T9" fmla="*/ 0 h 352"/>
                <a:gd name="T10" fmla="*/ 1 w 234"/>
                <a:gd name="T11" fmla="*/ 1 h 352"/>
                <a:gd name="T12" fmla="*/ 0 w 234"/>
                <a:gd name="T13" fmla="*/ 1 h 352"/>
                <a:gd name="T14" fmla="*/ 0 w 234"/>
                <a:gd name="T15" fmla="*/ 1 h 352"/>
                <a:gd name="T16" fmla="*/ 0 w 234"/>
                <a:gd name="T17" fmla="*/ 2 h 352"/>
                <a:gd name="T18" fmla="*/ 1 w 234"/>
                <a:gd name="T19" fmla="*/ 2 h 3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4"/>
                <a:gd name="T31" fmla="*/ 0 h 352"/>
                <a:gd name="T32" fmla="*/ 234 w 234"/>
                <a:gd name="T33" fmla="*/ 352 h 3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4" h="352">
                  <a:moveTo>
                    <a:pt x="0" y="59"/>
                  </a:moveTo>
                  <a:lnTo>
                    <a:pt x="59" y="0"/>
                  </a:lnTo>
                  <a:lnTo>
                    <a:pt x="175" y="0"/>
                  </a:lnTo>
                  <a:lnTo>
                    <a:pt x="234" y="59"/>
                  </a:lnTo>
                  <a:lnTo>
                    <a:pt x="234" y="117"/>
                  </a:lnTo>
                  <a:lnTo>
                    <a:pt x="175" y="176"/>
                  </a:lnTo>
                  <a:lnTo>
                    <a:pt x="59" y="176"/>
                  </a:lnTo>
                  <a:lnTo>
                    <a:pt x="0" y="235"/>
                  </a:lnTo>
                  <a:lnTo>
                    <a:pt x="0" y="352"/>
                  </a:lnTo>
                  <a:lnTo>
                    <a:pt x="234" y="35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7" name="Line 216">
              <a:extLst>
                <a:ext uri="{FF2B5EF4-FFF2-40B4-BE49-F238E27FC236}">
                  <a16:creationId xmlns:a16="http://schemas.microsoft.com/office/drawing/2014/main" id="{2E4F205E-45CA-CC24-E5AF-1691B7914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9" y="2424"/>
              <a:ext cx="9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8" name="Freeform 217">
              <a:extLst>
                <a:ext uri="{FF2B5EF4-FFF2-40B4-BE49-F238E27FC236}">
                  <a16:creationId xmlns:a16="http://schemas.microsoft.com/office/drawing/2014/main" id="{97C3C756-8EF4-8287-EFB7-EEDFDD331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" y="2424"/>
              <a:ext cx="19" cy="58"/>
            </a:xfrm>
            <a:custGeom>
              <a:avLst/>
              <a:gdLst>
                <a:gd name="T0" fmla="*/ 0 w 117"/>
                <a:gd name="T1" fmla="*/ 0 h 352"/>
                <a:gd name="T2" fmla="*/ 0 w 117"/>
                <a:gd name="T3" fmla="*/ 0 h 352"/>
                <a:gd name="T4" fmla="*/ 0 w 117"/>
                <a:gd name="T5" fmla="*/ 1 h 352"/>
                <a:gd name="T6" fmla="*/ 0 w 117"/>
                <a:gd name="T7" fmla="*/ 2 h 3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52"/>
                <a:gd name="T14" fmla="*/ 117 w 117"/>
                <a:gd name="T15" fmla="*/ 352 h 3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52">
                  <a:moveTo>
                    <a:pt x="117" y="0"/>
                  </a:moveTo>
                  <a:lnTo>
                    <a:pt x="0" y="117"/>
                  </a:lnTo>
                  <a:lnTo>
                    <a:pt x="0" y="235"/>
                  </a:lnTo>
                  <a:lnTo>
                    <a:pt x="117" y="35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9" name="Freeform 218">
              <a:extLst>
                <a:ext uri="{FF2B5EF4-FFF2-40B4-BE49-F238E27FC236}">
                  <a16:creationId xmlns:a16="http://schemas.microsoft.com/office/drawing/2014/main" id="{5B35AD71-9809-5948-400E-5B9C4146C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" y="2424"/>
              <a:ext cx="39" cy="29"/>
            </a:xfrm>
            <a:custGeom>
              <a:avLst/>
              <a:gdLst>
                <a:gd name="T0" fmla="*/ 0 w 235"/>
                <a:gd name="T1" fmla="*/ 0 h 176"/>
                <a:gd name="T2" fmla="*/ 0 w 235"/>
                <a:gd name="T3" fmla="*/ 0 h 176"/>
                <a:gd name="T4" fmla="*/ 1 w 235"/>
                <a:gd name="T5" fmla="*/ 0 h 176"/>
                <a:gd name="T6" fmla="*/ 1 w 235"/>
                <a:gd name="T7" fmla="*/ 0 h 176"/>
                <a:gd name="T8" fmla="*/ 1 w 235"/>
                <a:gd name="T9" fmla="*/ 0 h 176"/>
                <a:gd name="T10" fmla="*/ 1 w 235"/>
                <a:gd name="T11" fmla="*/ 1 h 176"/>
                <a:gd name="T12" fmla="*/ 0 w 235"/>
                <a:gd name="T13" fmla="*/ 1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5"/>
                <a:gd name="T22" fmla="*/ 0 h 176"/>
                <a:gd name="T23" fmla="*/ 235 w 235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5" h="176">
                  <a:moveTo>
                    <a:pt x="0" y="59"/>
                  </a:moveTo>
                  <a:lnTo>
                    <a:pt x="59" y="0"/>
                  </a:lnTo>
                  <a:lnTo>
                    <a:pt x="176" y="0"/>
                  </a:lnTo>
                  <a:lnTo>
                    <a:pt x="235" y="59"/>
                  </a:lnTo>
                  <a:lnTo>
                    <a:pt x="235" y="117"/>
                  </a:lnTo>
                  <a:lnTo>
                    <a:pt x="176" y="176"/>
                  </a:lnTo>
                  <a:lnTo>
                    <a:pt x="118" y="17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0" name="Freeform 219">
              <a:extLst>
                <a:ext uri="{FF2B5EF4-FFF2-40B4-BE49-F238E27FC236}">
                  <a16:creationId xmlns:a16="http://schemas.microsoft.com/office/drawing/2014/main" id="{3B24E112-6377-5353-4F39-42676CE56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" y="2453"/>
              <a:ext cx="39" cy="29"/>
            </a:xfrm>
            <a:custGeom>
              <a:avLst/>
              <a:gdLst>
                <a:gd name="T0" fmla="*/ 1 w 235"/>
                <a:gd name="T1" fmla="*/ 0 h 176"/>
                <a:gd name="T2" fmla="*/ 1 w 235"/>
                <a:gd name="T3" fmla="*/ 0 h 176"/>
                <a:gd name="T4" fmla="*/ 1 w 235"/>
                <a:gd name="T5" fmla="*/ 0 h 176"/>
                <a:gd name="T6" fmla="*/ 1 w 235"/>
                <a:gd name="T7" fmla="*/ 1 h 176"/>
                <a:gd name="T8" fmla="*/ 0 w 235"/>
                <a:gd name="T9" fmla="*/ 1 h 176"/>
                <a:gd name="T10" fmla="*/ 0 w 235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6"/>
                <a:gd name="T20" fmla="*/ 235 w 235"/>
                <a:gd name="T21" fmla="*/ 176 h 1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6">
                  <a:moveTo>
                    <a:pt x="176" y="0"/>
                  </a:moveTo>
                  <a:lnTo>
                    <a:pt x="235" y="59"/>
                  </a:lnTo>
                  <a:lnTo>
                    <a:pt x="235" y="117"/>
                  </a:lnTo>
                  <a:lnTo>
                    <a:pt x="176" y="176"/>
                  </a:lnTo>
                  <a:lnTo>
                    <a:pt x="59" y="176"/>
                  </a:lnTo>
                  <a:lnTo>
                    <a:pt x="0" y="1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1" name="Line 220">
              <a:extLst>
                <a:ext uri="{FF2B5EF4-FFF2-40B4-BE49-F238E27FC236}">
                  <a16:creationId xmlns:a16="http://schemas.microsoft.com/office/drawing/2014/main" id="{4B36279A-A32A-816D-C664-13D8E173D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5" y="2424"/>
              <a:ext cx="1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2" name="Freeform 221">
              <a:extLst>
                <a:ext uri="{FF2B5EF4-FFF2-40B4-BE49-F238E27FC236}">
                  <a16:creationId xmlns:a16="http://schemas.microsoft.com/office/drawing/2014/main" id="{F3567057-1AB5-2BFC-8F97-321E00FAC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" y="2424"/>
              <a:ext cx="19" cy="58"/>
            </a:xfrm>
            <a:custGeom>
              <a:avLst/>
              <a:gdLst>
                <a:gd name="T0" fmla="*/ 0 w 117"/>
                <a:gd name="T1" fmla="*/ 0 h 352"/>
                <a:gd name="T2" fmla="*/ 0 w 117"/>
                <a:gd name="T3" fmla="*/ 0 h 352"/>
                <a:gd name="T4" fmla="*/ 0 w 117"/>
                <a:gd name="T5" fmla="*/ 1 h 352"/>
                <a:gd name="T6" fmla="*/ 0 w 117"/>
                <a:gd name="T7" fmla="*/ 2 h 3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52"/>
                <a:gd name="T14" fmla="*/ 117 w 117"/>
                <a:gd name="T15" fmla="*/ 352 h 3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52">
                  <a:moveTo>
                    <a:pt x="0" y="0"/>
                  </a:moveTo>
                  <a:lnTo>
                    <a:pt x="117" y="117"/>
                  </a:lnTo>
                  <a:lnTo>
                    <a:pt x="117" y="235"/>
                  </a:lnTo>
                  <a:lnTo>
                    <a:pt x="0" y="35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3" name="Freeform 222">
              <a:extLst>
                <a:ext uri="{FF2B5EF4-FFF2-40B4-BE49-F238E27FC236}">
                  <a16:creationId xmlns:a16="http://schemas.microsoft.com/office/drawing/2014/main" id="{FC7A4117-27A4-C84C-9F52-DDDC38A06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3095"/>
              <a:ext cx="39" cy="39"/>
            </a:xfrm>
            <a:custGeom>
              <a:avLst/>
              <a:gdLst>
                <a:gd name="T0" fmla="*/ 1 w 234"/>
                <a:gd name="T1" fmla="*/ 0 h 235"/>
                <a:gd name="T2" fmla="*/ 0 w 234"/>
                <a:gd name="T3" fmla="*/ 0 h 235"/>
                <a:gd name="T4" fmla="*/ 0 w 234"/>
                <a:gd name="T5" fmla="*/ 0 h 235"/>
                <a:gd name="T6" fmla="*/ 0 w 234"/>
                <a:gd name="T7" fmla="*/ 1 h 235"/>
                <a:gd name="T8" fmla="*/ 0 w 234"/>
                <a:gd name="T9" fmla="*/ 1 h 235"/>
                <a:gd name="T10" fmla="*/ 1 w 234"/>
                <a:gd name="T11" fmla="*/ 1 h 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"/>
                <a:gd name="T19" fmla="*/ 0 h 235"/>
                <a:gd name="T20" fmla="*/ 234 w 234"/>
                <a:gd name="T21" fmla="*/ 235 h 2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" h="235">
                  <a:moveTo>
                    <a:pt x="234" y="0"/>
                  </a:moveTo>
                  <a:lnTo>
                    <a:pt x="58" y="0"/>
                  </a:lnTo>
                  <a:lnTo>
                    <a:pt x="0" y="59"/>
                  </a:lnTo>
                  <a:lnTo>
                    <a:pt x="0" y="176"/>
                  </a:lnTo>
                  <a:lnTo>
                    <a:pt x="58" y="235"/>
                  </a:lnTo>
                  <a:lnTo>
                    <a:pt x="234" y="235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4" name="Line 223">
              <a:extLst>
                <a:ext uri="{FF2B5EF4-FFF2-40B4-BE49-F238E27FC236}">
                  <a16:creationId xmlns:a16="http://schemas.microsoft.com/office/drawing/2014/main" id="{1A0EE348-68A6-05C3-10F8-CEC95394BF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664"/>
              <a:ext cx="1" cy="58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5" name="Freeform 224">
              <a:extLst>
                <a:ext uri="{FF2B5EF4-FFF2-40B4-BE49-F238E27FC236}">
                  <a16:creationId xmlns:a16="http://schemas.microsoft.com/office/drawing/2014/main" id="{F7693587-72B5-C39D-3F25-05D387386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2683"/>
              <a:ext cx="39" cy="39"/>
            </a:xfrm>
            <a:custGeom>
              <a:avLst/>
              <a:gdLst>
                <a:gd name="T0" fmla="*/ 0 w 234"/>
                <a:gd name="T1" fmla="*/ 0 h 235"/>
                <a:gd name="T2" fmla="*/ 1 w 234"/>
                <a:gd name="T3" fmla="*/ 0 h 235"/>
                <a:gd name="T4" fmla="*/ 1 w 234"/>
                <a:gd name="T5" fmla="*/ 0 h 235"/>
                <a:gd name="T6" fmla="*/ 1 w 234"/>
                <a:gd name="T7" fmla="*/ 0 h 235"/>
                <a:gd name="T8" fmla="*/ 1 w 234"/>
                <a:gd name="T9" fmla="*/ 1 h 235"/>
                <a:gd name="T10" fmla="*/ 1 w 234"/>
                <a:gd name="T11" fmla="*/ 1 h 235"/>
                <a:gd name="T12" fmla="*/ 1 w 234"/>
                <a:gd name="T13" fmla="*/ 1 h 235"/>
                <a:gd name="T14" fmla="*/ 0 w 234"/>
                <a:gd name="T15" fmla="*/ 0 h 2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4"/>
                <a:gd name="T25" fmla="*/ 0 h 235"/>
                <a:gd name="T26" fmla="*/ 234 w 234"/>
                <a:gd name="T27" fmla="*/ 235 h 2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4" h="235">
                  <a:moveTo>
                    <a:pt x="0" y="118"/>
                  </a:moveTo>
                  <a:lnTo>
                    <a:pt x="117" y="0"/>
                  </a:lnTo>
                  <a:lnTo>
                    <a:pt x="176" y="0"/>
                  </a:lnTo>
                  <a:lnTo>
                    <a:pt x="234" y="59"/>
                  </a:lnTo>
                  <a:lnTo>
                    <a:pt x="234" y="176"/>
                  </a:lnTo>
                  <a:lnTo>
                    <a:pt x="176" y="235"/>
                  </a:lnTo>
                  <a:lnTo>
                    <a:pt x="117" y="235"/>
                  </a:lnTo>
                  <a:lnTo>
                    <a:pt x="0" y="118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6" name="Line 225">
              <a:extLst>
                <a:ext uri="{FF2B5EF4-FFF2-40B4-BE49-F238E27FC236}">
                  <a16:creationId xmlns:a16="http://schemas.microsoft.com/office/drawing/2014/main" id="{1143D61F-0439-9140-923B-B5345A5CC2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2" y="2664"/>
              <a:ext cx="10" cy="19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7" name="Freeform 226">
              <a:extLst>
                <a:ext uri="{FF2B5EF4-FFF2-40B4-BE49-F238E27FC236}">
                  <a16:creationId xmlns:a16="http://schemas.microsoft.com/office/drawing/2014/main" id="{09C0E2EA-BADF-D99E-4867-4993EF39F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2664"/>
              <a:ext cx="19" cy="58"/>
            </a:xfrm>
            <a:custGeom>
              <a:avLst/>
              <a:gdLst>
                <a:gd name="T0" fmla="*/ 0 w 116"/>
                <a:gd name="T1" fmla="*/ 0 h 352"/>
                <a:gd name="T2" fmla="*/ 0 w 116"/>
                <a:gd name="T3" fmla="*/ 0 h 352"/>
                <a:gd name="T4" fmla="*/ 0 w 116"/>
                <a:gd name="T5" fmla="*/ 1 h 352"/>
                <a:gd name="T6" fmla="*/ 0 w 116"/>
                <a:gd name="T7" fmla="*/ 2 h 3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6"/>
                <a:gd name="T13" fmla="*/ 0 h 352"/>
                <a:gd name="T14" fmla="*/ 116 w 116"/>
                <a:gd name="T15" fmla="*/ 352 h 3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6" h="352">
                  <a:moveTo>
                    <a:pt x="116" y="0"/>
                  </a:moveTo>
                  <a:lnTo>
                    <a:pt x="0" y="117"/>
                  </a:lnTo>
                  <a:lnTo>
                    <a:pt x="0" y="235"/>
                  </a:lnTo>
                  <a:lnTo>
                    <a:pt x="116" y="352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8" name="Freeform 227">
              <a:extLst>
                <a:ext uri="{FF2B5EF4-FFF2-40B4-BE49-F238E27FC236}">
                  <a16:creationId xmlns:a16="http://schemas.microsoft.com/office/drawing/2014/main" id="{49458694-772C-BB21-2BEA-A2CE5A1A4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" y="2683"/>
              <a:ext cx="39" cy="39"/>
            </a:xfrm>
            <a:custGeom>
              <a:avLst/>
              <a:gdLst>
                <a:gd name="T0" fmla="*/ 1 w 235"/>
                <a:gd name="T1" fmla="*/ 0 h 235"/>
                <a:gd name="T2" fmla="*/ 0 w 235"/>
                <a:gd name="T3" fmla="*/ 0 h 235"/>
                <a:gd name="T4" fmla="*/ 0 w 235"/>
                <a:gd name="T5" fmla="*/ 0 h 235"/>
                <a:gd name="T6" fmla="*/ 0 w 235"/>
                <a:gd name="T7" fmla="*/ 1 h 235"/>
                <a:gd name="T8" fmla="*/ 0 w 235"/>
                <a:gd name="T9" fmla="*/ 1 h 235"/>
                <a:gd name="T10" fmla="*/ 1 w 235"/>
                <a:gd name="T11" fmla="*/ 1 h 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235"/>
                <a:gd name="T20" fmla="*/ 235 w 235"/>
                <a:gd name="T21" fmla="*/ 235 h 2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235">
                  <a:moveTo>
                    <a:pt x="235" y="0"/>
                  </a:moveTo>
                  <a:lnTo>
                    <a:pt x="59" y="0"/>
                  </a:lnTo>
                  <a:lnTo>
                    <a:pt x="0" y="59"/>
                  </a:lnTo>
                  <a:lnTo>
                    <a:pt x="0" y="176"/>
                  </a:lnTo>
                  <a:lnTo>
                    <a:pt x="59" y="235"/>
                  </a:lnTo>
                  <a:lnTo>
                    <a:pt x="235" y="235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9" name="Line 228">
              <a:extLst>
                <a:ext uri="{FF2B5EF4-FFF2-40B4-BE49-F238E27FC236}">
                  <a16:creationId xmlns:a16="http://schemas.microsoft.com/office/drawing/2014/main" id="{D3E41D83-88B9-7EE7-5DEE-BE190AD242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9" y="2664"/>
              <a:ext cx="10" cy="19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0" name="Freeform 229">
              <a:extLst>
                <a:ext uri="{FF2B5EF4-FFF2-40B4-BE49-F238E27FC236}">
                  <a16:creationId xmlns:a16="http://schemas.microsoft.com/office/drawing/2014/main" id="{B90A3B37-59CB-C708-C9F9-6BF5A3FD2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" y="2664"/>
              <a:ext cx="20" cy="58"/>
            </a:xfrm>
            <a:custGeom>
              <a:avLst/>
              <a:gdLst>
                <a:gd name="T0" fmla="*/ 0 w 117"/>
                <a:gd name="T1" fmla="*/ 0 h 352"/>
                <a:gd name="T2" fmla="*/ 1 w 117"/>
                <a:gd name="T3" fmla="*/ 0 h 352"/>
                <a:gd name="T4" fmla="*/ 1 w 117"/>
                <a:gd name="T5" fmla="*/ 1 h 352"/>
                <a:gd name="T6" fmla="*/ 0 w 117"/>
                <a:gd name="T7" fmla="*/ 2 h 3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52"/>
                <a:gd name="T14" fmla="*/ 117 w 117"/>
                <a:gd name="T15" fmla="*/ 352 h 3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52">
                  <a:moveTo>
                    <a:pt x="0" y="0"/>
                  </a:moveTo>
                  <a:lnTo>
                    <a:pt x="117" y="117"/>
                  </a:lnTo>
                  <a:lnTo>
                    <a:pt x="117" y="235"/>
                  </a:lnTo>
                  <a:lnTo>
                    <a:pt x="0" y="352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1" name="Freeform 230">
              <a:extLst>
                <a:ext uri="{FF2B5EF4-FFF2-40B4-BE49-F238E27FC236}">
                  <a16:creationId xmlns:a16="http://schemas.microsoft.com/office/drawing/2014/main" id="{A0CCF338-86D4-52AD-AA5F-1259257ED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400"/>
              <a:ext cx="39" cy="29"/>
            </a:xfrm>
            <a:custGeom>
              <a:avLst/>
              <a:gdLst>
                <a:gd name="T0" fmla="*/ 0 w 234"/>
                <a:gd name="T1" fmla="*/ 0 h 176"/>
                <a:gd name="T2" fmla="*/ 0 w 234"/>
                <a:gd name="T3" fmla="*/ 0 h 176"/>
                <a:gd name="T4" fmla="*/ 1 w 234"/>
                <a:gd name="T5" fmla="*/ 0 h 176"/>
                <a:gd name="T6" fmla="*/ 1 w 234"/>
                <a:gd name="T7" fmla="*/ 0 h 176"/>
                <a:gd name="T8" fmla="*/ 1 w 234"/>
                <a:gd name="T9" fmla="*/ 0 h 176"/>
                <a:gd name="T10" fmla="*/ 1 w 234"/>
                <a:gd name="T11" fmla="*/ 1 h 176"/>
                <a:gd name="T12" fmla="*/ 1 w 234"/>
                <a:gd name="T13" fmla="*/ 1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4"/>
                <a:gd name="T22" fmla="*/ 0 h 176"/>
                <a:gd name="T23" fmla="*/ 234 w 234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4" h="176">
                  <a:moveTo>
                    <a:pt x="0" y="59"/>
                  </a:moveTo>
                  <a:lnTo>
                    <a:pt x="59" y="0"/>
                  </a:lnTo>
                  <a:lnTo>
                    <a:pt x="175" y="0"/>
                  </a:lnTo>
                  <a:lnTo>
                    <a:pt x="234" y="59"/>
                  </a:lnTo>
                  <a:lnTo>
                    <a:pt x="234" y="117"/>
                  </a:lnTo>
                  <a:lnTo>
                    <a:pt x="175" y="176"/>
                  </a:lnTo>
                  <a:lnTo>
                    <a:pt x="118" y="17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2" name="Freeform 231">
              <a:extLst>
                <a:ext uri="{FF2B5EF4-FFF2-40B4-BE49-F238E27FC236}">
                  <a16:creationId xmlns:a16="http://schemas.microsoft.com/office/drawing/2014/main" id="{6BB67238-5D7B-B306-3B57-513AA05F1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429"/>
              <a:ext cx="39" cy="30"/>
            </a:xfrm>
            <a:custGeom>
              <a:avLst/>
              <a:gdLst>
                <a:gd name="T0" fmla="*/ 1 w 234"/>
                <a:gd name="T1" fmla="*/ 0 h 176"/>
                <a:gd name="T2" fmla="*/ 1 w 234"/>
                <a:gd name="T3" fmla="*/ 0 h 176"/>
                <a:gd name="T4" fmla="*/ 1 w 234"/>
                <a:gd name="T5" fmla="*/ 1 h 176"/>
                <a:gd name="T6" fmla="*/ 1 w 234"/>
                <a:gd name="T7" fmla="*/ 1 h 176"/>
                <a:gd name="T8" fmla="*/ 0 w 234"/>
                <a:gd name="T9" fmla="*/ 1 h 176"/>
                <a:gd name="T10" fmla="*/ 0 w 234"/>
                <a:gd name="T11" fmla="*/ 1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"/>
                <a:gd name="T19" fmla="*/ 0 h 176"/>
                <a:gd name="T20" fmla="*/ 234 w 234"/>
                <a:gd name="T21" fmla="*/ 176 h 1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" h="176">
                  <a:moveTo>
                    <a:pt x="175" y="0"/>
                  </a:moveTo>
                  <a:lnTo>
                    <a:pt x="234" y="59"/>
                  </a:lnTo>
                  <a:lnTo>
                    <a:pt x="234" y="117"/>
                  </a:lnTo>
                  <a:lnTo>
                    <a:pt x="175" y="176"/>
                  </a:lnTo>
                  <a:lnTo>
                    <a:pt x="59" y="176"/>
                  </a:lnTo>
                  <a:lnTo>
                    <a:pt x="0" y="1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3" name="Line 232">
              <a:extLst>
                <a:ext uri="{FF2B5EF4-FFF2-40B4-BE49-F238E27FC236}">
                  <a16:creationId xmlns:a16="http://schemas.microsoft.com/office/drawing/2014/main" id="{8D10EE35-6C59-10A2-59DD-025F67ADAA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4" y="2400"/>
              <a:ext cx="1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4" name="Line 233">
              <a:extLst>
                <a:ext uri="{FF2B5EF4-FFF2-40B4-BE49-F238E27FC236}">
                  <a16:creationId xmlns:a16="http://schemas.microsoft.com/office/drawing/2014/main" id="{07310095-3B1E-6F15-76CF-D0F9E670ED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3" y="2400"/>
              <a:ext cx="1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5" name="Freeform 234">
              <a:extLst>
                <a:ext uri="{FF2B5EF4-FFF2-40B4-BE49-F238E27FC236}">
                  <a16:creationId xmlns:a16="http://schemas.microsoft.com/office/drawing/2014/main" id="{350C3853-B4DD-2F03-755A-EF1394304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2677"/>
              <a:ext cx="39" cy="39"/>
            </a:xfrm>
            <a:custGeom>
              <a:avLst/>
              <a:gdLst>
                <a:gd name="T0" fmla="*/ 1 w 234"/>
                <a:gd name="T1" fmla="*/ 0 h 235"/>
                <a:gd name="T2" fmla="*/ 0 w 234"/>
                <a:gd name="T3" fmla="*/ 0 h 235"/>
                <a:gd name="T4" fmla="*/ 0 w 234"/>
                <a:gd name="T5" fmla="*/ 0 h 235"/>
                <a:gd name="T6" fmla="*/ 0 w 234"/>
                <a:gd name="T7" fmla="*/ 1 h 235"/>
                <a:gd name="T8" fmla="*/ 0 w 234"/>
                <a:gd name="T9" fmla="*/ 1 h 235"/>
                <a:gd name="T10" fmla="*/ 1 w 234"/>
                <a:gd name="T11" fmla="*/ 1 h 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"/>
                <a:gd name="T19" fmla="*/ 0 h 235"/>
                <a:gd name="T20" fmla="*/ 234 w 234"/>
                <a:gd name="T21" fmla="*/ 235 h 2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" h="235">
                  <a:moveTo>
                    <a:pt x="234" y="0"/>
                  </a:moveTo>
                  <a:lnTo>
                    <a:pt x="58" y="0"/>
                  </a:lnTo>
                  <a:lnTo>
                    <a:pt x="0" y="59"/>
                  </a:lnTo>
                  <a:lnTo>
                    <a:pt x="0" y="176"/>
                  </a:lnTo>
                  <a:lnTo>
                    <a:pt x="58" y="235"/>
                  </a:lnTo>
                  <a:lnTo>
                    <a:pt x="234" y="235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6" name="Line 235">
              <a:extLst>
                <a:ext uri="{FF2B5EF4-FFF2-40B4-BE49-F238E27FC236}">
                  <a16:creationId xmlns:a16="http://schemas.microsoft.com/office/drawing/2014/main" id="{96F71ED7-B664-C28D-93EC-D825EF89F7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9" y="2657"/>
              <a:ext cx="10" cy="20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7" name="Line 236">
              <a:extLst>
                <a:ext uri="{FF2B5EF4-FFF2-40B4-BE49-F238E27FC236}">
                  <a16:creationId xmlns:a16="http://schemas.microsoft.com/office/drawing/2014/main" id="{1E26E032-AFE3-2365-6870-8587A23BC0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9" y="2657"/>
              <a:ext cx="9" cy="20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8" name="Freeform 237">
              <a:extLst>
                <a:ext uri="{FF2B5EF4-FFF2-40B4-BE49-F238E27FC236}">
                  <a16:creationId xmlns:a16="http://schemas.microsoft.com/office/drawing/2014/main" id="{D1063B86-3AF8-2A1F-2E7C-F9D08AF74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683"/>
              <a:ext cx="29" cy="39"/>
            </a:xfrm>
            <a:custGeom>
              <a:avLst/>
              <a:gdLst>
                <a:gd name="T0" fmla="*/ 0 w 176"/>
                <a:gd name="T1" fmla="*/ 1 h 235"/>
                <a:gd name="T2" fmla="*/ 0 w 176"/>
                <a:gd name="T3" fmla="*/ 1 h 235"/>
                <a:gd name="T4" fmla="*/ 0 w 176"/>
                <a:gd name="T5" fmla="*/ 1 h 235"/>
                <a:gd name="T6" fmla="*/ 0 w 176"/>
                <a:gd name="T7" fmla="*/ 0 h 235"/>
                <a:gd name="T8" fmla="*/ 0 w 176"/>
                <a:gd name="T9" fmla="*/ 0 h 235"/>
                <a:gd name="T10" fmla="*/ 0 w 176"/>
                <a:gd name="T11" fmla="*/ 0 h 235"/>
                <a:gd name="T12" fmla="*/ 1 w 176"/>
                <a:gd name="T13" fmla="*/ 0 h 235"/>
                <a:gd name="T14" fmla="*/ 1 w 176"/>
                <a:gd name="T15" fmla="*/ 1 h 235"/>
                <a:gd name="T16" fmla="*/ 0 w 176"/>
                <a:gd name="T17" fmla="*/ 1 h 2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"/>
                <a:gd name="T28" fmla="*/ 0 h 235"/>
                <a:gd name="T29" fmla="*/ 176 w 176"/>
                <a:gd name="T30" fmla="*/ 235 h 2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" h="235">
                  <a:moveTo>
                    <a:pt x="117" y="235"/>
                  </a:moveTo>
                  <a:lnTo>
                    <a:pt x="58" y="235"/>
                  </a:lnTo>
                  <a:lnTo>
                    <a:pt x="0" y="176"/>
                  </a:lnTo>
                  <a:lnTo>
                    <a:pt x="0" y="59"/>
                  </a:lnTo>
                  <a:lnTo>
                    <a:pt x="58" y="0"/>
                  </a:lnTo>
                  <a:lnTo>
                    <a:pt x="117" y="0"/>
                  </a:lnTo>
                  <a:lnTo>
                    <a:pt x="176" y="59"/>
                  </a:lnTo>
                  <a:lnTo>
                    <a:pt x="176" y="176"/>
                  </a:lnTo>
                  <a:lnTo>
                    <a:pt x="117" y="235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9" name="Line 238">
              <a:extLst>
                <a:ext uri="{FF2B5EF4-FFF2-40B4-BE49-F238E27FC236}">
                  <a16:creationId xmlns:a16="http://schemas.microsoft.com/office/drawing/2014/main" id="{59751520-F0D0-7804-A51D-C7B4259BC8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2" y="2713"/>
              <a:ext cx="10" cy="9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0" name="Line 239">
              <a:extLst>
                <a:ext uri="{FF2B5EF4-FFF2-40B4-BE49-F238E27FC236}">
                  <a16:creationId xmlns:a16="http://schemas.microsoft.com/office/drawing/2014/main" id="{E14821CA-5301-97AB-47D9-5A7FA81083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1" y="2664"/>
              <a:ext cx="10" cy="19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1" name="Line 240">
              <a:extLst>
                <a:ext uri="{FF2B5EF4-FFF2-40B4-BE49-F238E27FC236}">
                  <a16:creationId xmlns:a16="http://schemas.microsoft.com/office/drawing/2014/main" id="{8FD4785C-962F-1F50-0402-27D6F31812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1" y="2664"/>
              <a:ext cx="10" cy="19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2" name="Freeform 241">
              <a:extLst>
                <a:ext uri="{FF2B5EF4-FFF2-40B4-BE49-F238E27FC236}">
                  <a16:creationId xmlns:a16="http://schemas.microsoft.com/office/drawing/2014/main" id="{FE5E5AC0-07FE-C073-D8D2-F69759E2C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2400"/>
              <a:ext cx="39" cy="59"/>
            </a:xfrm>
            <a:custGeom>
              <a:avLst/>
              <a:gdLst>
                <a:gd name="T0" fmla="*/ 1 w 233"/>
                <a:gd name="T1" fmla="*/ 1 h 352"/>
                <a:gd name="T2" fmla="*/ 0 w 233"/>
                <a:gd name="T3" fmla="*/ 1 h 352"/>
                <a:gd name="T4" fmla="*/ 1 w 233"/>
                <a:gd name="T5" fmla="*/ 0 h 352"/>
                <a:gd name="T6" fmla="*/ 1 w 233"/>
                <a:gd name="T7" fmla="*/ 2 h 3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352"/>
                <a:gd name="T14" fmla="*/ 233 w 233"/>
                <a:gd name="T15" fmla="*/ 352 h 3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352">
                  <a:moveTo>
                    <a:pt x="233" y="235"/>
                  </a:moveTo>
                  <a:lnTo>
                    <a:pt x="0" y="235"/>
                  </a:lnTo>
                  <a:lnTo>
                    <a:pt x="176" y="0"/>
                  </a:lnTo>
                  <a:lnTo>
                    <a:pt x="176" y="35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3" name="Line 242">
              <a:extLst>
                <a:ext uri="{FF2B5EF4-FFF2-40B4-BE49-F238E27FC236}">
                  <a16:creationId xmlns:a16="http://schemas.microsoft.com/office/drawing/2014/main" id="{1F562D83-B8D4-8144-9510-65A7D47317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58" y="2400"/>
              <a:ext cx="1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4" name="Line 243">
              <a:extLst>
                <a:ext uri="{FF2B5EF4-FFF2-40B4-BE49-F238E27FC236}">
                  <a16:creationId xmlns:a16="http://schemas.microsoft.com/office/drawing/2014/main" id="{16695785-59D1-CDAF-BB3B-687A183418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7" y="2400"/>
              <a:ext cx="1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5" name="Freeform 244">
              <a:extLst>
                <a:ext uri="{FF2B5EF4-FFF2-40B4-BE49-F238E27FC236}">
                  <a16:creationId xmlns:a16="http://schemas.microsoft.com/office/drawing/2014/main" id="{536BABFA-EF29-D6AC-FF32-C8AAE034A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" y="1547"/>
              <a:ext cx="169" cy="404"/>
            </a:xfrm>
            <a:custGeom>
              <a:avLst/>
              <a:gdLst>
                <a:gd name="T0" fmla="*/ 5 w 1013"/>
                <a:gd name="T1" fmla="*/ 0 h 2428"/>
                <a:gd name="T2" fmla="*/ 4 w 1013"/>
                <a:gd name="T3" fmla="*/ 0 h 2428"/>
                <a:gd name="T4" fmla="*/ 0 w 1013"/>
                <a:gd name="T5" fmla="*/ 11 h 2428"/>
                <a:gd name="T6" fmla="*/ 5 w 1013"/>
                <a:gd name="T7" fmla="*/ 0 h 24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2428"/>
                <a:gd name="T14" fmla="*/ 1013 w 1013"/>
                <a:gd name="T15" fmla="*/ 2428 h 24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2428">
                  <a:moveTo>
                    <a:pt x="1013" y="27"/>
                  </a:moveTo>
                  <a:lnTo>
                    <a:pt x="948" y="0"/>
                  </a:lnTo>
                  <a:lnTo>
                    <a:pt x="0" y="2428"/>
                  </a:lnTo>
                  <a:lnTo>
                    <a:pt x="101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6" name="Freeform 245">
              <a:extLst>
                <a:ext uri="{FF2B5EF4-FFF2-40B4-BE49-F238E27FC236}">
                  <a16:creationId xmlns:a16="http://schemas.microsoft.com/office/drawing/2014/main" id="{4F7BC81D-9258-28F6-BAD8-1535A8740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1547"/>
              <a:ext cx="169" cy="404"/>
            </a:xfrm>
            <a:custGeom>
              <a:avLst/>
              <a:gdLst>
                <a:gd name="T0" fmla="*/ 5 w 1013"/>
                <a:gd name="T1" fmla="*/ 0 h 2428"/>
                <a:gd name="T2" fmla="*/ 0 w 1013"/>
                <a:gd name="T3" fmla="*/ 11 h 2428"/>
                <a:gd name="T4" fmla="*/ 0 w 1013"/>
                <a:gd name="T5" fmla="*/ 11 h 2428"/>
                <a:gd name="T6" fmla="*/ 5 w 1013"/>
                <a:gd name="T7" fmla="*/ 0 h 24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2428"/>
                <a:gd name="T14" fmla="*/ 1013 w 1013"/>
                <a:gd name="T15" fmla="*/ 2428 h 24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2428">
                  <a:moveTo>
                    <a:pt x="1013" y="0"/>
                  </a:moveTo>
                  <a:lnTo>
                    <a:pt x="65" y="2428"/>
                  </a:lnTo>
                  <a:lnTo>
                    <a:pt x="0" y="2402"/>
                  </a:lnTo>
                  <a:lnTo>
                    <a:pt x="10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7" name="Freeform 246">
              <a:extLst>
                <a:ext uri="{FF2B5EF4-FFF2-40B4-BE49-F238E27FC236}">
                  <a16:creationId xmlns:a16="http://schemas.microsoft.com/office/drawing/2014/main" id="{C90EC3B9-5442-88A4-F5B4-623AC8283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1547"/>
              <a:ext cx="180" cy="404"/>
            </a:xfrm>
            <a:custGeom>
              <a:avLst/>
              <a:gdLst>
                <a:gd name="T0" fmla="*/ 5 w 1078"/>
                <a:gd name="T1" fmla="*/ 0 h 2428"/>
                <a:gd name="T2" fmla="*/ 5 w 1078"/>
                <a:gd name="T3" fmla="*/ 0 h 2428"/>
                <a:gd name="T4" fmla="*/ 0 w 1078"/>
                <a:gd name="T5" fmla="*/ 11 h 2428"/>
                <a:gd name="T6" fmla="*/ 0 w 1078"/>
                <a:gd name="T7" fmla="*/ 11 h 2428"/>
                <a:gd name="T8" fmla="*/ 5 w 1078"/>
                <a:gd name="T9" fmla="*/ 0 h 2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8"/>
                <a:gd name="T16" fmla="*/ 0 h 2428"/>
                <a:gd name="T17" fmla="*/ 1078 w 1078"/>
                <a:gd name="T18" fmla="*/ 2428 h 2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8" h="2428">
                  <a:moveTo>
                    <a:pt x="1078" y="27"/>
                  </a:moveTo>
                  <a:lnTo>
                    <a:pt x="1013" y="0"/>
                  </a:lnTo>
                  <a:lnTo>
                    <a:pt x="0" y="2402"/>
                  </a:lnTo>
                  <a:lnTo>
                    <a:pt x="65" y="2428"/>
                  </a:lnTo>
                  <a:lnTo>
                    <a:pt x="1078" y="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8" name="Freeform 247">
              <a:extLst>
                <a:ext uri="{FF2B5EF4-FFF2-40B4-BE49-F238E27FC236}">
                  <a16:creationId xmlns:a16="http://schemas.microsoft.com/office/drawing/2014/main" id="{28743119-4A78-0DC6-8732-7B57C9D83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494"/>
              <a:ext cx="39" cy="39"/>
            </a:xfrm>
            <a:custGeom>
              <a:avLst/>
              <a:gdLst>
                <a:gd name="T0" fmla="*/ 0 w 234"/>
                <a:gd name="T1" fmla="*/ 1 h 235"/>
                <a:gd name="T2" fmla="*/ 1 w 234"/>
                <a:gd name="T3" fmla="*/ 1 h 235"/>
                <a:gd name="T4" fmla="*/ 1 w 234"/>
                <a:gd name="T5" fmla="*/ 1 h 235"/>
                <a:gd name="T6" fmla="*/ 1 w 234"/>
                <a:gd name="T7" fmla="*/ 0 h 235"/>
                <a:gd name="T8" fmla="*/ 0 w 234"/>
                <a:gd name="T9" fmla="*/ 0 h 235"/>
                <a:gd name="T10" fmla="*/ 0 w 234"/>
                <a:gd name="T11" fmla="*/ 0 h 235"/>
                <a:gd name="T12" fmla="*/ 0 w 234"/>
                <a:gd name="T13" fmla="*/ 0 h 235"/>
                <a:gd name="T14" fmla="*/ 1 w 234"/>
                <a:gd name="T15" fmla="*/ 0 h 2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4"/>
                <a:gd name="T25" fmla="*/ 0 h 235"/>
                <a:gd name="T26" fmla="*/ 234 w 234"/>
                <a:gd name="T27" fmla="*/ 235 h 2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4" h="235">
                  <a:moveTo>
                    <a:pt x="0" y="235"/>
                  </a:moveTo>
                  <a:lnTo>
                    <a:pt x="176" y="235"/>
                  </a:lnTo>
                  <a:lnTo>
                    <a:pt x="234" y="176"/>
                  </a:lnTo>
                  <a:lnTo>
                    <a:pt x="176" y="117"/>
                  </a:lnTo>
                  <a:lnTo>
                    <a:pt x="59" y="117"/>
                  </a:lnTo>
                  <a:lnTo>
                    <a:pt x="0" y="59"/>
                  </a:lnTo>
                  <a:lnTo>
                    <a:pt x="59" y="0"/>
                  </a:lnTo>
                  <a:lnTo>
                    <a:pt x="234" y="0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9" name="Line 248">
              <a:extLst>
                <a:ext uri="{FF2B5EF4-FFF2-40B4-BE49-F238E27FC236}">
                  <a16:creationId xmlns:a16="http://schemas.microsoft.com/office/drawing/2014/main" id="{4A4FC9D0-8433-B19A-28D6-0AF2E9BFDC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6" y="1474"/>
              <a:ext cx="10" cy="20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0" name="Freeform 249">
              <a:extLst>
                <a:ext uri="{FF2B5EF4-FFF2-40B4-BE49-F238E27FC236}">
                  <a16:creationId xmlns:a16="http://schemas.microsoft.com/office/drawing/2014/main" id="{2AEEF6E5-04AE-20DA-6A85-CB9ED350D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873"/>
              <a:ext cx="10" cy="58"/>
            </a:xfrm>
            <a:custGeom>
              <a:avLst/>
              <a:gdLst>
                <a:gd name="T0" fmla="*/ 0 w 58"/>
                <a:gd name="T1" fmla="*/ 0 h 351"/>
                <a:gd name="T2" fmla="*/ 0 w 58"/>
                <a:gd name="T3" fmla="*/ 0 h 351"/>
                <a:gd name="T4" fmla="*/ 0 w 58"/>
                <a:gd name="T5" fmla="*/ 2 h 351"/>
                <a:gd name="T6" fmla="*/ 0 60000 65536"/>
                <a:gd name="T7" fmla="*/ 0 60000 65536"/>
                <a:gd name="T8" fmla="*/ 0 60000 65536"/>
                <a:gd name="T9" fmla="*/ 0 w 58"/>
                <a:gd name="T10" fmla="*/ 0 h 351"/>
                <a:gd name="T11" fmla="*/ 58 w 58"/>
                <a:gd name="T12" fmla="*/ 351 h 3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351">
                  <a:moveTo>
                    <a:pt x="0" y="59"/>
                  </a:moveTo>
                  <a:lnTo>
                    <a:pt x="58" y="0"/>
                  </a:lnTo>
                  <a:lnTo>
                    <a:pt x="58" y="35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1" name="Line 250">
              <a:extLst>
                <a:ext uri="{FF2B5EF4-FFF2-40B4-BE49-F238E27FC236}">
                  <a16:creationId xmlns:a16="http://schemas.microsoft.com/office/drawing/2014/main" id="{8F3559C9-6187-E1F5-5FB8-B24E49D2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5" y="1931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2" name="Line 251">
              <a:extLst>
                <a:ext uri="{FF2B5EF4-FFF2-40B4-BE49-F238E27FC236}">
                  <a16:creationId xmlns:a16="http://schemas.microsoft.com/office/drawing/2014/main" id="{AFB057FA-F352-C1F6-118C-3E90D8E58D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4" y="1873"/>
              <a:ext cx="1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3" name="Line 252">
              <a:extLst>
                <a:ext uri="{FF2B5EF4-FFF2-40B4-BE49-F238E27FC236}">
                  <a16:creationId xmlns:a16="http://schemas.microsoft.com/office/drawing/2014/main" id="{D24CF43E-7D88-4250-F691-575967EA6D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3" y="1873"/>
              <a:ext cx="1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4" name="Freeform 253">
              <a:extLst>
                <a:ext uri="{FF2B5EF4-FFF2-40B4-BE49-F238E27FC236}">
                  <a16:creationId xmlns:a16="http://schemas.microsoft.com/office/drawing/2014/main" id="{2BC3452E-5404-BFF8-DFCF-42DAA5FCC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481"/>
              <a:ext cx="39" cy="39"/>
            </a:xfrm>
            <a:custGeom>
              <a:avLst/>
              <a:gdLst>
                <a:gd name="T0" fmla="*/ 0 w 235"/>
                <a:gd name="T1" fmla="*/ 1 h 234"/>
                <a:gd name="T2" fmla="*/ 1 w 235"/>
                <a:gd name="T3" fmla="*/ 1 h 234"/>
                <a:gd name="T4" fmla="*/ 1 w 235"/>
                <a:gd name="T5" fmla="*/ 1 h 234"/>
                <a:gd name="T6" fmla="*/ 1 w 235"/>
                <a:gd name="T7" fmla="*/ 1 h 234"/>
                <a:gd name="T8" fmla="*/ 0 w 235"/>
                <a:gd name="T9" fmla="*/ 1 h 234"/>
                <a:gd name="T10" fmla="*/ 0 w 235"/>
                <a:gd name="T11" fmla="*/ 0 h 234"/>
                <a:gd name="T12" fmla="*/ 0 w 235"/>
                <a:gd name="T13" fmla="*/ 0 h 234"/>
                <a:gd name="T14" fmla="*/ 1 w 235"/>
                <a:gd name="T15" fmla="*/ 0 h 2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5"/>
                <a:gd name="T25" fmla="*/ 0 h 234"/>
                <a:gd name="T26" fmla="*/ 235 w 235"/>
                <a:gd name="T27" fmla="*/ 234 h 2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5" h="234">
                  <a:moveTo>
                    <a:pt x="0" y="234"/>
                  </a:moveTo>
                  <a:lnTo>
                    <a:pt x="176" y="234"/>
                  </a:lnTo>
                  <a:lnTo>
                    <a:pt x="235" y="176"/>
                  </a:lnTo>
                  <a:lnTo>
                    <a:pt x="176" y="117"/>
                  </a:lnTo>
                  <a:lnTo>
                    <a:pt x="59" y="117"/>
                  </a:lnTo>
                  <a:lnTo>
                    <a:pt x="0" y="59"/>
                  </a:lnTo>
                  <a:lnTo>
                    <a:pt x="59" y="0"/>
                  </a:lnTo>
                  <a:lnTo>
                    <a:pt x="235" y="0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5" name="Line 254">
              <a:extLst>
                <a:ext uri="{FF2B5EF4-FFF2-40B4-BE49-F238E27FC236}">
                  <a16:creationId xmlns:a16="http://schemas.microsoft.com/office/drawing/2014/main" id="{EA0A8695-2444-9480-BB96-307BC45B33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7" y="1461"/>
              <a:ext cx="10" cy="20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6" name="Line 255">
              <a:extLst>
                <a:ext uri="{FF2B5EF4-FFF2-40B4-BE49-F238E27FC236}">
                  <a16:creationId xmlns:a16="http://schemas.microsoft.com/office/drawing/2014/main" id="{44E071D5-5525-CF94-54E6-3C20475838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6" y="1461"/>
              <a:ext cx="10" cy="20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7" name="Line 256">
              <a:extLst>
                <a:ext uri="{FF2B5EF4-FFF2-40B4-BE49-F238E27FC236}">
                  <a16:creationId xmlns:a16="http://schemas.microsoft.com/office/drawing/2014/main" id="{90E611AA-F948-FED3-439A-8045488E39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6" y="2657"/>
              <a:ext cx="1" cy="59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8" name="Freeform 257">
              <a:extLst>
                <a:ext uri="{FF2B5EF4-FFF2-40B4-BE49-F238E27FC236}">
                  <a16:creationId xmlns:a16="http://schemas.microsoft.com/office/drawing/2014/main" id="{BCB55EAF-89FE-86D9-896B-95E86443E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" y="2677"/>
              <a:ext cx="39" cy="39"/>
            </a:xfrm>
            <a:custGeom>
              <a:avLst/>
              <a:gdLst>
                <a:gd name="T0" fmla="*/ 0 w 233"/>
                <a:gd name="T1" fmla="*/ 0 h 235"/>
                <a:gd name="T2" fmla="*/ 1 w 233"/>
                <a:gd name="T3" fmla="*/ 0 h 235"/>
                <a:gd name="T4" fmla="*/ 1 w 233"/>
                <a:gd name="T5" fmla="*/ 0 h 235"/>
                <a:gd name="T6" fmla="*/ 1 w 233"/>
                <a:gd name="T7" fmla="*/ 0 h 235"/>
                <a:gd name="T8" fmla="*/ 1 w 233"/>
                <a:gd name="T9" fmla="*/ 1 h 235"/>
                <a:gd name="T10" fmla="*/ 1 w 233"/>
                <a:gd name="T11" fmla="*/ 1 h 235"/>
                <a:gd name="T12" fmla="*/ 1 w 233"/>
                <a:gd name="T13" fmla="*/ 1 h 235"/>
                <a:gd name="T14" fmla="*/ 0 w 233"/>
                <a:gd name="T15" fmla="*/ 0 h 2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3"/>
                <a:gd name="T25" fmla="*/ 0 h 235"/>
                <a:gd name="T26" fmla="*/ 233 w 233"/>
                <a:gd name="T27" fmla="*/ 235 h 2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3" h="235">
                  <a:moveTo>
                    <a:pt x="0" y="118"/>
                  </a:moveTo>
                  <a:lnTo>
                    <a:pt x="116" y="0"/>
                  </a:lnTo>
                  <a:lnTo>
                    <a:pt x="175" y="0"/>
                  </a:lnTo>
                  <a:lnTo>
                    <a:pt x="233" y="59"/>
                  </a:lnTo>
                  <a:lnTo>
                    <a:pt x="233" y="176"/>
                  </a:lnTo>
                  <a:lnTo>
                    <a:pt x="175" y="235"/>
                  </a:lnTo>
                  <a:lnTo>
                    <a:pt x="116" y="235"/>
                  </a:lnTo>
                  <a:lnTo>
                    <a:pt x="0" y="118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9" name="Line 258">
              <a:extLst>
                <a:ext uri="{FF2B5EF4-FFF2-40B4-BE49-F238E27FC236}">
                  <a16:creationId xmlns:a16="http://schemas.microsoft.com/office/drawing/2014/main" id="{662FD553-225B-A883-E6DB-D068457359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85" y="2657"/>
              <a:ext cx="10" cy="20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0" name="Line 259">
              <a:extLst>
                <a:ext uri="{FF2B5EF4-FFF2-40B4-BE49-F238E27FC236}">
                  <a16:creationId xmlns:a16="http://schemas.microsoft.com/office/drawing/2014/main" id="{0726BB61-9E1B-0D6E-48FA-11F0D32A9B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14" y="2657"/>
              <a:ext cx="10" cy="20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1" name="Freeform 260">
              <a:extLst>
                <a:ext uri="{FF2B5EF4-FFF2-40B4-BE49-F238E27FC236}">
                  <a16:creationId xmlns:a16="http://schemas.microsoft.com/office/drawing/2014/main" id="{06D76878-DB6C-306C-837B-BC20C4257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" y="2412"/>
              <a:ext cx="39" cy="58"/>
            </a:xfrm>
            <a:custGeom>
              <a:avLst/>
              <a:gdLst>
                <a:gd name="T0" fmla="*/ 0 w 235"/>
                <a:gd name="T1" fmla="*/ 0 h 352"/>
                <a:gd name="T2" fmla="*/ 0 w 235"/>
                <a:gd name="T3" fmla="*/ 0 h 352"/>
                <a:gd name="T4" fmla="*/ 1 w 235"/>
                <a:gd name="T5" fmla="*/ 0 h 352"/>
                <a:gd name="T6" fmla="*/ 1 w 235"/>
                <a:gd name="T7" fmla="*/ 0 h 352"/>
                <a:gd name="T8" fmla="*/ 1 w 235"/>
                <a:gd name="T9" fmla="*/ 0 h 352"/>
                <a:gd name="T10" fmla="*/ 1 w 235"/>
                <a:gd name="T11" fmla="*/ 1 h 352"/>
                <a:gd name="T12" fmla="*/ 0 w 235"/>
                <a:gd name="T13" fmla="*/ 1 h 352"/>
                <a:gd name="T14" fmla="*/ 0 w 235"/>
                <a:gd name="T15" fmla="*/ 1 h 352"/>
                <a:gd name="T16" fmla="*/ 0 w 235"/>
                <a:gd name="T17" fmla="*/ 2 h 352"/>
                <a:gd name="T18" fmla="*/ 1 w 235"/>
                <a:gd name="T19" fmla="*/ 2 h 3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5"/>
                <a:gd name="T31" fmla="*/ 0 h 352"/>
                <a:gd name="T32" fmla="*/ 235 w 235"/>
                <a:gd name="T33" fmla="*/ 352 h 3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5" h="352">
                  <a:moveTo>
                    <a:pt x="0" y="59"/>
                  </a:moveTo>
                  <a:lnTo>
                    <a:pt x="59" y="0"/>
                  </a:lnTo>
                  <a:lnTo>
                    <a:pt x="176" y="0"/>
                  </a:lnTo>
                  <a:lnTo>
                    <a:pt x="235" y="59"/>
                  </a:lnTo>
                  <a:lnTo>
                    <a:pt x="235" y="117"/>
                  </a:lnTo>
                  <a:lnTo>
                    <a:pt x="176" y="176"/>
                  </a:lnTo>
                  <a:lnTo>
                    <a:pt x="59" y="176"/>
                  </a:lnTo>
                  <a:lnTo>
                    <a:pt x="0" y="235"/>
                  </a:lnTo>
                  <a:lnTo>
                    <a:pt x="0" y="352"/>
                  </a:lnTo>
                  <a:lnTo>
                    <a:pt x="235" y="35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2" name="Line 261">
              <a:extLst>
                <a:ext uri="{FF2B5EF4-FFF2-40B4-BE49-F238E27FC236}">
                  <a16:creationId xmlns:a16="http://schemas.microsoft.com/office/drawing/2014/main" id="{91F2AAFA-638F-CC2E-081D-346C3FF7C5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2" y="2412"/>
              <a:ext cx="1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3" name="Line 262">
              <a:extLst>
                <a:ext uri="{FF2B5EF4-FFF2-40B4-BE49-F238E27FC236}">
                  <a16:creationId xmlns:a16="http://schemas.microsoft.com/office/drawing/2014/main" id="{3A265819-D634-AC36-499B-AD6EE2F029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1" y="2412"/>
              <a:ext cx="1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4" name="Freeform 263">
              <a:extLst>
                <a:ext uri="{FF2B5EF4-FFF2-40B4-BE49-F238E27FC236}">
                  <a16:creationId xmlns:a16="http://schemas.microsoft.com/office/drawing/2014/main" id="{448E7031-90BF-819A-649F-D2FB6670E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" y="3286"/>
              <a:ext cx="265" cy="266"/>
            </a:xfrm>
            <a:custGeom>
              <a:avLst/>
              <a:gdLst>
                <a:gd name="T0" fmla="*/ 7 w 1589"/>
                <a:gd name="T1" fmla="*/ 0 h 1591"/>
                <a:gd name="T2" fmla="*/ 7 w 1589"/>
                <a:gd name="T3" fmla="*/ 0 h 1591"/>
                <a:gd name="T4" fmla="*/ 0 w 1589"/>
                <a:gd name="T5" fmla="*/ 7 h 1591"/>
                <a:gd name="T6" fmla="*/ 7 w 1589"/>
                <a:gd name="T7" fmla="*/ 0 h 15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9"/>
                <a:gd name="T13" fmla="*/ 0 h 1591"/>
                <a:gd name="T14" fmla="*/ 1589 w 1589"/>
                <a:gd name="T15" fmla="*/ 1591 h 15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9" h="1591">
                  <a:moveTo>
                    <a:pt x="1589" y="50"/>
                  </a:moveTo>
                  <a:lnTo>
                    <a:pt x="1541" y="0"/>
                  </a:lnTo>
                  <a:lnTo>
                    <a:pt x="0" y="1591"/>
                  </a:lnTo>
                  <a:lnTo>
                    <a:pt x="1589" y="5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5" name="Freeform 264">
              <a:extLst>
                <a:ext uri="{FF2B5EF4-FFF2-40B4-BE49-F238E27FC236}">
                  <a16:creationId xmlns:a16="http://schemas.microsoft.com/office/drawing/2014/main" id="{F5F1C773-7F3C-CBED-6C03-B6BD8BACC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3286"/>
              <a:ext cx="274" cy="266"/>
            </a:xfrm>
            <a:custGeom>
              <a:avLst/>
              <a:gdLst>
                <a:gd name="T0" fmla="*/ 8 w 1641"/>
                <a:gd name="T1" fmla="*/ 0 h 1591"/>
                <a:gd name="T2" fmla="*/ 1 w 1641"/>
                <a:gd name="T3" fmla="*/ 7 h 1591"/>
                <a:gd name="T4" fmla="*/ 0 w 1641"/>
                <a:gd name="T5" fmla="*/ 7 h 1591"/>
                <a:gd name="T6" fmla="*/ 8 w 1641"/>
                <a:gd name="T7" fmla="*/ 0 h 15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1"/>
                <a:gd name="T13" fmla="*/ 0 h 1591"/>
                <a:gd name="T14" fmla="*/ 1641 w 1641"/>
                <a:gd name="T15" fmla="*/ 1591 h 15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1" h="1591">
                  <a:moveTo>
                    <a:pt x="1641" y="0"/>
                  </a:moveTo>
                  <a:lnTo>
                    <a:pt x="100" y="1591"/>
                  </a:lnTo>
                  <a:lnTo>
                    <a:pt x="0" y="1591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6" name="Freeform 265">
              <a:extLst>
                <a:ext uri="{FF2B5EF4-FFF2-40B4-BE49-F238E27FC236}">
                  <a16:creationId xmlns:a16="http://schemas.microsoft.com/office/drawing/2014/main" id="{9EA51E95-0E62-31E2-E737-A1496E469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3286"/>
              <a:ext cx="282" cy="266"/>
            </a:xfrm>
            <a:custGeom>
              <a:avLst/>
              <a:gdLst>
                <a:gd name="T0" fmla="*/ 8 w 1689"/>
                <a:gd name="T1" fmla="*/ 0 h 1591"/>
                <a:gd name="T2" fmla="*/ 8 w 1689"/>
                <a:gd name="T3" fmla="*/ 0 h 1591"/>
                <a:gd name="T4" fmla="*/ 0 w 1689"/>
                <a:gd name="T5" fmla="*/ 7 h 1591"/>
                <a:gd name="T6" fmla="*/ 1 w 1689"/>
                <a:gd name="T7" fmla="*/ 7 h 1591"/>
                <a:gd name="T8" fmla="*/ 8 w 1689"/>
                <a:gd name="T9" fmla="*/ 0 h 15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9"/>
                <a:gd name="T16" fmla="*/ 0 h 1591"/>
                <a:gd name="T17" fmla="*/ 1689 w 1689"/>
                <a:gd name="T18" fmla="*/ 1591 h 15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9" h="1591">
                  <a:moveTo>
                    <a:pt x="1689" y="50"/>
                  </a:moveTo>
                  <a:lnTo>
                    <a:pt x="1641" y="0"/>
                  </a:lnTo>
                  <a:lnTo>
                    <a:pt x="0" y="1591"/>
                  </a:lnTo>
                  <a:lnTo>
                    <a:pt x="100" y="1591"/>
                  </a:lnTo>
                  <a:lnTo>
                    <a:pt x="1689" y="50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7" name="Freeform 266">
              <a:extLst>
                <a:ext uri="{FF2B5EF4-FFF2-40B4-BE49-F238E27FC236}">
                  <a16:creationId xmlns:a16="http://schemas.microsoft.com/office/drawing/2014/main" id="{364F06D7-63CC-C4CB-B860-1D514DEE7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3552"/>
              <a:ext cx="282" cy="256"/>
            </a:xfrm>
            <a:custGeom>
              <a:avLst/>
              <a:gdLst>
                <a:gd name="T0" fmla="*/ 1 w 1689"/>
                <a:gd name="T1" fmla="*/ 0 h 1541"/>
                <a:gd name="T2" fmla="*/ 0 w 1689"/>
                <a:gd name="T3" fmla="*/ 0 h 1541"/>
                <a:gd name="T4" fmla="*/ 8 w 1689"/>
                <a:gd name="T5" fmla="*/ 7 h 1541"/>
                <a:gd name="T6" fmla="*/ 1 w 1689"/>
                <a:gd name="T7" fmla="*/ 0 h 15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9"/>
                <a:gd name="T13" fmla="*/ 0 h 1541"/>
                <a:gd name="T14" fmla="*/ 1689 w 1689"/>
                <a:gd name="T15" fmla="*/ 1541 h 15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9" h="1541">
                  <a:moveTo>
                    <a:pt x="100" y="0"/>
                  </a:moveTo>
                  <a:lnTo>
                    <a:pt x="0" y="0"/>
                  </a:lnTo>
                  <a:lnTo>
                    <a:pt x="1689" y="154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8" name="Freeform 267">
              <a:extLst>
                <a:ext uri="{FF2B5EF4-FFF2-40B4-BE49-F238E27FC236}">
                  <a16:creationId xmlns:a16="http://schemas.microsoft.com/office/drawing/2014/main" id="{E633FB73-692E-1630-0372-F888A132F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3552"/>
              <a:ext cx="282" cy="265"/>
            </a:xfrm>
            <a:custGeom>
              <a:avLst/>
              <a:gdLst>
                <a:gd name="T0" fmla="*/ 0 w 1689"/>
                <a:gd name="T1" fmla="*/ 0 h 1591"/>
                <a:gd name="T2" fmla="*/ 8 w 1689"/>
                <a:gd name="T3" fmla="*/ 7 h 1591"/>
                <a:gd name="T4" fmla="*/ 8 w 1689"/>
                <a:gd name="T5" fmla="*/ 7 h 1591"/>
                <a:gd name="T6" fmla="*/ 0 w 1689"/>
                <a:gd name="T7" fmla="*/ 0 h 15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9"/>
                <a:gd name="T13" fmla="*/ 0 h 1591"/>
                <a:gd name="T14" fmla="*/ 1689 w 1689"/>
                <a:gd name="T15" fmla="*/ 1591 h 15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9" h="1591">
                  <a:moveTo>
                    <a:pt x="0" y="0"/>
                  </a:moveTo>
                  <a:lnTo>
                    <a:pt x="1689" y="1541"/>
                  </a:lnTo>
                  <a:lnTo>
                    <a:pt x="1641" y="1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9" name="Freeform 268">
              <a:extLst>
                <a:ext uri="{FF2B5EF4-FFF2-40B4-BE49-F238E27FC236}">
                  <a16:creationId xmlns:a16="http://schemas.microsoft.com/office/drawing/2014/main" id="{6FF11AB8-5A85-6D83-B0C0-E8FD6D8FD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3552"/>
              <a:ext cx="282" cy="265"/>
            </a:xfrm>
            <a:custGeom>
              <a:avLst/>
              <a:gdLst>
                <a:gd name="T0" fmla="*/ 1 w 1689"/>
                <a:gd name="T1" fmla="*/ 0 h 1591"/>
                <a:gd name="T2" fmla="*/ 0 w 1689"/>
                <a:gd name="T3" fmla="*/ 0 h 1591"/>
                <a:gd name="T4" fmla="*/ 8 w 1689"/>
                <a:gd name="T5" fmla="*/ 7 h 1591"/>
                <a:gd name="T6" fmla="*/ 8 w 1689"/>
                <a:gd name="T7" fmla="*/ 7 h 1591"/>
                <a:gd name="T8" fmla="*/ 1 w 1689"/>
                <a:gd name="T9" fmla="*/ 0 h 15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9"/>
                <a:gd name="T16" fmla="*/ 0 h 1591"/>
                <a:gd name="T17" fmla="*/ 1689 w 1689"/>
                <a:gd name="T18" fmla="*/ 1591 h 15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9" h="1591">
                  <a:moveTo>
                    <a:pt x="100" y="0"/>
                  </a:moveTo>
                  <a:lnTo>
                    <a:pt x="0" y="0"/>
                  </a:lnTo>
                  <a:lnTo>
                    <a:pt x="1641" y="1591"/>
                  </a:lnTo>
                  <a:lnTo>
                    <a:pt x="1689" y="1541"/>
                  </a:lnTo>
                  <a:lnTo>
                    <a:pt x="100" y="0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0" name="Freeform 269">
              <a:extLst>
                <a:ext uri="{FF2B5EF4-FFF2-40B4-BE49-F238E27FC236}">
                  <a16:creationId xmlns:a16="http://schemas.microsoft.com/office/drawing/2014/main" id="{47D2A032-AA56-3D6A-B5D0-9C7DA3550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3286"/>
              <a:ext cx="443" cy="266"/>
            </a:xfrm>
            <a:custGeom>
              <a:avLst/>
              <a:gdLst>
                <a:gd name="T0" fmla="*/ 12 w 2658"/>
                <a:gd name="T1" fmla="*/ 0 h 1596"/>
                <a:gd name="T2" fmla="*/ 12 w 2658"/>
                <a:gd name="T3" fmla="*/ 0 h 1596"/>
                <a:gd name="T4" fmla="*/ 0 w 2658"/>
                <a:gd name="T5" fmla="*/ 7 h 1596"/>
                <a:gd name="T6" fmla="*/ 12 w 2658"/>
                <a:gd name="T7" fmla="*/ 0 h 15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58"/>
                <a:gd name="T13" fmla="*/ 0 h 1596"/>
                <a:gd name="T14" fmla="*/ 2658 w 2658"/>
                <a:gd name="T15" fmla="*/ 1596 h 15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58" h="1596">
                  <a:moveTo>
                    <a:pt x="2658" y="60"/>
                  </a:moveTo>
                  <a:lnTo>
                    <a:pt x="2622" y="0"/>
                  </a:lnTo>
                  <a:lnTo>
                    <a:pt x="0" y="1596"/>
                  </a:lnTo>
                  <a:lnTo>
                    <a:pt x="2658" y="6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1" name="Freeform 270">
              <a:extLst>
                <a:ext uri="{FF2B5EF4-FFF2-40B4-BE49-F238E27FC236}">
                  <a16:creationId xmlns:a16="http://schemas.microsoft.com/office/drawing/2014/main" id="{166CDB51-40DF-01CF-1AF9-5B431277A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3286"/>
              <a:ext cx="461" cy="266"/>
            </a:xfrm>
            <a:custGeom>
              <a:avLst/>
              <a:gdLst>
                <a:gd name="T0" fmla="*/ 13 w 2761"/>
                <a:gd name="T1" fmla="*/ 0 h 1596"/>
                <a:gd name="T2" fmla="*/ 1 w 2761"/>
                <a:gd name="T3" fmla="*/ 7 h 1596"/>
                <a:gd name="T4" fmla="*/ 0 w 2761"/>
                <a:gd name="T5" fmla="*/ 7 h 1596"/>
                <a:gd name="T6" fmla="*/ 13 w 2761"/>
                <a:gd name="T7" fmla="*/ 0 h 15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1"/>
                <a:gd name="T13" fmla="*/ 0 h 1596"/>
                <a:gd name="T14" fmla="*/ 2761 w 2761"/>
                <a:gd name="T15" fmla="*/ 1596 h 15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1" h="1596">
                  <a:moveTo>
                    <a:pt x="2761" y="0"/>
                  </a:moveTo>
                  <a:lnTo>
                    <a:pt x="139" y="1596"/>
                  </a:lnTo>
                  <a:lnTo>
                    <a:pt x="0" y="1596"/>
                  </a:lnTo>
                  <a:lnTo>
                    <a:pt x="2761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2" name="Freeform 271">
              <a:extLst>
                <a:ext uri="{FF2B5EF4-FFF2-40B4-BE49-F238E27FC236}">
                  <a16:creationId xmlns:a16="http://schemas.microsoft.com/office/drawing/2014/main" id="{E2BC3ADD-B3D9-AFB1-8A89-DF5712B01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3286"/>
              <a:ext cx="467" cy="266"/>
            </a:xfrm>
            <a:custGeom>
              <a:avLst/>
              <a:gdLst>
                <a:gd name="T0" fmla="*/ 13 w 2797"/>
                <a:gd name="T1" fmla="*/ 0 h 1596"/>
                <a:gd name="T2" fmla="*/ 13 w 2797"/>
                <a:gd name="T3" fmla="*/ 0 h 1596"/>
                <a:gd name="T4" fmla="*/ 0 w 2797"/>
                <a:gd name="T5" fmla="*/ 7 h 1596"/>
                <a:gd name="T6" fmla="*/ 1 w 2797"/>
                <a:gd name="T7" fmla="*/ 7 h 1596"/>
                <a:gd name="T8" fmla="*/ 13 w 2797"/>
                <a:gd name="T9" fmla="*/ 0 h 15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7"/>
                <a:gd name="T16" fmla="*/ 0 h 1596"/>
                <a:gd name="T17" fmla="*/ 2797 w 2797"/>
                <a:gd name="T18" fmla="*/ 1596 h 15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7" h="1596">
                  <a:moveTo>
                    <a:pt x="2797" y="60"/>
                  </a:moveTo>
                  <a:lnTo>
                    <a:pt x="2761" y="0"/>
                  </a:lnTo>
                  <a:lnTo>
                    <a:pt x="0" y="1596"/>
                  </a:lnTo>
                  <a:lnTo>
                    <a:pt x="139" y="1596"/>
                  </a:lnTo>
                  <a:lnTo>
                    <a:pt x="2797" y="60"/>
                  </a:lnTo>
                </a:path>
              </a:pathLst>
            </a:cu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3" name="Freeform 272">
              <a:extLst>
                <a:ext uri="{FF2B5EF4-FFF2-40B4-BE49-F238E27FC236}">
                  <a16:creationId xmlns:a16="http://schemas.microsoft.com/office/drawing/2014/main" id="{5D9EE365-455A-A762-EBF8-2A1344528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3552"/>
              <a:ext cx="467" cy="256"/>
            </a:xfrm>
            <a:custGeom>
              <a:avLst/>
              <a:gdLst>
                <a:gd name="T0" fmla="*/ 1 w 2797"/>
                <a:gd name="T1" fmla="*/ 0 h 1536"/>
                <a:gd name="T2" fmla="*/ 0 w 2797"/>
                <a:gd name="T3" fmla="*/ 0 h 1536"/>
                <a:gd name="T4" fmla="*/ 13 w 2797"/>
                <a:gd name="T5" fmla="*/ 7 h 1536"/>
                <a:gd name="T6" fmla="*/ 1 w 2797"/>
                <a:gd name="T7" fmla="*/ 0 h 1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97"/>
                <a:gd name="T13" fmla="*/ 0 h 1536"/>
                <a:gd name="T14" fmla="*/ 2797 w 2797"/>
                <a:gd name="T15" fmla="*/ 1536 h 1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97" h="1536">
                  <a:moveTo>
                    <a:pt x="139" y="0"/>
                  </a:moveTo>
                  <a:lnTo>
                    <a:pt x="0" y="0"/>
                  </a:lnTo>
                  <a:lnTo>
                    <a:pt x="2797" y="153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4" name="Freeform 273">
              <a:extLst>
                <a:ext uri="{FF2B5EF4-FFF2-40B4-BE49-F238E27FC236}">
                  <a16:creationId xmlns:a16="http://schemas.microsoft.com/office/drawing/2014/main" id="{DAC91844-D18A-558B-5F54-CD02667B3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3552"/>
              <a:ext cx="467" cy="266"/>
            </a:xfrm>
            <a:custGeom>
              <a:avLst/>
              <a:gdLst>
                <a:gd name="T0" fmla="*/ 0 w 2797"/>
                <a:gd name="T1" fmla="*/ 0 h 1596"/>
                <a:gd name="T2" fmla="*/ 13 w 2797"/>
                <a:gd name="T3" fmla="*/ 7 h 1596"/>
                <a:gd name="T4" fmla="*/ 13 w 2797"/>
                <a:gd name="T5" fmla="*/ 7 h 1596"/>
                <a:gd name="T6" fmla="*/ 0 w 2797"/>
                <a:gd name="T7" fmla="*/ 0 h 15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97"/>
                <a:gd name="T13" fmla="*/ 0 h 1596"/>
                <a:gd name="T14" fmla="*/ 2797 w 2797"/>
                <a:gd name="T15" fmla="*/ 1596 h 15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97" h="1596">
                  <a:moveTo>
                    <a:pt x="0" y="0"/>
                  </a:moveTo>
                  <a:lnTo>
                    <a:pt x="2797" y="1536"/>
                  </a:lnTo>
                  <a:lnTo>
                    <a:pt x="2761" y="1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5" name="Freeform 274">
              <a:extLst>
                <a:ext uri="{FF2B5EF4-FFF2-40B4-BE49-F238E27FC236}">
                  <a16:creationId xmlns:a16="http://schemas.microsoft.com/office/drawing/2014/main" id="{0A2906C6-1A03-36E3-E361-59A74820D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3552"/>
              <a:ext cx="467" cy="266"/>
            </a:xfrm>
            <a:custGeom>
              <a:avLst/>
              <a:gdLst>
                <a:gd name="T0" fmla="*/ 1 w 2797"/>
                <a:gd name="T1" fmla="*/ 0 h 1596"/>
                <a:gd name="T2" fmla="*/ 0 w 2797"/>
                <a:gd name="T3" fmla="*/ 0 h 1596"/>
                <a:gd name="T4" fmla="*/ 13 w 2797"/>
                <a:gd name="T5" fmla="*/ 7 h 1596"/>
                <a:gd name="T6" fmla="*/ 13 w 2797"/>
                <a:gd name="T7" fmla="*/ 7 h 1596"/>
                <a:gd name="T8" fmla="*/ 1 w 2797"/>
                <a:gd name="T9" fmla="*/ 0 h 15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7"/>
                <a:gd name="T16" fmla="*/ 0 h 1596"/>
                <a:gd name="T17" fmla="*/ 2797 w 2797"/>
                <a:gd name="T18" fmla="*/ 1596 h 15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7" h="1596">
                  <a:moveTo>
                    <a:pt x="139" y="0"/>
                  </a:moveTo>
                  <a:lnTo>
                    <a:pt x="0" y="0"/>
                  </a:lnTo>
                  <a:lnTo>
                    <a:pt x="2761" y="1596"/>
                  </a:lnTo>
                  <a:lnTo>
                    <a:pt x="2797" y="1536"/>
                  </a:lnTo>
                  <a:lnTo>
                    <a:pt x="139" y="0"/>
                  </a:lnTo>
                </a:path>
              </a:pathLst>
            </a:cu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6" name="Line 275">
              <a:extLst>
                <a:ext uri="{FF2B5EF4-FFF2-40B4-BE49-F238E27FC236}">
                  <a16:creationId xmlns:a16="http://schemas.microsoft.com/office/drawing/2014/main" id="{41513388-A04A-273B-5A9F-6918C07BD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" y="3291"/>
              <a:ext cx="1" cy="15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7" name="Line 276">
              <a:extLst>
                <a:ext uri="{FF2B5EF4-FFF2-40B4-BE49-F238E27FC236}">
                  <a16:creationId xmlns:a16="http://schemas.microsoft.com/office/drawing/2014/main" id="{D24FF52F-5A4B-A235-5724-E44D0B54EF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" y="3481"/>
              <a:ext cx="1" cy="14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8" name="Line 277">
              <a:extLst>
                <a:ext uri="{FF2B5EF4-FFF2-40B4-BE49-F238E27FC236}">
                  <a16:creationId xmlns:a16="http://schemas.microsoft.com/office/drawing/2014/main" id="{87FB0680-9FBA-F0A9-E9F7-CEC07D221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" y="3657"/>
              <a:ext cx="1" cy="15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9" name="Freeform 278">
              <a:extLst>
                <a:ext uri="{FF2B5EF4-FFF2-40B4-BE49-F238E27FC236}">
                  <a16:creationId xmlns:a16="http://schemas.microsoft.com/office/drawing/2014/main" id="{B538DCA9-3B13-982F-57E3-58898BF87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1946"/>
              <a:ext cx="261" cy="439"/>
            </a:xfrm>
            <a:custGeom>
              <a:avLst/>
              <a:gdLst>
                <a:gd name="T0" fmla="*/ 7 w 1564"/>
                <a:gd name="T1" fmla="*/ 0 h 2631"/>
                <a:gd name="T2" fmla="*/ 7 w 1564"/>
                <a:gd name="T3" fmla="*/ 0 h 2631"/>
                <a:gd name="T4" fmla="*/ 0 w 1564"/>
                <a:gd name="T5" fmla="*/ 12 h 2631"/>
                <a:gd name="T6" fmla="*/ 7 w 1564"/>
                <a:gd name="T7" fmla="*/ 0 h 26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4"/>
                <a:gd name="T13" fmla="*/ 0 h 2631"/>
                <a:gd name="T14" fmla="*/ 1564 w 1564"/>
                <a:gd name="T15" fmla="*/ 2631 h 26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4" h="2631">
                  <a:moveTo>
                    <a:pt x="1564" y="37"/>
                  </a:moveTo>
                  <a:lnTo>
                    <a:pt x="1504" y="0"/>
                  </a:lnTo>
                  <a:lnTo>
                    <a:pt x="0" y="2631"/>
                  </a:lnTo>
                  <a:lnTo>
                    <a:pt x="1564" y="37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0" name="Freeform 279">
              <a:extLst>
                <a:ext uri="{FF2B5EF4-FFF2-40B4-BE49-F238E27FC236}">
                  <a16:creationId xmlns:a16="http://schemas.microsoft.com/office/drawing/2014/main" id="{5EDA3AE0-D2F8-9B72-23E6-524B84C3C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" y="1946"/>
              <a:ext cx="261" cy="439"/>
            </a:xfrm>
            <a:custGeom>
              <a:avLst/>
              <a:gdLst>
                <a:gd name="T0" fmla="*/ 7 w 1565"/>
                <a:gd name="T1" fmla="*/ 0 h 2631"/>
                <a:gd name="T2" fmla="*/ 0 w 1565"/>
                <a:gd name="T3" fmla="*/ 12 h 2631"/>
                <a:gd name="T4" fmla="*/ 0 w 1565"/>
                <a:gd name="T5" fmla="*/ 12 h 2631"/>
                <a:gd name="T6" fmla="*/ 7 w 1565"/>
                <a:gd name="T7" fmla="*/ 0 h 26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5"/>
                <a:gd name="T13" fmla="*/ 0 h 2631"/>
                <a:gd name="T14" fmla="*/ 1565 w 1565"/>
                <a:gd name="T15" fmla="*/ 2631 h 26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5" h="2631">
                  <a:moveTo>
                    <a:pt x="1565" y="0"/>
                  </a:moveTo>
                  <a:lnTo>
                    <a:pt x="61" y="2631"/>
                  </a:lnTo>
                  <a:lnTo>
                    <a:pt x="0" y="2595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1" name="Freeform 280">
              <a:extLst>
                <a:ext uri="{FF2B5EF4-FFF2-40B4-BE49-F238E27FC236}">
                  <a16:creationId xmlns:a16="http://schemas.microsoft.com/office/drawing/2014/main" id="{CAC886D4-B307-AF0B-B100-D72D66CC0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" y="1946"/>
              <a:ext cx="271" cy="439"/>
            </a:xfrm>
            <a:custGeom>
              <a:avLst/>
              <a:gdLst>
                <a:gd name="T0" fmla="*/ 8 w 1625"/>
                <a:gd name="T1" fmla="*/ 0 h 2631"/>
                <a:gd name="T2" fmla="*/ 7 w 1625"/>
                <a:gd name="T3" fmla="*/ 0 h 2631"/>
                <a:gd name="T4" fmla="*/ 0 w 1625"/>
                <a:gd name="T5" fmla="*/ 12 h 2631"/>
                <a:gd name="T6" fmla="*/ 0 w 1625"/>
                <a:gd name="T7" fmla="*/ 12 h 2631"/>
                <a:gd name="T8" fmla="*/ 8 w 1625"/>
                <a:gd name="T9" fmla="*/ 0 h 26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5"/>
                <a:gd name="T16" fmla="*/ 0 h 2631"/>
                <a:gd name="T17" fmla="*/ 1625 w 1625"/>
                <a:gd name="T18" fmla="*/ 2631 h 26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5" h="2631">
                  <a:moveTo>
                    <a:pt x="1625" y="37"/>
                  </a:moveTo>
                  <a:lnTo>
                    <a:pt x="1565" y="0"/>
                  </a:lnTo>
                  <a:lnTo>
                    <a:pt x="0" y="2595"/>
                  </a:lnTo>
                  <a:lnTo>
                    <a:pt x="61" y="2631"/>
                  </a:lnTo>
                  <a:lnTo>
                    <a:pt x="1625" y="37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2" name="Freeform 281">
              <a:extLst>
                <a:ext uri="{FF2B5EF4-FFF2-40B4-BE49-F238E27FC236}">
                  <a16:creationId xmlns:a16="http://schemas.microsoft.com/office/drawing/2014/main" id="{45F38822-5FEC-141C-7D69-FDBFA1BAF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7" y="1946"/>
              <a:ext cx="271" cy="433"/>
            </a:xfrm>
            <a:custGeom>
              <a:avLst/>
              <a:gdLst>
                <a:gd name="T0" fmla="*/ 0 w 1625"/>
                <a:gd name="T1" fmla="*/ 0 h 2595"/>
                <a:gd name="T2" fmla="*/ 0 w 1625"/>
                <a:gd name="T3" fmla="*/ 0 h 2595"/>
                <a:gd name="T4" fmla="*/ 8 w 1625"/>
                <a:gd name="T5" fmla="*/ 12 h 2595"/>
                <a:gd name="T6" fmla="*/ 0 w 1625"/>
                <a:gd name="T7" fmla="*/ 0 h 25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25"/>
                <a:gd name="T13" fmla="*/ 0 h 2595"/>
                <a:gd name="T14" fmla="*/ 1625 w 1625"/>
                <a:gd name="T15" fmla="*/ 2595 h 25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5" h="2595">
                  <a:moveTo>
                    <a:pt x="60" y="0"/>
                  </a:moveTo>
                  <a:lnTo>
                    <a:pt x="0" y="37"/>
                  </a:lnTo>
                  <a:lnTo>
                    <a:pt x="1625" y="259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3" name="Freeform 282">
              <a:extLst>
                <a:ext uri="{FF2B5EF4-FFF2-40B4-BE49-F238E27FC236}">
                  <a16:creationId xmlns:a16="http://schemas.microsoft.com/office/drawing/2014/main" id="{412588AE-404F-D0A4-FF94-41FEBC0C9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7" y="1952"/>
              <a:ext cx="271" cy="433"/>
            </a:xfrm>
            <a:custGeom>
              <a:avLst/>
              <a:gdLst>
                <a:gd name="T0" fmla="*/ 0 w 1625"/>
                <a:gd name="T1" fmla="*/ 0 h 2594"/>
                <a:gd name="T2" fmla="*/ 8 w 1625"/>
                <a:gd name="T3" fmla="*/ 12 h 2594"/>
                <a:gd name="T4" fmla="*/ 7 w 1625"/>
                <a:gd name="T5" fmla="*/ 12 h 2594"/>
                <a:gd name="T6" fmla="*/ 0 w 1625"/>
                <a:gd name="T7" fmla="*/ 0 h 2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25"/>
                <a:gd name="T13" fmla="*/ 0 h 2594"/>
                <a:gd name="T14" fmla="*/ 1625 w 1625"/>
                <a:gd name="T15" fmla="*/ 2594 h 2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5" h="2594">
                  <a:moveTo>
                    <a:pt x="0" y="0"/>
                  </a:moveTo>
                  <a:lnTo>
                    <a:pt x="1625" y="2558"/>
                  </a:lnTo>
                  <a:lnTo>
                    <a:pt x="1564" y="2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4" name="Freeform 283">
              <a:extLst>
                <a:ext uri="{FF2B5EF4-FFF2-40B4-BE49-F238E27FC236}">
                  <a16:creationId xmlns:a16="http://schemas.microsoft.com/office/drawing/2014/main" id="{FFFEFEA1-8882-F15B-F24C-52558A1A6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7" y="1946"/>
              <a:ext cx="271" cy="439"/>
            </a:xfrm>
            <a:custGeom>
              <a:avLst/>
              <a:gdLst>
                <a:gd name="T0" fmla="*/ 0 w 1625"/>
                <a:gd name="T1" fmla="*/ 0 h 2631"/>
                <a:gd name="T2" fmla="*/ 0 w 1625"/>
                <a:gd name="T3" fmla="*/ 0 h 2631"/>
                <a:gd name="T4" fmla="*/ 7 w 1625"/>
                <a:gd name="T5" fmla="*/ 12 h 2631"/>
                <a:gd name="T6" fmla="*/ 8 w 1625"/>
                <a:gd name="T7" fmla="*/ 12 h 2631"/>
                <a:gd name="T8" fmla="*/ 0 w 1625"/>
                <a:gd name="T9" fmla="*/ 0 h 26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5"/>
                <a:gd name="T16" fmla="*/ 0 h 2631"/>
                <a:gd name="T17" fmla="*/ 1625 w 1625"/>
                <a:gd name="T18" fmla="*/ 2631 h 26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5" h="2631">
                  <a:moveTo>
                    <a:pt x="60" y="0"/>
                  </a:moveTo>
                  <a:lnTo>
                    <a:pt x="0" y="37"/>
                  </a:lnTo>
                  <a:lnTo>
                    <a:pt x="1564" y="2631"/>
                  </a:lnTo>
                  <a:lnTo>
                    <a:pt x="1625" y="2595"/>
                  </a:lnTo>
                  <a:lnTo>
                    <a:pt x="60" y="0"/>
                  </a:lnTo>
                </a:path>
              </a:pathLst>
            </a:custGeom>
            <a:noFill/>
            <a:ln w="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5" name="Freeform 284">
              <a:extLst>
                <a:ext uri="{FF2B5EF4-FFF2-40B4-BE49-F238E27FC236}">
                  <a16:creationId xmlns:a16="http://schemas.microsoft.com/office/drawing/2014/main" id="{7FE95436-CF8A-A37D-83F0-3931A9C17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376"/>
              <a:ext cx="522" cy="12"/>
            </a:xfrm>
            <a:custGeom>
              <a:avLst/>
              <a:gdLst>
                <a:gd name="T0" fmla="*/ 0 w 3130"/>
                <a:gd name="T1" fmla="*/ 0 h 71"/>
                <a:gd name="T2" fmla="*/ 0 w 3130"/>
                <a:gd name="T3" fmla="*/ 0 h 71"/>
                <a:gd name="T4" fmla="*/ 15 w 3130"/>
                <a:gd name="T5" fmla="*/ 0 h 71"/>
                <a:gd name="T6" fmla="*/ 0 w 3130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30"/>
                <a:gd name="T13" fmla="*/ 0 h 71"/>
                <a:gd name="T14" fmla="*/ 3130 w 3130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30" h="71">
                  <a:moveTo>
                    <a:pt x="0" y="0"/>
                  </a:moveTo>
                  <a:lnTo>
                    <a:pt x="0" y="71"/>
                  </a:lnTo>
                  <a:lnTo>
                    <a:pt x="31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6" name="Freeform 285">
              <a:extLst>
                <a:ext uri="{FF2B5EF4-FFF2-40B4-BE49-F238E27FC236}">
                  <a16:creationId xmlns:a16="http://schemas.microsoft.com/office/drawing/2014/main" id="{1D773545-4BDD-AE94-8DB7-5C57E577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376"/>
              <a:ext cx="522" cy="12"/>
            </a:xfrm>
            <a:custGeom>
              <a:avLst/>
              <a:gdLst>
                <a:gd name="T0" fmla="*/ 0 w 3130"/>
                <a:gd name="T1" fmla="*/ 0 h 71"/>
                <a:gd name="T2" fmla="*/ 15 w 3130"/>
                <a:gd name="T3" fmla="*/ 0 h 71"/>
                <a:gd name="T4" fmla="*/ 15 w 3130"/>
                <a:gd name="T5" fmla="*/ 0 h 71"/>
                <a:gd name="T6" fmla="*/ 0 w 3130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30"/>
                <a:gd name="T13" fmla="*/ 0 h 71"/>
                <a:gd name="T14" fmla="*/ 3130 w 3130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30" h="71">
                  <a:moveTo>
                    <a:pt x="0" y="71"/>
                  </a:moveTo>
                  <a:lnTo>
                    <a:pt x="3130" y="0"/>
                  </a:lnTo>
                  <a:lnTo>
                    <a:pt x="313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7" name="Rectangle 286">
              <a:extLst>
                <a:ext uri="{FF2B5EF4-FFF2-40B4-BE49-F238E27FC236}">
                  <a16:creationId xmlns:a16="http://schemas.microsoft.com/office/drawing/2014/main" id="{BFCB2FAF-10F5-CBFB-64A4-AF4E3A738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2376"/>
              <a:ext cx="522" cy="12"/>
            </a:xfrm>
            <a:prstGeom prst="rect">
              <a:avLst/>
            </a:prstGeom>
            <a:noFill/>
            <a:ln w="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3978" name="Freeform 287">
              <a:extLst>
                <a:ext uri="{FF2B5EF4-FFF2-40B4-BE49-F238E27FC236}">
                  <a16:creationId xmlns:a16="http://schemas.microsoft.com/office/drawing/2014/main" id="{D0252B59-78EF-A918-7D25-BFF001F9A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3546"/>
              <a:ext cx="103" cy="12"/>
            </a:xfrm>
            <a:custGeom>
              <a:avLst/>
              <a:gdLst>
                <a:gd name="T0" fmla="*/ 3 w 622"/>
                <a:gd name="T1" fmla="*/ 0 h 70"/>
                <a:gd name="T2" fmla="*/ 3 w 622"/>
                <a:gd name="T3" fmla="*/ 0 h 70"/>
                <a:gd name="T4" fmla="*/ 0 w 622"/>
                <a:gd name="T5" fmla="*/ 0 h 70"/>
                <a:gd name="T6" fmla="*/ 3 w 622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2"/>
                <a:gd name="T13" fmla="*/ 0 h 70"/>
                <a:gd name="T14" fmla="*/ 622 w 62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2" h="70">
                  <a:moveTo>
                    <a:pt x="622" y="70"/>
                  </a:moveTo>
                  <a:lnTo>
                    <a:pt x="622" y="0"/>
                  </a:lnTo>
                  <a:lnTo>
                    <a:pt x="0" y="70"/>
                  </a:lnTo>
                  <a:lnTo>
                    <a:pt x="622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9" name="Freeform 288">
              <a:extLst>
                <a:ext uri="{FF2B5EF4-FFF2-40B4-BE49-F238E27FC236}">
                  <a16:creationId xmlns:a16="http://schemas.microsoft.com/office/drawing/2014/main" id="{13B2FB45-40B4-1BE1-BBEB-BA8EFB6AF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3546"/>
              <a:ext cx="103" cy="12"/>
            </a:xfrm>
            <a:custGeom>
              <a:avLst/>
              <a:gdLst>
                <a:gd name="T0" fmla="*/ 3 w 622"/>
                <a:gd name="T1" fmla="*/ 0 h 70"/>
                <a:gd name="T2" fmla="*/ 0 w 622"/>
                <a:gd name="T3" fmla="*/ 0 h 70"/>
                <a:gd name="T4" fmla="*/ 0 w 622"/>
                <a:gd name="T5" fmla="*/ 0 h 70"/>
                <a:gd name="T6" fmla="*/ 3 w 622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2"/>
                <a:gd name="T13" fmla="*/ 0 h 70"/>
                <a:gd name="T14" fmla="*/ 622 w 62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2" h="70">
                  <a:moveTo>
                    <a:pt x="622" y="0"/>
                  </a:moveTo>
                  <a:lnTo>
                    <a:pt x="0" y="70"/>
                  </a:lnTo>
                  <a:lnTo>
                    <a:pt x="0" y="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0" name="Rectangle 289">
              <a:extLst>
                <a:ext uri="{FF2B5EF4-FFF2-40B4-BE49-F238E27FC236}">
                  <a16:creationId xmlns:a16="http://schemas.microsoft.com/office/drawing/2014/main" id="{3F73348A-547D-5858-44A7-F737B5E75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" y="3546"/>
              <a:ext cx="103" cy="1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3981" name="Freeform 290">
              <a:extLst>
                <a:ext uri="{FF2B5EF4-FFF2-40B4-BE49-F238E27FC236}">
                  <a16:creationId xmlns:a16="http://schemas.microsoft.com/office/drawing/2014/main" id="{878CC97A-53D4-7247-9B0B-38C6C550C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" y="2382"/>
              <a:ext cx="12" cy="245"/>
            </a:xfrm>
            <a:custGeom>
              <a:avLst/>
              <a:gdLst>
                <a:gd name="T0" fmla="*/ 0 w 71"/>
                <a:gd name="T1" fmla="*/ 0 h 1473"/>
                <a:gd name="T2" fmla="*/ 0 w 71"/>
                <a:gd name="T3" fmla="*/ 0 h 1473"/>
                <a:gd name="T4" fmla="*/ 0 w 71"/>
                <a:gd name="T5" fmla="*/ 7 h 1473"/>
                <a:gd name="T6" fmla="*/ 0 w 71"/>
                <a:gd name="T7" fmla="*/ 0 h 14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1473"/>
                <a:gd name="T14" fmla="*/ 71 w 71"/>
                <a:gd name="T15" fmla="*/ 1473 h 14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1473">
                  <a:moveTo>
                    <a:pt x="71" y="0"/>
                  </a:moveTo>
                  <a:lnTo>
                    <a:pt x="0" y="0"/>
                  </a:lnTo>
                  <a:lnTo>
                    <a:pt x="71" y="147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2" name="Freeform 291">
              <a:extLst>
                <a:ext uri="{FF2B5EF4-FFF2-40B4-BE49-F238E27FC236}">
                  <a16:creationId xmlns:a16="http://schemas.microsoft.com/office/drawing/2014/main" id="{4AD469F2-9A1D-986E-DCAB-A9FAE5E17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" y="2382"/>
              <a:ext cx="12" cy="245"/>
            </a:xfrm>
            <a:custGeom>
              <a:avLst/>
              <a:gdLst>
                <a:gd name="T0" fmla="*/ 0 w 71"/>
                <a:gd name="T1" fmla="*/ 0 h 1473"/>
                <a:gd name="T2" fmla="*/ 0 w 71"/>
                <a:gd name="T3" fmla="*/ 7 h 1473"/>
                <a:gd name="T4" fmla="*/ 0 w 71"/>
                <a:gd name="T5" fmla="*/ 7 h 1473"/>
                <a:gd name="T6" fmla="*/ 0 w 71"/>
                <a:gd name="T7" fmla="*/ 0 h 14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1473"/>
                <a:gd name="T14" fmla="*/ 71 w 71"/>
                <a:gd name="T15" fmla="*/ 1473 h 14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1473">
                  <a:moveTo>
                    <a:pt x="0" y="0"/>
                  </a:moveTo>
                  <a:lnTo>
                    <a:pt x="71" y="1473"/>
                  </a:lnTo>
                  <a:lnTo>
                    <a:pt x="0" y="14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3" name="Rectangle 292">
              <a:extLst>
                <a:ext uri="{FF2B5EF4-FFF2-40B4-BE49-F238E27FC236}">
                  <a16:creationId xmlns:a16="http://schemas.microsoft.com/office/drawing/2014/main" id="{1DC5B8D2-08D2-4F86-4059-1B3644BA5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" y="2382"/>
              <a:ext cx="12" cy="24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3984" name="Line 293">
              <a:extLst>
                <a:ext uri="{FF2B5EF4-FFF2-40B4-BE49-F238E27FC236}">
                  <a16:creationId xmlns:a16="http://schemas.microsoft.com/office/drawing/2014/main" id="{E01A7530-4152-49CD-7B80-EA9780F4C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2" y="2382"/>
              <a:ext cx="1" cy="1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5" name="Line 294">
              <a:extLst>
                <a:ext uri="{FF2B5EF4-FFF2-40B4-BE49-F238E27FC236}">
                  <a16:creationId xmlns:a16="http://schemas.microsoft.com/office/drawing/2014/main" id="{783F853B-5A15-CA12-A5A5-B5D1FC1E4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2" y="2574"/>
              <a:ext cx="1" cy="3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6" name="Line 295">
              <a:extLst>
                <a:ext uri="{FF2B5EF4-FFF2-40B4-BE49-F238E27FC236}">
                  <a16:creationId xmlns:a16="http://schemas.microsoft.com/office/drawing/2014/main" id="{3D72E5FF-3AB0-4BE3-AE71-EF19E955FD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2" y="2648"/>
              <a:ext cx="1" cy="1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20" name="Text Box 296">
            <a:extLst>
              <a:ext uri="{FF2B5EF4-FFF2-40B4-BE49-F238E27FC236}">
                <a16:creationId xmlns:a16="http://schemas.microsoft.com/office/drawing/2014/main" id="{F0EB0041-5136-2B01-C255-38A4DA4AD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1125538"/>
            <a:ext cx="7296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800" b="1">
                <a:latin typeface="楷体_GB2312" pitchFamily="49" charset="-122"/>
                <a:ea typeface="楷体_GB2312" pitchFamily="49" charset="-122"/>
              </a:rPr>
              <a:t>例</a:t>
            </a:r>
            <a:r>
              <a:rPr kumimoji="1" lang="en-US" altLang="zh-CN" sz="2800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kumimoji="1" lang="zh-CN" altLang="en-US" sz="2800" b="1">
                <a:latin typeface="楷体_GB2312" pitchFamily="49" charset="-122"/>
                <a:ea typeface="楷体_GB2312" pitchFamily="49" charset="-122"/>
              </a:rPr>
              <a:t>、 求带缺口的平面立体的俯视图和左视图</a:t>
            </a:r>
          </a:p>
        </p:txBody>
      </p:sp>
      <p:grpSp>
        <p:nvGrpSpPr>
          <p:cNvPr id="13" name="Group 297">
            <a:extLst>
              <a:ext uri="{FF2B5EF4-FFF2-40B4-BE49-F238E27FC236}">
                <a16:creationId xmlns:a16="http://schemas.microsoft.com/office/drawing/2014/main" id="{A6A5AC93-B2A0-F663-E54F-46DBD9728775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581525"/>
            <a:ext cx="1049338" cy="1682750"/>
            <a:chOff x="4234" y="-664"/>
            <a:chExt cx="661" cy="1340"/>
          </a:xfrm>
        </p:grpSpPr>
        <p:sp>
          <p:nvSpPr>
            <p:cNvPr id="33830" name="Freeform 298">
              <a:extLst>
                <a:ext uri="{FF2B5EF4-FFF2-40B4-BE49-F238E27FC236}">
                  <a16:creationId xmlns:a16="http://schemas.microsoft.com/office/drawing/2014/main" id="{072805D6-F574-6008-0C4D-7B5859414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" y="-51"/>
              <a:ext cx="36" cy="282"/>
            </a:xfrm>
            <a:custGeom>
              <a:avLst/>
              <a:gdLst>
                <a:gd name="T0" fmla="*/ 0 w 290"/>
                <a:gd name="T1" fmla="*/ 0 h 2261"/>
                <a:gd name="T2" fmla="*/ 0 w 290"/>
                <a:gd name="T3" fmla="*/ 4 h 2261"/>
                <a:gd name="T4" fmla="*/ 0 w 290"/>
                <a:gd name="T5" fmla="*/ 4 h 2261"/>
                <a:gd name="T6" fmla="*/ 0 60000 65536"/>
                <a:gd name="T7" fmla="*/ 0 60000 65536"/>
                <a:gd name="T8" fmla="*/ 0 60000 65536"/>
                <a:gd name="T9" fmla="*/ 0 w 290"/>
                <a:gd name="T10" fmla="*/ 0 h 2261"/>
                <a:gd name="T11" fmla="*/ 290 w 290"/>
                <a:gd name="T12" fmla="*/ 2261 h 22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0" h="2261">
                  <a:moveTo>
                    <a:pt x="0" y="0"/>
                  </a:moveTo>
                  <a:lnTo>
                    <a:pt x="289" y="2261"/>
                  </a:lnTo>
                  <a:lnTo>
                    <a:pt x="290" y="226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1" name="Freeform 299">
              <a:extLst>
                <a:ext uri="{FF2B5EF4-FFF2-40B4-BE49-F238E27FC236}">
                  <a16:creationId xmlns:a16="http://schemas.microsoft.com/office/drawing/2014/main" id="{B089950C-E43B-2BA5-E764-D8D89B296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" y="-51"/>
              <a:ext cx="337" cy="451"/>
            </a:xfrm>
            <a:custGeom>
              <a:avLst/>
              <a:gdLst>
                <a:gd name="T0" fmla="*/ 5 w 2691"/>
                <a:gd name="T1" fmla="*/ 7 h 3607"/>
                <a:gd name="T2" fmla="*/ 0 w 2691"/>
                <a:gd name="T3" fmla="*/ 0 h 3607"/>
                <a:gd name="T4" fmla="*/ 0 w 2691"/>
                <a:gd name="T5" fmla="*/ 0 h 3607"/>
                <a:gd name="T6" fmla="*/ 0 60000 65536"/>
                <a:gd name="T7" fmla="*/ 0 60000 65536"/>
                <a:gd name="T8" fmla="*/ 0 60000 65536"/>
                <a:gd name="T9" fmla="*/ 0 w 2691"/>
                <a:gd name="T10" fmla="*/ 0 h 3607"/>
                <a:gd name="T11" fmla="*/ 2691 w 2691"/>
                <a:gd name="T12" fmla="*/ 3607 h 36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1" h="3607">
                  <a:moveTo>
                    <a:pt x="2691" y="360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2" name="Freeform 300">
              <a:extLst>
                <a:ext uri="{FF2B5EF4-FFF2-40B4-BE49-F238E27FC236}">
                  <a16:creationId xmlns:a16="http://schemas.microsoft.com/office/drawing/2014/main" id="{E798876F-2353-E71F-B01B-136081026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231"/>
              <a:ext cx="301" cy="169"/>
            </a:xfrm>
            <a:custGeom>
              <a:avLst/>
              <a:gdLst>
                <a:gd name="T0" fmla="*/ 5 w 2402"/>
                <a:gd name="T1" fmla="*/ 3 h 1346"/>
                <a:gd name="T2" fmla="*/ 0 w 2402"/>
                <a:gd name="T3" fmla="*/ 0 h 1346"/>
                <a:gd name="T4" fmla="*/ 0 w 2402"/>
                <a:gd name="T5" fmla="*/ 0 h 1346"/>
                <a:gd name="T6" fmla="*/ 0 60000 65536"/>
                <a:gd name="T7" fmla="*/ 0 60000 65536"/>
                <a:gd name="T8" fmla="*/ 0 60000 65536"/>
                <a:gd name="T9" fmla="*/ 0 w 2402"/>
                <a:gd name="T10" fmla="*/ 0 h 1346"/>
                <a:gd name="T11" fmla="*/ 2402 w 2402"/>
                <a:gd name="T12" fmla="*/ 1346 h 1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2" h="1346">
                  <a:moveTo>
                    <a:pt x="2402" y="1346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3" name="Freeform 301">
              <a:extLst>
                <a:ext uri="{FF2B5EF4-FFF2-40B4-BE49-F238E27FC236}">
                  <a16:creationId xmlns:a16="http://schemas.microsoft.com/office/drawing/2014/main" id="{DA32A066-9AB3-6F02-6831-BDB11EBAD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" y="-664"/>
              <a:ext cx="138" cy="613"/>
            </a:xfrm>
            <a:custGeom>
              <a:avLst/>
              <a:gdLst>
                <a:gd name="T0" fmla="*/ 2 w 1106"/>
                <a:gd name="T1" fmla="*/ 0 h 4903"/>
                <a:gd name="T2" fmla="*/ 0 w 1106"/>
                <a:gd name="T3" fmla="*/ 10 h 4903"/>
                <a:gd name="T4" fmla="*/ 0 w 1106"/>
                <a:gd name="T5" fmla="*/ 10 h 4903"/>
                <a:gd name="T6" fmla="*/ 0 60000 65536"/>
                <a:gd name="T7" fmla="*/ 0 60000 65536"/>
                <a:gd name="T8" fmla="*/ 0 60000 65536"/>
                <a:gd name="T9" fmla="*/ 0 w 1106"/>
                <a:gd name="T10" fmla="*/ 0 h 4903"/>
                <a:gd name="T11" fmla="*/ 1106 w 1106"/>
                <a:gd name="T12" fmla="*/ 4903 h 49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6" h="4903">
                  <a:moveTo>
                    <a:pt x="1106" y="0"/>
                  </a:moveTo>
                  <a:lnTo>
                    <a:pt x="0" y="4903"/>
                  </a:lnTo>
                  <a:lnTo>
                    <a:pt x="1" y="4903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4" name="Freeform 302">
              <a:extLst>
                <a:ext uri="{FF2B5EF4-FFF2-40B4-BE49-F238E27FC236}">
                  <a16:creationId xmlns:a16="http://schemas.microsoft.com/office/drawing/2014/main" id="{07059B70-AA4F-5B6E-D0F6-B909F42BA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442"/>
              <a:ext cx="54" cy="234"/>
            </a:xfrm>
            <a:custGeom>
              <a:avLst/>
              <a:gdLst>
                <a:gd name="T0" fmla="*/ 1 w 432"/>
                <a:gd name="T1" fmla="*/ 0 h 1874"/>
                <a:gd name="T2" fmla="*/ 0 w 432"/>
                <a:gd name="T3" fmla="*/ 4 h 1874"/>
                <a:gd name="T4" fmla="*/ 0 w 432"/>
                <a:gd name="T5" fmla="*/ 4 h 1874"/>
                <a:gd name="T6" fmla="*/ 0 60000 65536"/>
                <a:gd name="T7" fmla="*/ 0 60000 65536"/>
                <a:gd name="T8" fmla="*/ 0 60000 65536"/>
                <a:gd name="T9" fmla="*/ 0 w 432"/>
                <a:gd name="T10" fmla="*/ 0 h 1874"/>
                <a:gd name="T11" fmla="*/ 432 w 432"/>
                <a:gd name="T12" fmla="*/ 1874 h 1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874">
                  <a:moveTo>
                    <a:pt x="432" y="0"/>
                  </a:moveTo>
                  <a:lnTo>
                    <a:pt x="0" y="1874"/>
                  </a:lnTo>
                  <a:lnTo>
                    <a:pt x="1" y="187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5" name="Freeform 303">
              <a:extLst>
                <a:ext uri="{FF2B5EF4-FFF2-40B4-BE49-F238E27FC236}">
                  <a16:creationId xmlns:a16="http://schemas.microsoft.com/office/drawing/2014/main" id="{96A9406A-2F41-486C-18A4-358A4D0F3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231"/>
              <a:ext cx="144" cy="211"/>
            </a:xfrm>
            <a:custGeom>
              <a:avLst/>
              <a:gdLst>
                <a:gd name="T0" fmla="*/ 2 w 1154"/>
                <a:gd name="T1" fmla="*/ 0 h 1683"/>
                <a:gd name="T2" fmla="*/ 0 w 1154"/>
                <a:gd name="T3" fmla="*/ 3 h 1683"/>
                <a:gd name="T4" fmla="*/ 0 w 1154"/>
                <a:gd name="T5" fmla="*/ 3 h 1683"/>
                <a:gd name="T6" fmla="*/ 0 60000 65536"/>
                <a:gd name="T7" fmla="*/ 0 60000 65536"/>
                <a:gd name="T8" fmla="*/ 0 60000 65536"/>
                <a:gd name="T9" fmla="*/ 0 w 1154"/>
                <a:gd name="T10" fmla="*/ 0 h 1683"/>
                <a:gd name="T11" fmla="*/ 1154 w 1154"/>
                <a:gd name="T12" fmla="*/ 1683 h 16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4" h="1683">
                  <a:moveTo>
                    <a:pt x="1154" y="0"/>
                  </a:moveTo>
                  <a:lnTo>
                    <a:pt x="0" y="1683"/>
                  </a:lnTo>
                  <a:lnTo>
                    <a:pt x="1" y="1683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6" name="Freeform 304">
              <a:extLst>
                <a:ext uri="{FF2B5EF4-FFF2-40B4-BE49-F238E27FC236}">
                  <a16:creationId xmlns:a16="http://schemas.microsoft.com/office/drawing/2014/main" id="{5D601E82-68A6-B69A-3367-3C3790973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616"/>
              <a:ext cx="661" cy="60"/>
            </a:xfrm>
            <a:custGeom>
              <a:avLst/>
              <a:gdLst>
                <a:gd name="T0" fmla="*/ 0 w 5288"/>
                <a:gd name="T1" fmla="*/ 1 h 480"/>
                <a:gd name="T2" fmla="*/ 10 w 5288"/>
                <a:gd name="T3" fmla="*/ 0 h 480"/>
                <a:gd name="T4" fmla="*/ 10 w 5288"/>
                <a:gd name="T5" fmla="*/ 0 h 480"/>
                <a:gd name="T6" fmla="*/ 0 60000 65536"/>
                <a:gd name="T7" fmla="*/ 0 60000 65536"/>
                <a:gd name="T8" fmla="*/ 0 60000 65536"/>
                <a:gd name="T9" fmla="*/ 0 w 5288"/>
                <a:gd name="T10" fmla="*/ 0 h 480"/>
                <a:gd name="T11" fmla="*/ 5288 w 528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8" h="480">
                  <a:moveTo>
                    <a:pt x="0" y="480"/>
                  </a:moveTo>
                  <a:lnTo>
                    <a:pt x="5287" y="0"/>
                  </a:lnTo>
                  <a:lnTo>
                    <a:pt x="5288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7" name="Freeform 305">
              <a:extLst>
                <a:ext uri="{FF2B5EF4-FFF2-40B4-BE49-F238E27FC236}">
                  <a16:creationId xmlns:a16="http://schemas.microsoft.com/office/drawing/2014/main" id="{BB3D1FDD-8C59-44C1-C64C-9B2D6D192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-664"/>
              <a:ext cx="361" cy="1280"/>
            </a:xfrm>
            <a:custGeom>
              <a:avLst/>
              <a:gdLst>
                <a:gd name="T0" fmla="*/ 6 w 2884"/>
                <a:gd name="T1" fmla="*/ 20 h 10241"/>
                <a:gd name="T2" fmla="*/ 0 w 2884"/>
                <a:gd name="T3" fmla="*/ 0 h 10241"/>
                <a:gd name="T4" fmla="*/ 0 w 2884"/>
                <a:gd name="T5" fmla="*/ 0 h 10241"/>
                <a:gd name="T6" fmla="*/ 0 60000 65536"/>
                <a:gd name="T7" fmla="*/ 0 60000 65536"/>
                <a:gd name="T8" fmla="*/ 0 60000 65536"/>
                <a:gd name="T9" fmla="*/ 0 w 2884"/>
                <a:gd name="T10" fmla="*/ 0 h 10241"/>
                <a:gd name="T11" fmla="*/ 2884 w 2884"/>
                <a:gd name="T12" fmla="*/ 10241 h 10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4" h="10241">
                  <a:moveTo>
                    <a:pt x="2884" y="1024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8" name="Freeform 306">
              <a:extLst>
                <a:ext uri="{FF2B5EF4-FFF2-40B4-BE49-F238E27FC236}">
                  <a16:creationId xmlns:a16="http://schemas.microsoft.com/office/drawing/2014/main" id="{36802968-F6D2-08AD-A4CF-9690E44F8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400"/>
              <a:ext cx="445" cy="42"/>
            </a:xfrm>
            <a:custGeom>
              <a:avLst/>
              <a:gdLst>
                <a:gd name="T0" fmla="*/ 7 w 3556"/>
                <a:gd name="T1" fmla="*/ 0 h 337"/>
                <a:gd name="T2" fmla="*/ 0 w 3556"/>
                <a:gd name="T3" fmla="*/ 1 h 337"/>
                <a:gd name="T4" fmla="*/ 0 w 3556"/>
                <a:gd name="T5" fmla="*/ 1 h 337"/>
                <a:gd name="T6" fmla="*/ 0 60000 65536"/>
                <a:gd name="T7" fmla="*/ 0 60000 65536"/>
                <a:gd name="T8" fmla="*/ 0 60000 65536"/>
                <a:gd name="T9" fmla="*/ 0 w 3556"/>
                <a:gd name="T10" fmla="*/ 0 h 337"/>
                <a:gd name="T11" fmla="*/ 3556 w 3556"/>
                <a:gd name="T12" fmla="*/ 337 h 3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56" h="337">
                  <a:moveTo>
                    <a:pt x="3556" y="0"/>
                  </a:moveTo>
                  <a:lnTo>
                    <a:pt x="0" y="337"/>
                  </a:lnTo>
                  <a:lnTo>
                    <a:pt x="1" y="337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Group 307">
            <a:extLst>
              <a:ext uri="{FF2B5EF4-FFF2-40B4-BE49-F238E27FC236}">
                <a16:creationId xmlns:a16="http://schemas.microsoft.com/office/drawing/2014/main" id="{FCE48CD4-8C75-9115-7938-241897807F8C}"/>
              </a:ext>
            </a:extLst>
          </p:cNvPr>
          <p:cNvGrpSpPr>
            <a:grpSpLocks/>
          </p:cNvGrpSpPr>
          <p:nvPr/>
        </p:nvGrpSpPr>
        <p:grpSpPr bwMode="auto">
          <a:xfrm>
            <a:off x="3000375" y="5157788"/>
            <a:ext cx="863600" cy="792162"/>
            <a:chOff x="930" y="3249"/>
            <a:chExt cx="544" cy="499"/>
          </a:xfrm>
        </p:grpSpPr>
        <p:sp>
          <p:nvSpPr>
            <p:cNvPr id="33827" name="Line 308">
              <a:extLst>
                <a:ext uri="{FF2B5EF4-FFF2-40B4-BE49-F238E27FC236}">
                  <a16:creationId xmlns:a16="http://schemas.microsoft.com/office/drawing/2014/main" id="{73ACC72A-4846-E1B3-DCC0-1DB22C111E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3249"/>
              <a:ext cx="317" cy="226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8" name="Line 309">
              <a:extLst>
                <a:ext uri="{FF2B5EF4-FFF2-40B4-BE49-F238E27FC236}">
                  <a16:creationId xmlns:a16="http://schemas.microsoft.com/office/drawing/2014/main" id="{347F1698-2114-8466-B562-8180251799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0" y="3475"/>
              <a:ext cx="317" cy="273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9" name="Line 310">
              <a:extLst>
                <a:ext uri="{FF2B5EF4-FFF2-40B4-BE49-F238E27FC236}">
                  <a16:creationId xmlns:a16="http://schemas.microsoft.com/office/drawing/2014/main" id="{35518A56-8B74-7828-4380-69949790F4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3475"/>
              <a:ext cx="227" cy="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311">
            <a:extLst>
              <a:ext uri="{FF2B5EF4-FFF2-40B4-BE49-F238E27FC236}">
                <a16:creationId xmlns:a16="http://schemas.microsoft.com/office/drawing/2014/main" id="{BAFE60BF-0E2D-019D-C9EA-E408DCF96EE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302919" y="3752057"/>
            <a:ext cx="863600" cy="792162"/>
            <a:chOff x="930" y="3249"/>
            <a:chExt cx="544" cy="499"/>
          </a:xfrm>
        </p:grpSpPr>
        <p:sp>
          <p:nvSpPr>
            <p:cNvPr id="33824" name="Line 312">
              <a:extLst>
                <a:ext uri="{FF2B5EF4-FFF2-40B4-BE49-F238E27FC236}">
                  <a16:creationId xmlns:a16="http://schemas.microsoft.com/office/drawing/2014/main" id="{00342D25-0DF4-3F3D-3F77-36498232A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3249"/>
              <a:ext cx="317" cy="226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5" name="Line 313">
              <a:extLst>
                <a:ext uri="{FF2B5EF4-FFF2-40B4-BE49-F238E27FC236}">
                  <a16:creationId xmlns:a16="http://schemas.microsoft.com/office/drawing/2014/main" id="{9FFB0E5E-A8C6-6F93-D6E5-3C4B00E5FD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0" y="3475"/>
              <a:ext cx="317" cy="273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6" name="Line 314">
              <a:extLst>
                <a:ext uri="{FF2B5EF4-FFF2-40B4-BE49-F238E27FC236}">
                  <a16:creationId xmlns:a16="http://schemas.microsoft.com/office/drawing/2014/main" id="{5A3AD2AB-074B-FC08-A4C4-44A563E508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3475"/>
              <a:ext cx="227" cy="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9" grpId="0" animBg="1"/>
      <p:bldP spid="167979" grpId="0" animBg="1"/>
      <p:bldP spid="168078" grpId="0" animBg="1"/>
      <p:bldP spid="168079" grpId="0" animBg="1"/>
      <p:bldP spid="168080" grpId="0" animBg="1"/>
      <p:bldP spid="168081" grpId="0" animBg="1"/>
      <p:bldP spid="16808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7F6EF6C4-A900-7174-B1BB-EC7F199B55F0}"/>
              </a:ext>
            </a:extLst>
          </p:cNvPr>
          <p:cNvGrpSpPr>
            <a:grpSpLocks/>
          </p:cNvGrpSpPr>
          <p:nvPr/>
        </p:nvGrpSpPr>
        <p:grpSpPr bwMode="auto">
          <a:xfrm>
            <a:off x="3430588" y="2106614"/>
            <a:ext cx="1484312" cy="4364037"/>
            <a:chOff x="1201" y="244"/>
            <a:chExt cx="935" cy="2749"/>
          </a:xfrm>
        </p:grpSpPr>
        <p:sp>
          <p:nvSpPr>
            <p:cNvPr id="34907" name="Line 5">
              <a:extLst>
                <a:ext uri="{FF2B5EF4-FFF2-40B4-BE49-F238E27FC236}">
                  <a16:creationId xmlns:a16="http://schemas.microsoft.com/office/drawing/2014/main" id="{B82F0A29-80A7-CA6E-D6AE-C09B590F7E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8" y="244"/>
              <a:ext cx="1" cy="2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8" name="Line 6">
              <a:extLst>
                <a:ext uri="{FF2B5EF4-FFF2-40B4-BE49-F238E27FC236}">
                  <a16:creationId xmlns:a16="http://schemas.microsoft.com/office/drawing/2014/main" id="{110DD898-21F4-0B43-96B0-7E780CCB38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8" y="534"/>
              <a:ext cx="1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9" name="Line 7">
              <a:extLst>
                <a:ext uri="{FF2B5EF4-FFF2-40B4-BE49-F238E27FC236}">
                  <a16:creationId xmlns:a16="http://schemas.microsoft.com/office/drawing/2014/main" id="{23B7A47D-5D5B-08C4-582D-F6EE5DB5B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8" y="628"/>
              <a:ext cx="1" cy="28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0" name="Line 8">
              <a:extLst>
                <a:ext uri="{FF2B5EF4-FFF2-40B4-BE49-F238E27FC236}">
                  <a16:creationId xmlns:a16="http://schemas.microsoft.com/office/drawing/2014/main" id="{14E26341-C6D6-B8BE-44F8-8EBDDFC53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8" y="958"/>
              <a:ext cx="1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1" name="Line 9">
              <a:extLst>
                <a:ext uri="{FF2B5EF4-FFF2-40B4-BE49-F238E27FC236}">
                  <a16:creationId xmlns:a16="http://schemas.microsoft.com/office/drawing/2014/main" id="{8A9D41A6-7E78-4997-2534-F2E54C4C11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8" y="1053"/>
              <a:ext cx="1" cy="28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2" name="Line 10">
              <a:extLst>
                <a:ext uri="{FF2B5EF4-FFF2-40B4-BE49-F238E27FC236}">
                  <a16:creationId xmlns:a16="http://schemas.microsoft.com/office/drawing/2014/main" id="{3C5170EF-32F4-85CC-4339-8EB18B3C73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8" y="1383"/>
              <a:ext cx="1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3" name="Line 11">
              <a:extLst>
                <a:ext uri="{FF2B5EF4-FFF2-40B4-BE49-F238E27FC236}">
                  <a16:creationId xmlns:a16="http://schemas.microsoft.com/office/drawing/2014/main" id="{B82DF69B-9CF1-BFF9-D602-AD73FB94D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8" y="1477"/>
              <a:ext cx="1" cy="28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4" name="Line 12">
              <a:extLst>
                <a:ext uri="{FF2B5EF4-FFF2-40B4-BE49-F238E27FC236}">
                  <a16:creationId xmlns:a16="http://schemas.microsoft.com/office/drawing/2014/main" id="{1939C684-DB55-6C8F-7EB2-2EE53BAC3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8" y="1807"/>
              <a:ext cx="1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5" name="Line 13">
              <a:extLst>
                <a:ext uri="{FF2B5EF4-FFF2-40B4-BE49-F238E27FC236}">
                  <a16:creationId xmlns:a16="http://schemas.microsoft.com/office/drawing/2014/main" id="{FBA67E07-D25A-4AAF-B9D9-61C4BB9765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8" y="1901"/>
              <a:ext cx="1" cy="28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6" name="Line 14">
              <a:extLst>
                <a:ext uri="{FF2B5EF4-FFF2-40B4-BE49-F238E27FC236}">
                  <a16:creationId xmlns:a16="http://schemas.microsoft.com/office/drawing/2014/main" id="{2702D0A4-AFE1-F75D-C46B-9A52AD435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8" y="2232"/>
              <a:ext cx="1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7" name="Line 15">
              <a:extLst>
                <a:ext uri="{FF2B5EF4-FFF2-40B4-BE49-F238E27FC236}">
                  <a16:creationId xmlns:a16="http://schemas.microsoft.com/office/drawing/2014/main" id="{7F57DEFB-ED43-C7F4-E3BD-11DF8C5CA1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8" y="2326"/>
              <a:ext cx="1" cy="28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8" name="Line 16">
              <a:extLst>
                <a:ext uri="{FF2B5EF4-FFF2-40B4-BE49-F238E27FC236}">
                  <a16:creationId xmlns:a16="http://schemas.microsoft.com/office/drawing/2014/main" id="{D0E14B6A-B53D-ED96-8753-577A01C5A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8" y="2656"/>
              <a:ext cx="1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9" name="Line 17">
              <a:extLst>
                <a:ext uri="{FF2B5EF4-FFF2-40B4-BE49-F238E27FC236}">
                  <a16:creationId xmlns:a16="http://schemas.microsoft.com/office/drawing/2014/main" id="{1FB1A46D-7B23-9897-AC2C-7C46BE7F4D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8" y="2751"/>
              <a:ext cx="1" cy="24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0" name="Freeform 18">
              <a:extLst>
                <a:ext uri="{FF2B5EF4-FFF2-40B4-BE49-F238E27FC236}">
                  <a16:creationId xmlns:a16="http://schemas.microsoft.com/office/drawing/2014/main" id="{F38E768F-0722-0D0E-9D29-D0119170E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062"/>
              <a:ext cx="910" cy="15"/>
            </a:xfrm>
            <a:custGeom>
              <a:avLst/>
              <a:gdLst>
                <a:gd name="T0" fmla="*/ 25 w 5459"/>
                <a:gd name="T1" fmla="*/ 1 h 89"/>
                <a:gd name="T2" fmla="*/ 25 w 5459"/>
                <a:gd name="T3" fmla="*/ 0 h 89"/>
                <a:gd name="T4" fmla="*/ 0 w 5459"/>
                <a:gd name="T5" fmla="*/ 1 h 89"/>
                <a:gd name="T6" fmla="*/ 25 w 5459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59"/>
                <a:gd name="T13" fmla="*/ 0 h 89"/>
                <a:gd name="T14" fmla="*/ 5459 w 5459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59" h="89">
                  <a:moveTo>
                    <a:pt x="5305" y="89"/>
                  </a:moveTo>
                  <a:lnTo>
                    <a:pt x="5459" y="0"/>
                  </a:lnTo>
                  <a:lnTo>
                    <a:pt x="0" y="89"/>
                  </a:lnTo>
                  <a:lnTo>
                    <a:pt x="5305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1" name="Freeform 19">
              <a:extLst>
                <a:ext uri="{FF2B5EF4-FFF2-40B4-BE49-F238E27FC236}">
                  <a16:creationId xmlns:a16="http://schemas.microsoft.com/office/drawing/2014/main" id="{63EC8E29-7A5A-3ADA-698D-4C5D1EF4A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2062"/>
              <a:ext cx="935" cy="15"/>
            </a:xfrm>
            <a:custGeom>
              <a:avLst/>
              <a:gdLst>
                <a:gd name="T0" fmla="*/ 26 w 5613"/>
                <a:gd name="T1" fmla="*/ 0 h 89"/>
                <a:gd name="T2" fmla="*/ 1 w 5613"/>
                <a:gd name="T3" fmla="*/ 1 h 89"/>
                <a:gd name="T4" fmla="*/ 0 w 5613"/>
                <a:gd name="T5" fmla="*/ 0 h 89"/>
                <a:gd name="T6" fmla="*/ 26 w 5613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13"/>
                <a:gd name="T13" fmla="*/ 0 h 89"/>
                <a:gd name="T14" fmla="*/ 5613 w 5613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13" h="89">
                  <a:moveTo>
                    <a:pt x="5613" y="0"/>
                  </a:moveTo>
                  <a:lnTo>
                    <a:pt x="154" y="89"/>
                  </a:lnTo>
                  <a:lnTo>
                    <a:pt x="0" y="0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2" name="Freeform 20">
              <a:extLst>
                <a:ext uri="{FF2B5EF4-FFF2-40B4-BE49-F238E27FC236}">
                  <a16:creationId xmlns:a16="http://schemas.microsoft.com/office/drawing/2014/main" id="{FE6A1E49-65C5-308D-523C-BF3A01D97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2062"/>
              <a:ext cx="935" cy="15"/>
            </a:xfrm>
            <a:custGeom>
              <a:avLst/>
              <a:gdLst>
                <a:gd name="T0" fmla="*/ 25 w 5613"/>
                <a:gd name="T1" fmla="*/ 1 h 89"/>
                <a:gd name="T2" fmla="*/ 26 w 5613"/>
                <a:gd name="T3" fmla="*/ 0 h 89"/>
                <a:gd name="T4" fmla="*/ 0 w 5613"/>
                <a:gd name="T5" fmla="*/ 0 h 89"/>
                <a:gd name="T6" fmla="*/ 1 w 5613"/>
                <a:gd name="T7" fmla="*/ 1 h 89"/>
                <a:gd name="T8" fmla="*/ 25 w 5613"/>
                <a:gd name="T9" fmla="*/ 1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13"/>
                <a:gd name="T16" fmla="*/ 0 h 89"/>
                <a:gd name="T17" fmla="*/ 5613 w 5613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13" h="89">
                  <a:moveTo>
                    <a:pt x="5459" y="89"/>
                  </a:moveTo>
                  <a:lnTo>
                    <a:pt x="5613" y="0"/>
                  </a:lnTo>
                  <a:lnTo>
                    <a:pt x="0" y="0"/>
                  </a:lnTo>
                  <a:lnTo>
                    <a:pt x="154" y="89"/>
                  </a:lnTo>
                  <a:lnTo>
                    <a:pt x="5459" y="8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3" name="Freeform 21">
              <a:extLst>
                <a:ext uri="{FF2B5EF4-FFF2-40B4-BE49-F238E27FC236}">
                  <a16:creationId xmlns:a16="http://schemas.microsoft.com/office/drawing/2014/main" id="{95E7DD91-8D7D-E0DC-F9BA-B87437D8B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2062"/>
              <a:ext cx="467" cy="781"/>
            </a:xfrm>
            <a:custGeom>
              <a:avLst/>
              <a:gdLst>
                <a:gd name="T0" fmla="*/ 1 w 2806"/>
                <a:gd name="T1" fmla="*/ 0 h 4687"/>
                <a:gd name="T2" fmla="*/ 0 w 2806"/>
                <a:gd name="T3" fmla="*/ 0 h 4687"/>
                <a:gd name="T4" fmla="*/ 13 w 2806"/>
                <a:gd name="T5" fmla="*/ 22 h 4687"/>
                <a:gd name="T6" fmla="*/ 1 w 2806"/>
                <a:gd name="T7" fmla="*/ 0 h 46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6"/>
                <a:gd name="T13" fmla="*/ 0 h 4687"/>
                <a:gd name="T14" fmla="*/ 2806 w 2806"/>
                <a:gd name="T15" fmla="*/ 4687 h 46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6" h="4687">
                  <a:moveTo>
                    <a:pt x="154" y="89"/>
                  </a:moveTo>
                  <a:lnTo>
                    <a:pt x="0" y="0"/>
                  </a:lnTo>
                  <a:lnTo>
                    <a:pt x="2806" y="4687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4" name="Freeform 22">
              <a:extLst>
                <a:ext uri="{FF2B5EF4-FFF2-40B4-BE49-F238E27FC236}">
                  <a16:creationId xmlns:a16="http://schemas.microsoft.com/office/drawing/2014/main" id="{9557D583-1866-91D9-429F-3B19D8B02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2062"/>
              <a:ext cx="467" cy="811"/>
            </a:xfrm>
            <a:custGeom>
              <a:avLst/>
              <a:gdLst>
                <a:gd name="T0" fmla="*/ 0 w 2806"/>
                <a:gd name="T1" fmla="*/ 0 h 4866"/>
                <a:gd name="T2" fmla="*/ 13 w 2806"/>
                <a:gd name="T3" fmla="*/ 22 h 4866"/>
                <a:gd name="T4" fmla="*/ 13 w 2806"/>
                <a:gd name="T5" fmla="*/ 23 h 4866"/>
                <a:gd name="T6" fmla="*/ 0 w 2806"/>
                <a:gd name="T7" fmla="*/ 0 h 48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6"/>
                <a:gd name="T13" fmla="*/ 0 h 4866"/>
                <a:gd name="T14" fmla="*/ 2806 w 2806"/>
                <a:gd name="T15" fmla="*/ 4866 h 48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6" h="4866">
                  <a:moveTo>
                    <a:pt x="0" y="0"/>
                  </a:moveTo>
                  <a:lnTo>
                    <a:pt x="2806" y="4687"/>
                  </a:lnTo>
                  <a:lnTo>
                    <a:pt x="2806" y="4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5" name="Freeform 23">
              <a:extLst>
                <a:ext uri="{FF2B5EF4-FFF2-40B4-BE49-F238E27FC236}">
                  <a16:creationId xmlns:a16="http://schemas.microsoft.com/office/drawing/2014/main" id="{23569938-37EF-C3CA-D17D-96EFE19B6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2062"/>
              <a:ext cx="467" cy="811"/>
            </a:xfrm>
            <a:custGeom>
              <a:avLst/>
              <a:gdLst>
                <a:gd name="T0" fmla="*/ 1 w 2806"/>
                <a:gd name="T1" fmla="*/ 0 h 4866"/>
                <a:gd name="T2" fmla="*/ 0 w 2806"/>
                <a:gd name="T3" fmla="*/ 0 h 4866"/>
                <a:gd name="T4" fmla="*/ 13 w 2806"/>
                <a:gd name="T5" fmla="*/ 23 h 4866"/>
                <a:gd name="T6" fmla="*/ 13 w 2806"/>
                <a:gd name="T7" fmla="*/ 22 h 4866"/>
                <a:gd name="T8" fmla="*/ 1 w 2806"/>
                <a:gd name="T9" fmla="*/ 0 h 48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6"/>
                <a:gd name="T16" fmla="*/ 0 h 4866"/>
                <a:gd name="T17" fmla="*/ 2806 w 2806"/>
                <a:gd name="T18" fmla="*/ 4866 h 48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6" h="4866">
                  <a:moveTo>
                    <a:pt x="154" y="89"/>
                  </a:moveTo>
                  <a:lnTo>
                    <a:pt x="0" y="0"/>
                  </a:lnTo>
                  <a:lnTo>
                    <a:pt x="2806" y="4866"/>
                  </a:lnTo>
                  <a:lnTo>
                    <a:pt x="2806" y="4687"/>
                  </a:lnTo>
                  <a:lnTo>
                    <a:pt x="154" y="8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6" name="Freeform 24">
              <a:extLst>
                <a:ext uri="{FF2B5EF4-FFF2-40B4-BE49-F238E27FC236}">
                  <a16:creationId xmlns:a16="http://schemas.microsoft.com/office/drawing/2014/main" id="{CC780ECA-886E-42BD-C724-87BA8B741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2077"/>
              <a:ext cx="442" cy="796"/>
            </a:xfrm>
            <a:custGeom>
              <a:avLst/>
              <a:gdLst>
                <a:gd name="T0" fmla="*/ 0 w 2653"/>
                <a:gd name="T1" fmla="*/ 21 h 4777"/>
                <a:gd name="T2" fmla="*/ 0 w 2653"/>
                <a:gd name="T3" fmla="*/ 22 h 4777"/>
                <a:gd name="T4" fmla="*/ 12 w 2653"/>
                <a:gd name="T5" fmla="*/ 0 h 4777"/>
                <a:gd name="T6" fmla="*/ 0 w 2653"/>
                <a:gd name="T7" fmla="*/ 21 h 47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53"/>
                <a:gd name="T13" fmla="*/ 0 h 4777"/>
                <a:gd name="T14" fmla="*/ 2653 w 2653"/>
                <a:gd name="T15" fmla="*/ 4777 h 47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53" h="4777">
                  <a:moveTo>
                    <a:pt x="0" y="4598"/>
                  </a:moveTo>
                  <a:lnTo>
                    <a:pt x="0" y="4777"/>
                  </a:lnTo>
                  <a:lnTo>
                    <a:pt x="2653" y="0"/>
                  </a:lnTo>
                  <a:lnTo>
                    <a:pt x="0" y="45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7" name="Freeform 25">
              <a:extLst>
                <a:ext uri="{FF2B5EF4-FFF2-40B4-BE49-F238E27FC236}">
                  <a16:creationId xmlns:a16="http://schemas.microsoft.com/office/drawing/2014/main" id="{A8B29F95-8AF8-123C-5C7D-E8ABDA0E7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2062"/>
              <a:ext cx="468" cy="811"/>
            </a:xfrm>
            <a:custGeom>
              <a:avLst/>
              <a:gdLst>
                <a:gd name="T0" fmla="*/ 0 w 2807"/>
                <a:gd name="T1" fmla="*/ 23 h 4866"/>
                <a:gd name="T2" fmla="*/ 12 w 2807"/>
                <a:gd name="T3" fmla="*/ 0 h 4866"/>
                <a:gd name="T4" fmla="*/ 13 w 2807"/>
                <a:gd name="T5" fmla="*/ 0 h 4866"/>
                <a:gd name="T6" fmla="*/ 0 w 2807"/>
                <a:gd name="T7" fmla="*/ 23 h 48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7"/>
                <a:gd name="T13" fmla="*/ 0 h 4866"/>
                <a:gd name="T14" fmla="*/ 2807 w 2807"/>
                <a:gd name="T15" fmla="*/ 4866 h 48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7" h="4866">
                  <a:moveTo>
                    <a:pt x="0" y="4866"/>
                  </a:moveTo>
                  <a:lnTo>
                    <a:pt x="2653" y="89"/>
                  </a:lnTo>
                  <a:lnTo>
                    <a:pt x="2807" y="0"/>
                  </a:lnTo>
                  <a:lnTo>
                    <a:pt x="0" y="48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8" name="Freeform 26">
              <a:extLst>
                <a:ext uri="{FF2B5EF4-FFF2-40B4-BE49-F238E27FC236}">
                  <a16:creationId xmlns:a16="http://schemas.microsoft.com/office/drawing/2014/main" id="{EE9E6CD4-8D3E-0FB3-3B20-7A33CE086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2062"/>
              <a:ext cx="468" cy="811"/>
            </a:xfrm>
            <a:custGeom>
              <a:avLst/>
              <a:gdLst>
                <a:gd name="T0" fmla="*/ 0 w 2807"/>
                <a:gd name="T1" fmla="*/ 22 h 4866"/>
                <a:gd name="T2" fmla="*/ 0 w 2807"/>
                <a:gd name="T3" fmla="*/ 23 h 4866"/>
                <a:gd name="T4" fmla="*/ 13 w 2807"/>
                <a:gd name="T5" fmla="*/ 0 h 4866"/>
                <a:gd name="T6" fmla="*/ 12 w 2807"/>
                <a:gd name="T7" fmla="*/ 0 h 4866"/>
                <a:gd name="T8" fmla="*/ 0 w 2807"/>
                <a:gd name="T9" fmla="*/ 22 h 48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7"/>
                <a:gd name="T16" fmla="*/ 0 h 4866"/>
                <a:gd name="T17" fmla="*/ 2807 w 2807"/>
                <a:gd name="T18" fmla="*/ 4866 h 48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7" h="4866">
                  <a:moveTo>
                    <a:pt x="0" y="4687"/>
                  </a:moveTo>
                  <a:lnTo>
                    <a:pt x="0" y="4866"/>
                  </a:lnTo>
                  <a:lnTo>
                    <a:pt x="2807" y="0"/>
                  </a:lnTo>
                  <a:lnTo>
                    <a:pt x="2653" y="89"/>
                  </a:lnTo>
                  <a:lnTo>
                    <a:pt x="0" y="468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9" name="Freeform 27">
              <a:extLst>
                <a:ext uri="{FF2B5EF4-FFF2-40B4-BE49-F238E27FC236}">
                  <a16:creationId xmlns:a16="http://schemas.microsoft.com/office/drawing/2014/main" id="{E9B2E649-6427-06C7-C979-445D90295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432"/>
              <a:ext cx="15" cy="1164"/>
            </a:xfrm>
            <a:custGeom>
              <a:avLst/>
              <a:gdLst>
                <a:gd name="T0" fmla="*/ 0 w 88"/>
                <a:gd name="T1" fmla="*/ 32 h 6985"/>
                <a:gd name="T2" fmla="*/ 1 w 88"/>
                <a:gd name="T3" fmla="*/ 32 h 6985"/>
                <a:gd name="T4" fmla="*/ 0 w 88"/>
                <a:gd name="T5" fmla="*/ 0 h 6985"/>
                <a:gd name="T6" fmla="*/ 0 w 88"/>
                <a:gd name="T7" fmla="*/ 32 h 69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985"/>
                <a:gd name="T14" fmla="*/ 88 w 88"/>
                <a:gd name="T15" fmla="*/ 6985 h 69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985">
                  <a:moveTo>
                    <a:pt x="0" y="6985"/>
                  </a:moveTo>
                  <a:lnTo>
                    <a:pt x="88" y="6985"/>
                  </a:lnTo>
                  <a:lnTo>
                    <a:pt x="0" y="0"/>
                  </a:lnTo>
                  <a:lnTo>
                    <a:pt x="0" y="69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0" name="Freeform 28">
              <a:extLst>
                <a:ext uri="{FF2B5EF4-FFF2-40B4-BE49-F238E27FC236}">
                  <a16:creationId xmlns:a16="http://schemas.microsoft.com/office/drawing/2014/main" id="{C82C5411-B29E-1F4A-5B6F-2ABE932A9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432"/>
              <a:ext cx="15" cy="1164"/>
            </a:xfrm>
            <a:custGeom>
              <a:avLst/>
              <a:gdLst>
                <a:gd name="T0" fmla="*/ 1 w 88"/>
                <a:gd name="T1" fmla="*/ 32 h 6985"/>
                <a:gd name="T2" fmla="*/ 0 w 88"/>
                <a:gd name="T3" fmla="*/ 0 h 6985"/>
                <a:gd name="T4" fmla="*/ 1 w 88"/>
                <a:gd name="T5" fmla="*/ 0 h 6985"/>
                <a:gd name="T6" fmla="*/ 1 w 88"/>
                <a:gd name="T7" fmla="*/ 32 h 69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985"/>
                <a:gd name="T14" fmla="*/ 88 w 88"/>
                <a:gd name="T15" fmla="*/ 6985 h 69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985">
                  <a:moveTo>
                    <a:pt x="88" y="6985"/>
                  </a:moveTo>
                  <a:lnTo>
                    <a:pt x="0" y="0"/>
                  </a:lnTo>
                  <a:lnTo>
                    <a:pt x="88" y="89"/>
                  </a:lnTo>
                  <a:lnTo>
                    <a:pt x="88" y="69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1" name="Freeform 29">
              <a:extLst>
                <a:ext uri="{FF2B5EF4-FFF2-40B4-BE49-F238E27FC236}">
                  <a16:creationId xmlns:a16="http://schemas.microsoft.com/office/drawing/2014/main" id="{BF8D7CF0-A110-B83B-B466-5C9BCCFE9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432"/>
              <a:ext cx="15" cy="1164"/>
            </a:xfrm>
            <a:custGeom>
              <a:avLst/>
              <a:gdLst>
                <a:gd name="T0" fmla="*/ 0 w 88"/>
                <a:gd name="T1" fmla="*/ 32 h 6985"/>
                <a:gd name="T2" fmla="*/ 1 w 88"/>
                <a:gd name="T3" fmla="*/ 32 h 6985"/>
                <a:gd name="T4" fmla="*/ 1 w 88"/>
                <a:gd name="T5" fmla="*/ 0 h 6985"/>
                <a:gd name="T6" fmla="*/ 0 w 88"/>
                <a:gd name="T7" fmla="*/ 0 h 6985"/>
                <a:gd name="T8" fmla="*/ 0 w 88"/>
                <a:gd name="T9" fmla="*/ 32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6985"/>
                <a:gd name="T17" fmla="*/ 88 w 88"/>
                <a:gd name="T18" fmla="*/ 6985 h 69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6985">
                  <a:moveTo>
                    <a:pt x="0" y="6985"/>
                  </a:moveTo>
                  <a:lnTo>
                    <a:pt x="88" y="6985"/>
                  </a:lnTo>
                  <a:lnTo>
                    <a:pt x="88" y="89"/>
                  </a:lnTo>
                  <a:lnTo>
                    <a:pt x="0" y="0"/>
                  </a:lnTo>
                  <a:lnTo>
                    <a:pt x="0" y="698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2" name="Freeform 30">
              <a:extLst>
                <a:ext uri="{FF2B5EF4-FFF2-40B4-BE49-F238E27FC236}">
                  <a16:creationId xmlns:a16="http://schemas.microsoft.com/office/drawing/2014/main" id="{B059E65A-6496-8293-9F9C-504E66747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432"/>
              <a:ext cx="917" cy="15"/>
            </a:xfrm>
            <a:custGeom>
              <a:avLst/>
              <a:gdLst>
                <a:gd name="T0" fmla="*/ 0 w 5503"/>
                <a:gd name="T1" fmla="*/ 0 h 89"/>
                <a:gd name="T2" fmla="*/ 0 w 5503"/>
                <a:gd name="T3" fmla="*/ 1 h 89"/>
                <a:gd name="T4" fmla="*/ 25 w 5503"/>
                <a:gd name="T5" fmla="*/ 0 h 89"/>
                <a:gd name="T6" fmla="*/ 0 w 5503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03"/>
                <a:gd name="T13" fmla="*/ 0 h 89"/>
                <a:gd name="T14" fmla="*/ 5503 w 5503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03" h="89">
                  <a:moveTo>
                    <a:pt x="0" y="0"/>
                  </a:moveTo>
                  <a:lnTo>
                    <a:pt x="88" y="89"/>
                  </a:lnTo>
                  <a:lnTo>
                    <a:pt x="55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3" name="Freeform 31">
              <a:extLst>
                <a:ext uri="{FF2B5EF4-FFF2-40B4-BE49-F238E27FC236}">
                  <a16:creationId xmlns:a16="http://schemas.microsoft.com/office/drawing/2014/main" id="{5AC74405-77F1-8395-C753-0E7A78B3A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432"/>
              <a:ext cx="902" cy="15"/>
            </a:xfrm>
            <a:custGeom>
              <a:avLst/>
              <a:gdLst>
                <a:gd name="T0" fmla="*/ 0 w 5415"/>
                <a:gd name="T1" fmla="*/ 1 h 89"/>
                <a:gd name="T2" fmla="*/ 25 w 5415"/>
                <a:gd name="T3" fmla="*/ 0 h 89"/>
                <a:gd name="T4" fmla="*/ 25 w 5415"/>
                <a:gd name="T5" fmla="*/ 1 h 89"/>
                <a:gd name="T6" fmla="*/ 0 w 5415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15"/>
                <a:gd name="T13" fmla="*/ 0 h 89"/>
                <a:gd name="T14" fmla="*/ 5415 w 5415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15" h="89">
                  <a:moveTo>
                    <a:pt x="0" y="89"/>
                  </a:moveTo>
                  <a:lnTo>
                    <a:pt x="5415" y="0"/>
                  </a:lnTo>
                  <a:lnTo>
                    <a:pt x="5415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4" name="Freeform 32">
              <a:extLst>
                <a:ext uri="{FF2B5EF4-FFF2-40B4-BE49-F238E27FC236}">
                  <a16:creationId xmlns:a16="http://schemas.microsoft.com/office/drawing/2014/main" id="{C2A9BE46-A801-8EB0-7875-19B16A48F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432"/>
              <a:ext cx="917" cy="15"/>
            </a:xfrm>
            <a:custGeom>
              <a:avLst/>
              <a:gdLst>
                <a:gd name="T0" fmla="*/ 0 w 5503"/>
                <a:gd name="T1" fmla="*/ 0 h 89"/>
                <a:gd name="T2" fmla="*/ 0 w 5503"/>
                <a:gd name="T3" fmla="*/ 1 h 89"/>
                <a:gd name="T4" fmla="*/ 25 w 5503"/>
                <a:gd name="T5" fmla="*/ 1 h 89"/>
                <a:gd name="T6" fmla="*/ 25 w 5503"/>
                <a:gd name="T7" fmla="*/ 0 h 89"/>
                <a:gd name="T8" fmla="*/ 0 w 5503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03"/>
                <a:gd name="T16" fmla="*/ 0 h 89"/>
                <a:gd name="T17" fmla="*/ 5503 w 5503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03" h="89">
                  <a:moveTo>
                    <a:pt x="0" y="0"/>
                  </a:moveTo>
                  <a:lnTo>
                    <a:pt x="88" y="89"/>
                  </a:lnTo>
                  <a:lnTo>
                    <a:pt x="5503" y="89"/>
                  </a:lnTo>
                  <a:lnTo>
                    <a:pt x="5503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5" name="Freeform 33">
              <a:extLst>
                <a:ext uri="{FF2B5EF4-FFF2-40B4-BE49-F238E27FC236}">
                  <a16:creationId xmlns:a16="http://schemas.microsoft.com/office/drawing/2014/main" id="{06196367-71D0-7536-C117-C5BF5BF7A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" y="439"/>
              <a:ext cx="15" cy="1157"/>
            </a:xfrm>
            <a:custGeom>
              <a:avLst/>
              <a:gdLst>
                <a:gd name="T0" fmla="*/ 0 w 88"/>
                <a:gd name="T1" fmla="*/ 32 h 6941"/>
                <a:gd name="T2" fmla="*/ 1 w 88"/>
                <a:gd name="T3" fmla="*/ 32 h 6941"/>
                <a:gd name="T4" fmla="*/ 0 w 88"/>
                <a:gd name="T5" fmla="*/ 0 h 6941"/>
                <a:gd name="T6" fmla="*/ 0 w 88"/>
                <a:gd name="T7" fmla="*/ 32 h 69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941"/>
                <a:gd name="T14" fmla="*/ 88 w 88"/>
                <a:gd name="T15" fmla="*/ 6941 h 69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941">
                  <a:moveTo>
                    <a:pt x="0" y="6941"/>
                  </a:moveTo>
                  <a:lnTo>
                    <a:pt x="88" y="6941"/>
                  </a:lnTo>
                  <a:lnTo>
                    <a:pt x="0" y="0"/>
                  </a:lnTo>
                  <a:lnTo>
                    <a:pt x="0" y="69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6" name="Freeform 34">
              <a:extLst>
                <a:ext uri="{FF2B5EF4-FFF2-40B4-BE49-F238E27FC236}">
                  <a16:creationId xmlns:a16="http://schemas.microsoft.com/office/drawing/2014/main" id="{2F4C7D4F-2FF2-F849-7073-47E2786DB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" y="439"/>
              <a:ext cx="15" cy="1157"/>
            </a:xfrm>
            <a:custGeom>
              <a:avLst/>
              <a:gdLst>
                <a:gd name="T0" fmla="*/ 1 w 88"/>
                <a:gd name="T1" fmla="*/ 32 h 6941"/>
                <a:gd name="T2" fmla="*/ 0 w 88"/>
                <a:gd name="T3" fmla="*/ 0 h 6941"/>
                <a:gd name="T4" fmla="*/ 1 w 88"/>
                <a:gd name="T5" fmla="*/ 0 h 6941"/>
                <a:gd name="T6" fmla="*/ 1 w 88"/>
                <a:gd name="T7" fmla="*/ 32 h 69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941"/>
                <a:gd name="T14" fmla="*/ 88 w 88"/>
                <a:gd name="T15" fmla="*/ 6941 h 69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941">
                  <a:moveTo>
                    <a:pt x="88" y="6941"/>
                  </a:moveTo>
                  <a:lnTo>
                    <a:pt x="0" y="0"/>
                  </a:lnTo>
                  <a:lnTo>
                    <a:pt x="88" y="0"/>
                  </a:lnTo>
                  <a:lnTo>
                    <a:pt x="88" y="69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7" name="Rectangle 35">
              <a:extLst>
                <a:ext uri="{FF2B5EF4-FFF2-40B4-BE49-F238E27FC236}">
                  <a16:creationId xmlns:a16="http://schemas.microsoft.com/office/drawing/2014/main" id="{58215B38-881A-16CE-AED4-D40ACDAD6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439"/>
              <a:ext cx="15" cy="115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4938" name="Freeform 36">
              <a:extLst>
                <a:ext uri="{FF2B5EF4-FFF2-40B4-BE49-F238E27FC236}">
                  <a16:creationId xmlns:a16="http://schemas.microsoft.com/office/drawing/2014/main" id="{25E1C402-1F4B-71CD-3751-0466B1847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1589"/>
              <a:ext cx="909" cy="14"/>
            </a:xfrm>
            <a:custGeom>
              <a:avLst/>
              <a:gdLst>
                <a:gd name="T0" fmla="*/ 0 w 5459"/>
                <a:gd name="T1" fmla="*/ 0 h 88"/>
                <a:gd name="T2" fmla="*/ 0 w 5459"/>
                <a:gd name="T3" fmla="*/ 0 h 88"/>
                <a:gd name="T4" fmla="*/ 25 w 5459"/>
                <a:gd name="T5" fmla="*/ 0 h 88"/>
                <a:gd name="T6" fmla="*/ 0 w 5459"/>
                <a:gd name="T7" fmla="*/ 0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59"/>
                <a:gd name="T13" fmla="*/ 0 h 88"/>
                <a:gd name="T14" fmla="*/ 5459 w 5459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59" h="88">
                  <a:moveTo>
                    <a:pt x="0" y="0"/>
                  </a:moveTo>
                  <a:lnTo>
                    <a:pt x="0" y="88"/>
                  </a:lnTo>
                  <a:lnTo>
                    <a:pt x="54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39" name="Freeform 37">
              <a:extLst>
                <a:ext uri="{FF2B5EF4-FFF2-40B4-BE49-F238E27FC236}">
                  <a16:creationId xmlns:a16="http://schemas.microsoft.com/office/drawing/2014/main" id="{08516D40-1009-7325-775C-3A08E92D2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1589"/>
              <a:ext cx="909" cy="14"/>
            </a:xfrm>
            <a:custGeom>
              <a:avLst/>
              <a:gdLst>
                <a:gd name="T0" fmla="*/ 0 w 5459"/>
                <a:gd name="T1" fmla="*/ 0 h 88"/>
                <a:gd name="T2" fmla="*/ 25 w 5459"/>
                <a:gd name="T3" fmla="*/ 0 h 88"/>
                <a:gd name="T4" fmla="*/ 25 w 5459"/>
                <a:gd name="T5" fmla="*/ 0 h 88"/>
                <a:gd name="T6" fmla="*/ 0 w 5459"/>
                <a:gd name="T7" fmla="*/ 0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59"/>
                <a:gd name="T13" fmla="*/ 0 h 88"/>
                <a:gd name="T14" fmla="*/ 5459 w 5459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59" h="88">
                  <a:moveTo>
                    <a:pt x="0" y="88"/>
                  </a:moveTo>
                  <a:lnTo>
                    <a:pt x="5459" y="0"/>
                  </a:lnTo>
                  <a:lnTo>
                    <a:pt x="545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0" name="Rectangle 38">
              <a:extLst>
                <a:ext uri="{FF2B5EF4-FFF2-40B4-BE49-F238E27FC236}">
                  <a16:creationId xmlns:a16="http://schemas.microsoft.com/office/drawing/2014/main" id="{435AF31F-2CA1-5816-84E4-F39DC8C78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589"/>
              <a:ext cx="909" cy="1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4941" name="Freeform 39">
              <a:extLst>
                <a:ext uri="{FF2B5EF4-FFF2-40B4-BE49-F238E27FC236}">
                  <a16:creationId xmlns:a16="http://schemas.microsoft.com/office/drawing/2014/main" id="{83B4AAC6-D081-F7C6-0374-DD21E05A6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770"/>
              <a:ext cx="285" cy="15"/>
            </a:xfrm>
            <a:custGeom>
              <a:avLst/>
              <a:gdLst>
                <a:gd name="T0" fmla="*/ 8 w 1713"/>
                <a:gd name="T1" fmla="*/ 1 h 89"/>
                <a:gd name="T2" fmla="*/ 8 w 1713"/>
                <a:gd name="T3" fmla="*/ 0 h 89"/>
                <a:gd name="T4" fmla="*/ 0 w 1713"/>
                <a:gd name="T5" fmla="*/ 1 h 89"/>
                <a:gd name="T6" fmla="*/ 8 w 1713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13"/>
                <a:gd name="T13" fmla="*/ 0 h 89"/>
                <a:gd name="T14" fmla="*/ 1713 w 1713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13" h="89">
                  <a:moveTo>
                    <a:pt x="1713" y="89"/>
                  </a:moveTo>
                  <a:lnTo>
                    <a:pt x="1713" y="0"/>
                  </a:lnTo>
                  <a:lnTo>
                    <a:pt x="0" y="89"/>
                  </a:lnTo>
                  <a:lnTo>
                    <a:pt x="1713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2" name="Freeform 40">
              <a:extLst>
                <a:ext uri="{FF2B5EF4-FFF2-40B4-BE49-F238E27FC236}">
                  <a16:creationId xmlns:a16="http://schemas.microsoft.com/office/drawing/2014/main" id="{4B3A0294-4D5C-7FA2-8362-E7BD3A517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770"/>
              <a:ext cx="300" cy="15"/>
            </a:xfrm>
            <a:custGeom>
              <a:avLst/>
              <a:gdLst>
                <a:gd name="T0" fmla="*/ 8 w 1802"/>
                <a:gd name="T1" fmla="*/ 0 h 89"/>
                <a:gd name="T2" fmla="*/ 0 w 1802"/>
                <a:gd name="T3" fmla="*/ 1 h 89"/>
                <a:gd name="T4" fmla="*/ 0 w 1802"/>
                <a:gd name="T5" fmla="*/ 0 h 89"/>
                <a:gd name="T6" fmla="*/ 8 w 1802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2"/>
                <a:gd name="T13" fmla="*/ 0 h 89"/>
                <a:gd name="T14" fmla="*/ 1802 w 1802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2" h="89">
                  <a:moveTo>
                    <a:pt x="1802" y="0"/>
                  </a:moveTo>
                  <a:lnTo>
                    <a:pt x="89" y="89"/>
                  </a:lnTo>
                  <a:lnTo>
                    <a:pt x="0" y="0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3" name="Freeform 41">
              <a:extLst>
                <a:ext uri="{FF2B5EF4-FFF2-40B4-BE49-F238E27FC236}">
                  <a16:creationId xmlns:a16="http://schemas.microsoft.com/office/drawing/2014/main" id="{051607A6-4E6E-081A-E9F3-2ABEAFEDC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770"/>
              <a:ext cx="300" cy="15"/>
            </a:xfrm>
            <a:custGeom>
              <a:avLst/>
              <a:gdLst>
                <a:gd name="T0" fmla="*/ 8 w 1802"/>
                <a:gd name="T1" fmla="*/ 1 h 89"/>
                <a:gd name="T2" fmla="*/ 8 w 1802"/>
                <a:gd name="T3" fmla="*/ 0 h 89"/>
                <a:gd name="T4" fmla="*/ 0 w 1802"/>
                <a:gd name="T5" fmla="*/ 0 h 89"/>
                <a:gd name="T6" fmla="*/ 0 w 1802"/>
                <a:gd name="T7" fmla="*/ 1 h 89"/>
                <a:gd name="T8" fmla="*/ 8 w 1802"/>
                <a:gd name="T9" fmla="*/ 1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2"/>
                <a:gd name="T16" fmla="*/ 0 h 89"/>
                <a:gd name="T17" fmla="*/ 1802 w 1802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2" h="89">
                  <a:moveTo>
                    <a:pt x="1802" y="89"/>
                  </a:moveTo>
                  <a:lnTo>
                    <a:pt x="1802" y="0"/>
                  </a:lnTo>
                  <a:lnTo>
                    <a:pt x="0" y="0"/>
                  </a:lnTo>
                  <a:lnTo>
                    <a:pt x="89" y="89"/>
                  </a:lnTo>
                  <a:lnTo>
                    <a:pt x="1802" y="8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4" name="Freeform 42">
              <a:extLst>
                <a:ext uri="{FF2B5EF4-FFF2-40B4-BE49-F238E27FC236}">
                  <a16:creationId xmlns:a16="http://schemas.microsoft.com/office/drawing/2014/main" id="{E756CF4E-E846-E57B-789D-5EE8C5ADB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770"/>
              <a:ext cx="15" cy="525"/>
            </a:xfrm>
            <a:custGeom>
              <a:avLst/>
              <a:gdLst>
                <a:gd name="T0" fmla="*/ 1 w 89"/>
                <a:gd name="T1" fmla="*/ 0 h 3154"/>
                <a:gd name="T2" fmla="*/ 0 w 89"/>
                <a:gd name="T3" fmla="*/ 0 h 3154"/>
                <a:gd name="T4" fmla="*/ 1 w 89"/>
                <a:gd name="T5" fmla="*/ 14 h 3154"/>
                <a:gd name="T6" fmla="*/ 1 w 89"/>
                <a:gd name="T7" fmla="*/ 0 h 31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3154"/>
                <a:gd name="T14" fmla="*/ 89 w 89"/>
                <a:gd name="T15" fmla="*/ 3154 h 31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3154">
                  <a:moveTo>
                    <a:pt x="89" y="89"/>
                  </a:moveTo>
                  <a:lnTo>
                    <a:pt x="0" y="0"/>
                  </a:lnTo>
                  <a:lnTo>
                    <a:pt x="89" y="3154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5" name="Freeform 43">
              <a:extLst>
                <a:ext uri="{FF2B5EF4-FFF2-40B4-BE49-F238E27FC236}">
                  <a16:creationId xmlns:a16="http://schemas.microsoft.com/office/drawing/2014/main" id="{FD3AAC06-6E59-97F0-E8BC-7408087FB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770"/>
              <a:ext cx="15" cy="525"/>
            </a:xfrm>
            <a:custGeom>
              <a:avLst/>
              <a:gdLst>
                <a:gd name="T0" fmla="*/ 0 w 89"/>
                <a:gd name="T1" fmla="*/ 0 h 3154"/>
                <a:gd name="T2" fmla="*/ 1 w 89"/>
                <a:gd name="T3" fmla="*/ 14 h 3154"/>
                <a:gd name="T4" fmla="*/ 0 w 89"/>
                <a:gd name="T5" fmla="*/ 14 h 3154"/>
                <a:gd name="T6" fmla="*/ 0 w 89"/>
                <a:gd name="T7" fmla="*/ 0 h 31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3154"/>
                <a:gd name="T14" fmla="*/ 89 w 89"/>
                <a:gd name="T15" fmla="*/ 3154 h 31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3154">
                  <a:moveTo>
                    <a:pt x="0" y="0"/>
                  </a:moveTo>
                  <a:lnTo>
                    <a:pt x="89" y="3154"/>
                  </a:lnTo>
                  <a:lnTo>
                    <a:pt x="0" y="3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6" name="Freeform 44">
              <a:extLst>
                <a:ext uri="{FF2B5EF4-FFF2-40B4-BE49-F238E27FC236}">
                  <a16:creationId xmlns:a16="http://schemas.microsoft.com/office/drawing/2014/main" id="{9F2519AA-0893-E948-11AD-8C4FD880F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770"/>
              <a:ext cx="15" cy="525"/>
            </a:xfrm>
            <a:custGeom>
              <a:avLst/>
              <a:gdLst>
                <a:gd name="T0" fmla="*/ 1 w 89"/>
                <a:gd name="T1" fmla="*/ 0 h 3154"/>
                <a:gd name="T2" fmla="*/ 0 w 89"/>
                <a:gd name="T3" fmla="*/ 0 h 3154"/>
                <a:gd name="T4" fmla="*/ 0 w 89"/>
                <a:gd name="T5" fmla="*/ 14 h 3154"/>
                <a:gd name="T6" fmla="*/ 1 w 89"/>
                <a:gd name="T7" fmla="*/ 14 h 3154"/>
                <a:gd name="T8" fmla="*/ 1 w 89"/>
                <a:gd name="T9" fmla="*/ 0 h 3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3154"/>
                <a:gd name="T17" fmla="*/ 89 w 89"/>
                <a:gd name="T18" fmla="*/ 3154 h 3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3154">
                  <a:moveTo>
                    <a:pt x="89" y="89"/>
                  </a:moveTo>
                  <a:lnTo>
                    <a:pt x="0" y="0"/>
                  </a:lnTo>
                  <a:lnTo>
                    <a:pt x="0" y="3154"/>
                  </a:lnTo>
                  <a:lnTo>
                    <a:pt x="89" y="3154"/>
                  </a:lnTo>
                  <a:lnTo>
                    <a:pt x="89" y="8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7" name="Line 45">
              <a:extLst>
                <a:ext uri="{FF2B5EF4-FFF2-40B4-BE49-F238E27FC236}">
                  <a16:creationId xmlns:a16="http://schemas.microsoft.com/office/drawing/2014/main" id="{B93ADA12-83B8-3D34-C559-3E2B450FB3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6" y="129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8" name="Freeform 46">
              <a:extLst>
                <a:ext uri="{FF2B5EF4-FFF2-40B4-BE49-F238E27FC236}">
                  <a16:creationId xmlns:a16="http://schemas.microsoft.com/office/drawing/2014/main" id="{7E6CB543-37CD-D0BB-FFE4-83CD60235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1288"/>
              <a:ext cx="292" cy="15"/>
            </a:xfrm>
            <a:custGeom>
              <a:avLst/>
              <a:gdLst>
                <a:gd name="T0" fmla="*/ 0 w 1757"/>
                <a:gd name="T1" fmla="*/ 0 h 89"/>
                <a:gd name="T2" fmla="*/ 0 w 1757"/>
                <a:gd name="T3" fmla="*/ 1 h 89"/>
                <a:gd name="T4" fmla="*/ 8 w 1757"/>
                <a:gd name="T5" fmla="*/ 0 h 89"/>
                <a:gd name="T6" fmla="*/ 0 w 1757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7"/>
                <a:gd name="T13" fmla="*/ 0 h 89"/>
                <a:gd name="T14" fmla="*/ 1757 w 1757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57" h="89">
                  <a:moveTo>
                    <a:pt x="0" y="0"/>
                  </a:moveTo>
                  <a:lnTo>
                    <a:pt x="0" y="89"/>
                  </a:lnTo>
                  <a:lnTo>
                    <a:pt x="17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49" name="Freeform 47">
              <a:extLst>
                <a:ext uri="{FF2B5EF4-FFF2-40B4-BE49-F238E27FC236}">
                  <a16:creationId xmlns:a16="http://schemas.microsoft.com/office/drawing/2014/main" id="{37C28F41-7AB3-D2A0-42C8-12BDDD762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1288"/>
              <a:ext cx="292" cy="15"/>
            </a:xfrm>
            <a:custGeom>
              <a:avLst/>
              <a:gdLst>
                <a:gd name="T0" fmla="*/ 0 w 1757"/>
                <a:gd name="T1" fmla="*/ 1 h 89"/>
                <a:gd name="T2" fmla="*/ 8 w 1757"/>
                <a:gd name="T3" fmla="*/ 0 h 89"/>
                <a:gd name="T4" fmla="*/ 8 w 1757"/>
                <a:gd name="T5" fmla="*/ 1 h 89"/>
                <a:gd name="T6" fmla="*/ 0 w 1757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7"/>
                <a:gd name="T13" fmla="*/ 0 h 89"/>
                <a:gd name="T14" fmla="*/ 1757 w 1757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57" h="89">
                  <a:moveTo>
                    <a:pt x="0" y="89"/>
                  </a:moveTo>
                  <a:lnTo>
                    <a:pt x="1757" y="0"/>
                  </a:lnTo>
                  <a:lnTo>
                    <a:pt x="1757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50" name="Rectangle 48">
              <a:extLst>
                <a:ext uri="{FF2B5EF4-FFF2-40B4-BE49-F238E27FC236}">
                  <a16:creationId xmlns:a16="http://schemas.microsoft.com/office/drawing/2014/main" id="{03C864FF-2975-8B31-534A-D67667F48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1288"/>
              <a:ext cx="292" cy="1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4951" name="Freeform 49">
              <a:extLst>
                <a:ext uri="{FF2B5EF4-FFF2-40B4-BE49-F238E27FC236}">
                  <a16:creationId xmlns:a16="http://schemas.microsoft.com/office/drawing/2014/main" id="{6EDF5623-7263-68AE-C2D7-00912A219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770"/>
              <a:ext cx="301" cy="15"/>
            </a:xfrm>
            <a:custGeom>
              <a:avLst/>
              <a:gdLst>
                <a:gd name="T0" fmla="*/ 0 w 1803"/>
                <a:gd name="T1" fmla="*/ 0 h 89"/>
                <a:gd name="T2" fmla="*/ 0 w 1803"/>
                <a:gd name="T3" fmla="*/ 1 h 89"/>
                <a:gd name="T4" fmla="*/ 8 w 1803"/>
                <a:gd name="T5" fmla="*/ 0 h 89"/>
                <a:gd name="T6" fmla="*/ 0 w 1803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3"/>
                <a:gd name="T13" fmla="*/ 0 h 89"/>
                <a:gd name="T14" fmla="*/ 1803 w 1803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3" h="89">
                  <a:moveTo>
                    <a:pt x="0" y="0"/>
                  </a:moveTo>
                  <a:lnTo>
                    <a:pt x="0" y="89"/>
                  </a:lnTo>
                  <a:lnTo>
                    <a:pt x="18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52" name="Freeform 50">
              <a:extLst>
                <a:ext uri="{FF2B5EF4-FFF2-40B4-BE49-F238E27FC236}">
                  <a16:creationId xmlns:a16="http://schemas.microsoft.com/office/drawing/2014/main" id="{A51291BE-08B3-42DC-E1B3-E694C0354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770"/>
              <a:ext cx="301" cy="15"/>
            </a:xfrm>
            <a:custGeom>
              <a:avLst/>
              <a:gdLst>
                <a:gd name="T0" fmla="*/ 0 w 1803"/>
                <a:gd name="T1" fmla="*/ 1 h 89"/>
                <a:gd name="T2" fmla="*/ 8 w 1803"/>
                <a:gd name="T3" fmla="*/ 0 h 89"/>
                <a:gd name="T4" fmla="*/ 8 w 1803"/>
                <a:gd name="T5" fmla="*/ 1 h 89"/>
                <a:gd name="T6" fmla="*/ 0 w 1803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3"/>
                <a:gd name="T13" fmla="*/ 0 h 89"/>
                <a:gd name="T14" fmla="*/ 1803 w 1803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3" h="89">
                  <a:moveTo>
                    <a:pt x="0" y="89"/>
                  </a:moveTo>
                  <a:lnTo>
                    <a:pt x="1803" y="0"/>
                  </a:lnTo>
                  <a:lnTo>
                    <a:pt x="1714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53" name="Freeform 51">
              <a:extLst>
                <a:ext uri="{FF2B5EF4-FFF2-40B4-BE49-F238E27FC236}">
                  <a16:creationId xmlns:a16="http://schemas.microsoft.com/office/drawing/2014/main" id="{520E1AA4-07B4-767F-C1E7-1469B0CB6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770"/>
              <a:ext cx="301" cy="15"/>
            </a:xfrm>
            <a:custGeom>
              <a:avLst/>
              <a:gdLst>
                <a:gd name="T0" fmla="*/ 0 w 1803"/>
                <a:gd name="T1" fmla="*/ 0 h 89"/>
                <a:gd name="T2" fmla="*/ 0 w 1803"/>
                <a:gd name="T3" fmla="*/ 1 h 89"/>
                <a:gd name="T4" fmla="*/ 8 w 1803"/>
                <a:gd name="T5" fmla="*/ 1 h 89"/>
                <a:gd name="T6" fmla="*/ 8 w 1803"/>
                <a:gd name="T7" fmla="*/ 0 h 89"/>
                <a:gd name="T8" fmla="*/ 0 w 1803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3"/>
                <a:gd name="T16" fmla="*/ 0 h 89"/>
                <a:gd name="T17" fmla="*/ 1803 w 1803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3" h="89">
                  <a:moveTo>
                    <a:pt x="0" y="0"/>
                  </a:moveTo>
                  <a:lnTo>
                    <a:pt x="0" y="89"/>
                  </a:lnTo>
                  <a:lnTo>
                    <a:pt x="1714" y="89"/>
                  </a:lnTo>
                  <a:lnTo>
                    <a:pt x="1803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54" name="Freeform 52">
              <a:extLst>
                <a:ext uri="{FF2B5EF4-FFF2-40B4-BE49-F238E27FC236}">
                  <a16:creationId xmlns:a16="http://schemas.microsoft.com/office/drawing/2014/main" id="{7FFC213C-5139-210E-0FA3-FA9121E45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770"/>
              <a:ext cx="15" cy="525"/>
            </a:xfrm>
            <a:custGeom>
              <a:avLst/>
              <a:gdLst>
                <a:gd name="T0" fmla="*/ 1 w 89"/>
                <a:gd name="T1" fmla="*/ 0 h 3154"/>
                <a:gd name="T2" fmla="*/ 0 w 89"/>
                <a:gd name="T3" fmla="*/ 0 h 3154"/>
                <a:gd name="T4" fmla="*/ 1 w 89"/>
                <a:gd name="T5" fmla="*/ 14 h 3154"/>
                <a:gd name="T6" fmla="*/ 1 w 89"/>
                <a:gd name="T7" fmla="*/ 0 h 31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3154"/>
                <a:gd name="T14" fmla="*/ 89 w 89"/>
                <a:gd name="T15" fmla="*/ 3154 h 31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3154">
                  <a:moveTo>
                    <a:pt x="89" y="0"/>
                  </a:moveTo>
                  <a:lnTo>
                    <a:pt x="0" y="89"/>
                  </a:lnTo>
                  <a:lnTo>
                    <a:pt x="89" y="315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55" name="Freeform 53">
              <a:extLst>
                <a:ext uri="{FF2B5EF4-FFF2-40B4-BE49-F238E27FC236}">
                  <a16:creationId xmlns:a16="http://schemas.microsoft.com/office/drawing/2014/main" id="{E1786C38-D13C-9549-E294-CEDE94DF9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785"/>
              <a:ext cx="15" cy="510"/>
            </a:xfrm>
            <a:custGeom>
              <a:avLst/>
              <a:gdLst>
                <a:gd name="T0" fmla="*/ 0 w 89"/>
                <a:gd name="T1" fmla="*/ 0 h 3065"/>
                <a:gd name="T2" fmla="*/ 1 w 89"/>
                <a:gd name="T3" fmla="*/ 14 h 3065"/>
                <a:gd name="T4" fmla="*/ 0 w 89"/>
                <a:gd name="T5" fmla="*/ 14 h 3065"/>
                <a:gd name="T6" fmla="*/ 0 w 89"/>
                <a:gd name="T7" fmla="*/ 0 h 30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3065"/>
                <a:gd name="T14" fmla="*/ 89 w 89"/>
                <a:gd name="T15" fmla="*/ 3065 h 30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3065">
                  <a:moveTo>
                    <a:pt x="0" y="0"/>
                  </a:moveTo>
                  <a:lnTo>
                    <a:pt x="89" y="3065"/>
                  </a:lnTo>
                  <a:lnTo>
                    <a:pt x="0" y="30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56" name="Freeform 54">
              <a:extLst>
                <a:ext uri="{FF2B5EF4-FFF2-40B4-BE49-F238E27FC236}">
                  <a16:creationId xmlns:a16="http://schemas.microsoft.com/office/drawing/2014/main" id="{AFD9EBDB-368E-A554-7BF3-9CD62DE38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770"/>
              <a:ext cx="15" cy="525"/>
            </a:xfrm>
            <a:custGeom>
              <a:avLst/>
              <a:gdLst>
                <a:gd name="T0" fmla="*/ 1 w 89"/>
                <a:gd name="T1" fmla="*/ 0 h 3154"/>
                <a:gd name="T2" fmla="*/ 0 w 89"/>
                <a:gd name="T3" fmla="*/ 0 h 3154"/>
                <a:gd name="T4" fmla="*/ 0 w 89"/>
                <a:gd name="T5" fmla="*/ 14 h 3154"/>
                <a:gd name="T6" fmla="*/ 1 w 89"/>
                <a:gd name="T7" fmla="*/ 14 h 3154"/>
                <a:gd name="T8" fmla="*/ 1 w 89"/>
                <a:gd name="T9" fmla="*/ 0 h 3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3154"/>
                <a:gd name="T17" fmla="*/ 89 w 89"/>
                <a:gd name="T18" fmla="*/ 3154 h 3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3154">
                  <a:moveTo>
                    <a:pt x="89" y="0"/>
                  </a:moveTo>
                  <a:lnTo>
                    <a:pt x="0" y="89"/>
                  </a:lnTo>
                  <a:lnTo>
                    <a:pt x="0" y="3154"/>
                  </a:lnTo>
                  <a:lnTo>
                    <a:pt x="89" y="3154"/>
                  </a:lnTo>
                  <a:lnTo>
                    <a:pt x="8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57" name="Line 55">
              <a:extLst>
                <a:ext uri="{FF2B5EF4-FFF2-40B4-BE49-F238E27FC236}">
                  <a16:creationId xmlns:a16="http://schemas.microsoft.com/office/drawing/2014/main" id="{68D2FBC2-F1DE-4BC0-E055-032077B91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1" y="129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58" name="Freeform 56">
              <a:extLst>
                <a:ext uri="{FF2B5EF4-FFF2-40B4-BE49-F238E27FC236}">
                  <a16:creationId xmlns:a16="http://schemas.microsoft.com/office/drawing/2014/main" id="{557AD4ED-AFD4-6858-4943-5A8D12D25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1288"/>
              <a:ext cx="293" cy="15"/>
            </a:xfrm>
            <a:custGeom>
              <a:avLst/>
              <a:gdLst>
                <a:gd name="T0" fmla="*/ 8 w 1758"/>
                <a:gd name="T1" fmla="*/ 1 h 89"/>
                <a:gd name="T2" fmla="*/ 8 w 1758"/>
                <a:gd name="T3" fmla="*/ 0 h 89"/>
                <a:gd name="T4" fmla="*/ 0 w 1758"/>
                <a:gd name="T5" fmla="*/ 1 h 89"/>
                <a:gd name="T6" fmla="*/ 8 w 1758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8"/>
                <a:gd name="T13" fmla="*/ 0 h 89"/>
                <a:gd name="T14" fmla="*/ 1758 w 1758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58" h="89">
                  <a:moveTo>
                    <a:pt x="1758" y="89"/>
                  </a:moveTo>
                  <a:lnTo>
                    <a:pt x="1758" y="0"/>
                  </a:lnTo>
                  <a:lnTo>
                    <a:pt x="0" y="89"/>
                  </a:lnTo>
                  <a:lnTo>
                    <a:pt x="1758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59" name="Freeform 57">
              <a:extLst>
                <a:ext uri="{FF2B5EF4-FFF2-40B4-BE49-F238E27FC236}">
                  <a16:creationId xmlns:a16="http://schemas.microsoft.com/office/drawing/2014/main" id="{C00C5AD8-DB02-F232-DC14-64AD7CA63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1288"/>
              <a:ext cx="293" cy="15"/>
            </a:xfrm>
            <a:custGeom>
              <a:avLst/>
              <a:gdLst>
                <a:gd name="T0" fmla="*/ 8 w 1758"/>
                <a:gd name="T1" fmla="*/ 0 h 89"/>
                <a:gd name="T2" fmla="*/ 0 w 1758"/>
                <a:gd name="T3" fmla="*/ 1 h 89"/>
                <a:gd name="T4" fmla="*/ 0 w 1758"/>
                <a:gd name="T5" fmla="*/ 0 h 89"/>
                <a:gd name="T6" fmla="*/ 8 w 1758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8"/>
                <a:gd name="T13" fmla="*/ 0 h 89"/>
                <a:gd name="T14" fmla="*/ 1758 w 1758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58" h="89">
                  <a:moveTo>
                    <a:pt x="1758" y="0"/>
                  </a:moveTo>
                  <a:lnTo>
                    <a:pt x="0" y="89"/>
                  </a:lnTo>
                  <a:lnTo>
                    <a:pt x="0" y="0"/>
                  </a:lnTo>
                  <a:lnTo>
                    <a:pt x="17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60" name="Rectangle 58">
              <a:extLst>
                <a:ext uri="{FF2B5EF4-FFF2-40B4-BE49-F238E27FC236}">
                  <a16:creationId xmlns:a16="http://schemas.microsoft.com/office/drawing/2014/main" id="{CA16CA1F-A993-BB8B-D8E8-6409F27E9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" y="1288"/>
              <a:ext cx="293" cy="1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4961" name="Freeform 59">
              <a:extLst>
                <a:ext uri="{FF2B5EF4-FFF2-40B4-BE49-F238E27FC236}">
                  <a16:creationId xmlns:a16="http://schemas.microsoft.com/office/drawing/2014/main" id="{4D9FE48A-BA0D-1BFA-AFAB-CC487E1EF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439"/>
              <a:ext cx="15" cy="338"/>
            </a:xfrm>
            <a:custGeom>
              <a:avLst/>
              <a:gdLst>
                <a:gd name="T0" fmla="*/ 1 w 89"/>
                <a:gd name="T1" fmla="*/ 0 h 2029"/>
                <a:gd name="T2" fmla="*/ 0 w 89"/>
                <a:gd name="T3" fmla="*/ 0 h 2029"/>
                <a:gd name="T4" fmla="*/ 1 w 89"/>
                <a:gd name="T5" fmla="*/ 9 h 2029"/>
                <a:gd name="T6" fmla="*/ 1 w 89"/>
                <a:gd name="T7" fmla="*/ 0 h 20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2029"/>
                <a:gd name="T14" fmla="*/ 89 w 89"/>
                <a:gd name="T15" fmla="*/ 2029 h 20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2029">
                  <a:moveTo>
                    <a:pt x="89" y="0"/>
                  </a:moveTo>
                  <a:lnTo>
                    <a:pt x="0" y="0"/>
                  </a:lnTo>
                  <a:lnTo>
                    <a:pt x="89" y="2029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62" name="Freeform 60">
              <a:extLst>
                <a:ext uri="{FF2B5EF4-FFF2-40B4-BE49-F238E27FC236}">
                  <a16:creationId xmlns:a16="http://schemas.microsoft.com/office/drawing/2014/main" id="{5C93C1EB-DA3F-68EF-1BC1-C0F6BBBE4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439"/>
              <a:ext cx="15" cy="338"/>
            </a:xfrm>
            <a:custGeom>
              <a:avLst/>
              <a:gdLst>
                <a:gd name="T0" fmla="*/ 0 w 89"/>
                <a:gd name="T1" fmla="*/ 0 h 2029"/>
                <a:gd name="T2" fmla="*/ 1 w 89"/>
                <a:gd name="T3" fmla="*/ 9 h 2029"/>
                <a:gd name="T4" fmla="*/ 0 w 89"/>
                <a:gd name="T5" fmla="*/ 9 h 2029"/>
                <a:gd name="T6" fmla="*/ 0 w 89"/>
                <a:gd name="T7" fmla="*/ 0 h 20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2029"/>
                <a:gd name="T14" fmla="*/ 89 w 89"/>
                <a:gd name="T15" fmla="*/ 2029 h 20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2029">
                  <a:moveTo>
                    <a:pt x="0" y="0"/>
                  </a:moveTo>
                  <a:lnTo>
                    <a:pt x="89" y="2029"/>
                  </a:lnTo>
                  <a:lnTo>
                    <a:pt x="0" y="2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63" name="Rectangle 61">
              <a:extLst>
                <a:ext uri="{FF2B5EF4-FFF2-40B4-BE49-F238E27FC236}">
                  <a16:creationId xmlns:a16="http://schemas.microsoft.com/office/drawing/2014/main" id="{5C3181FC-A1EB-B823-8C22-59CD72AF6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439"/>
              <a:ext cx="15" cy="33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4964" name="Freeform 62">
              <a:extLst>
                <a:ext uri="{FF2B5EF4-FFF2-40B4-BE49-F238E27FC236}">
                  <a16:creationId xmlns:a16="http://schemas.microsoft.com/office/drawing/2014/main" id="{46F13E60-8692-F1B8-C8B1-9526E0FEF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1295"/>
              <a:ext cx="15" cy="301"/>
            </a:xfrm>
            <a:custGeom>
              <a:avLst/>
              <a:gdLst>
                <a:gd name="T0" fmla="*/ 1 w 89"/>
                <a:gd name="T1" fmla="*/ 0 h 1803"/>
                <a:gd name="T2" fmla="*/ 0 w 89"/>
                <a:gd name="T3" fmla="*/ 0 h 1803"/>
                <a:gd name="T4" fmla="*/ 1 w 89"/>
                <a:gd name="T5" fmla="*/ 8 h 1803"/>
                <a:gd name="T6" fmla="*/ 1 w 89"/>
                <a:gd name="T7" fmla="*/ 0 h 18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803"/>
                <a:gd name="T14" fmla="*/ 89 w 89"/>
                <a:gd name="T15" fmla="*/ 1803 h 18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803">
                  <a:moveTo>
                    <a:pt x="89" y="0"/>
                  </a:moveTo>
                  <a:lnTo>
                    <a:pt x="0" y="0"/>
                  </a:lnTo>
                  <a:lnTo>
                    <a:pt x="89" y="180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65" name="Freeform 63">
              <a:extLst>
                <a:ext uri="{FF2B5EF4-FFF2-40B4-BE49-F238E27FC236}">
                  <a16:creationId xmlns:a16="http://schemas.microsoft.com/office/drawing/2014/main" id="{DD407C11-AEED-4C4F-241A-D27F81B15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1295"/>
              <a:ext cx="15" cy="301"/>
            </a:xfrm>
            <a:custGeom>
              <a:avLst/>
              <a:gdLst>
                <a:gd name="T0" fmla="*/ 0 w 89"/>
                <a:gd name="T1" fmla="*/ 0 h 1803"/>
                <a:gd name="T2" fmla="*/ 1 w 89"/>
                <a:gd name="T3" fmla="*/ 8 h 1803"/>
                <a:gd name="T4" fmla="*/ 0 w 89"/>
                <a:gd name="T5" fmla="*/ 8 h 1803"/>
                <a:gd name="T6" fmla="*/ 0 w 89"/>
                <a:gd name="T7" fmla="*/ 0 h 18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803"/>
                <a:gd name="T14" fmla="*/ 89 w 89"/>
                <a:gd name="T15" fmla="*/ 1803 h 18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803">
                  <a:moveTo>
                    <a:pt x="0" y="0"/>
                  </a:moveTo>
                  <a:lnTo>
                    <a:pt x="89" y="1803"/>
                  </a:lnTo>
                  <a:lnTo>
                    <a:pt x="0" y="18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66" name="Rectangle 64">
              <a:extLst>
                <a:ext uri="{FF2B5EF4-FFF2-40B4-BE49-F238E27FC236}">
                  <a16:creationId xmlns:a16="http://schemas.microsoft.com/office/drawing/2014/main" id="{41ED6F1A-4E1D-E98A-1C91-8D41F9AE5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1295"/>
              <a:ext cx="15" cy="30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4967" name="Line 65">
              <a:extLst>
                <a:ext uri="{FF2B5EF4-FFF2-40B4-BE49-F238E27FC236}">
                  <a16:creationId xmlns:a16="http://schemas.microsoft.com/office/drawing/2014/main" id="{9F66FC1D-2D36-E2B8-C529-69678B90C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6" y="2069"/>
              <a:ext cx="1" cy="1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68" name="Line 66">
              <a:extLst>
                <a:ext uri="{FF2B5EF4-FFF2-40B4-BE49-F238E27FC236}">
                  <a16:creationId xmlns:a16="http://schemas.microsoft.com/office/drawing/2014/main" id="{86C080CC-1B5A-174D-734E-046F152BDD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6" y="2232"/>
              <a:ext cx="1" cy="1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69" name="Line 67">
              <a:extLst>
                <a:ext uri="{FF2B5EF4-FFF2-40B4-BE49-F238E27FC236}">
                  <a16:creationId xmlns:a16="http://schemas.microsoft.com/office/drawing/2014/main" id="{D1EC1E48-98EB-5E25-C50F-CA50E1CC5D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1" y="2069"/>
              <a:ext cx="1" cy="1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70" name="Line 68">
              <a:extLst>
                <a:ext uri="{FF2B5EF4-FFF2-40B4-BE49-F238E27FC236}">
                  <a16:creationId xmlns:a16="http://schemas.microsoft.com/office/drawing/2014/main" id="{B316EFBC-289C-436C-9874-618C653FD1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1" y="2232"/>
              <a:ext cx="1" cy="1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9029" name="Line 69">
            <a:extLst>
              <a:ext uri="{FF2B5EF4-FFF2-40B4-BE49-F238E27FC236}">
                <a16:creationId xmlns:a16="http://schemas.microsoft.com/office/drawing/2014/main" id="{1DCCC6DD-D0F9-1AC9-5011-2FF9BAFB3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4263" y="5003800"/>
            <a:ext cx="98425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9030" name="Line 70">
            <a:extLst>
              <a:ext uri="{FF2B5EF4-FFF2-40B4-BE49-F238E27FC236}">
                <a16:creationId xmlns:a16="http://schemas.microsoft.com/office/drawing/2014/main" id="{6AB14664-9742-9846-2233-BF9BBB4FCF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8514" y="4252914"/>
            <a:ext cx="1587" cy="7508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9031" name="Line 71">
            <a:extLst>
              <a:ext uri="{FF2B5EF4-FFF2-40B4-BE49-F238E27FC236}">
                <a16:creationId xmlns:a16="http://schemas.microsoft.com/office/drawing/2014/main" id="{80641705-D297-0968-17F5-7537533792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4263" y="2416175"/>
            <a:ext cx="98425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9032" name="Line 72">
            <a:extLst>
              <a:ext uri="{FF2B5EF4-FFF2-40B4-BE49-F238E27FC236}">
                <a16:creationId xmlns:a16="http://schemas.microsoft.com/office/drawing/2014/main" id="{1C20EAA5-0D2C-5942-FDE8-2F4CE7A928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4263" y="4252914"/>
            <a:ext cx="984250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9033" name="Line 73">
            <a:extLst>
              <a:ext uri="{FF2B5EF4-FFF2-40B4-BE49-F238E27FC236}">
                <a16:creationId xmlns:a16="http://schemas.microsoft.com/office/drawing/2014/main" id="{EF379A44-C35B-A498-CDAF-F15E2BB186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1" y="4843464"/>
            <a:ext cx="1635125" cy="16335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9034" name="Line 74">
            <a:extLst>
              <a:ext uri="{FF2B5EF4-FFF2-40B4-BE49-F238E27FC236}">
                <a16:creationId xmlns:a16="http://schemas.microsoft.com/office/drawing/2014/main" id="{06ACAB85-3206-3C39-EE15-5108E74B59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1951" y="6284914"/>
            <a:ext cx="2955925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9035" name="Line 75">
            <a:extLst>
              <a:ext uri="{FF2B5EF4-FFF2-40B4-BE49-F238E27FC236}">
                <a16:creationId xmlns:a16="http://schemas.microsoft.com/office/drawing/2014/main" id="{CE891ED0-A707-2A8E-181B-96A25DA3A5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04064" y="4221164"/>
            <a:ext cx="1587" cy="200342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9036" name="Line 76">
            <a:extLst>
              <a:ext uri="{FF2B5EF4-FFF2-40B4-BE49-F238E27FC236}">
                <a16:creationId xmlns:a16="http://schemas.microsoft.com/office/drawing/2014/main" id="{8C2C4701-A1DC-7E9A-E863-ED41CC8B5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7089" y="5449889"/>
            <a:ext cx="1685925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9037" name="Line 77">
            <a:extLst>
              <a:ext uri="{FF2B5EF4-FFF2-40B4-BE49-F238E27FC236}">
                <a16:creationId xmlns:a16="http://schemas.microsoft.com/office/drawing/2014/main" id="{049B1C5F-9469-40C8-BC1E-BCD9CCF2BE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3014" y="2952750"/>
            <a:ext cx="1587" cy="249713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78">
            <a:extLst>
              <a:ext uri="{FF2B5EF4-FFF2-40B4-BE49-F238E27FC236}">
                <a16:creationId xmlns:a16="http://schemas.microsoft.com/office/drawing/2014/main" id="{10030168-ED51-31B4-D105-AE4354BD8132}"/>
              </a:ext>
            </a:extLst>
          </p:cNvPr>
          <p:cNvGrpSpPr>
            <a:grpSpLocks/>
          </p:cNvGrpSpPr>
          <p:nvPr/>
        </p:nvGrpSpPr>
        <p:grpSpPr bwMode="auto">
          <a:xfrm>
            <a:off x="5878513" y="2416175"/>
            <a:ext cx="1250950" cy="1836738"/>
            <a:chOff x="2743" y="1522"/>
            <a:chExt cx="788" cy="1157"/>
          </a:xfrm>
        </p:grpSpPr>
        <p:sp>
          <p:nvSpPr>
            <p:cNvPr id="34904" name="Line 79">
              <a:extLst>
                <a:ext uri="{FF2B5EF4-FFF2-40B4-BE49-F238E27FC236}">
                  <a16:creationId xmlns:a16="http://schemas.microsoft.com/office/drawing/2014/main" id="{3A910E13-3EBC-4CC9-3DEA-CA6FED8680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" y="1522"/>
              <a:ext cx="1" cy="11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5" name="Line 80">
              <a:extLst>
                <a:ext uri="{FF2B5EF4-FFF2-40B4-BE49-F238E27FC236}">
                  <a16:creationId xmlns:a16="http://schemas.microsoft.com/office/drawing/2014/main" id="{02E25091-F8FD-C554-99B2-4C4094070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30" y="1522"/>
              <a:ext cx="1" cy="11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6" name="Line 81">
              <a:extLst>
                <a:ext uri="{FF2B5EF4-FFF2-40B4-BE49-F238E27FC236}">
                  <a16:creationId xmlns:a16="http://schemas.microsoft.com/office/drawing/2014/main" id="{6633055B-E4B1-74D1-D61A-E408043725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3" y="1522"/>
              <a:ext cx="7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9042" name="Line 82">
            <a:extLst>
              <a:ext uri="{FF2B5EF4-FFF2-40B4-BE49-F238E27FC236}">
                <a16:creationId xmlns:a16="http://schemas.microsoft.com/office/drawing/2014/main" id="{7A1B8973-35B6-F681-AACD-A2427FBDC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8513" y="4252914"/>
            <a:ext cx="12493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9043" name="Line 83">
            <a:extLst>
              <a:ext uri="{FF2B5EF4-FFF2-40B4-BE49-F238E27FC236}">
                <a16:creationId xmlns:a16="http://schemas.microsoft.com/office/drawing/2014/main" id="{14B1AA48-2CEC-70FF-1E30-32B058BBFF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7089" y="2952750"/>
            <a:ext cx="2490787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9044" name="Line 84">
            <a:extLst>
              <a:ext uri="{FF2B5EF4-FFF2-40B4-BE49-F238E27FC236}">
                <a16:creationId xmlns:a16="http://schemas.microsoft.com/office/drawing/2014/main" id="{370DB90D-2DF6-8EE4-AF1D-997DD3230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7089" y="3775075"/>
            <a:ext cx="2490787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 85">
            <a:extLst>
              <a:ext uri="{FF2B5EF4-FFF2-40B4-BE49-F238E27FC236}">
                <a16:creationId xmlns:a16="http://schemas.microsoft.com/office/drawing/2014/main" id="{F68582AD-5C91-E941-CBEF-8882ECA67A3C}"/>
              </a:ext>
            </a:extLst>
          </p:cNvPr>
          <p:cNvGrpSpPr>
            <a:grpSpLocks/>
          </p:cNvGrpSpPr>
          <p:nvPr/>
        </p:nvGrpSpPr>
        <p:grpSpPr bwMode="auto">
          <a:xfrm>
            <a:off x="3554414" y="2819401"/>
            <a:ext cx="98425" cy="119063"/>
            <a:chOff x="1185" y="3364"/>
            <a:chExt cx="62" cy="75"/>
          </a:xfrm>
        </p:grpSpPr>
        <p:sp>
          <p:nvSpPr>
            <p:cNvPr id="34901" name="Freeform 86">
              <a:extLst>
                <a:ext uri="{FF2B5EF4-FFF2-40B4-BE49-F238E27FC236}">
                  <a16:creationId xmlns:a16="http://schemas.microsoft.com/office/drawing/2014/main" id="{8D1FAB0B-76C9-1176-E327-778C9B916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" y="3364"/>
              <a:ext cx="12" cy="74"/>
            </a:xfrm>
            <a:custGeom>
              <a:avLst/>
              <a:gdLst>
                <a:gd name="T0" fmla="*/ 0 w 75"/>
                <a:gd name="T1" fmla="*/ 0 h 445"/>
                <a:gd name="T2" fmla="*/ 0 w 75"/>
                <a:gd name="T3" fmla="*/ 0 h 445"/>
                <a:gd name="T4" fmla="*/ 0 w 75"/>
                <a:gd name="T5" fmla="*/ 2 h 445"/>
                <a:gd name="T6" fmla="*/ 0 60000 65536"/>
                <a:gd name="T7" fmla="*/ 0 60000 65536"/>
                <a:gd name="T8" fmla="*/ 0 60000 65536"/>
                <a:gd name="T9" fmla="*/ 0 w 75"/>
                <a:gd name="T10" fmla="*/ 0 h 445"/>
                <a:gd name="T11" fmla="*/ 75 w 75"/>
                <a:gd name="T12" fmla="*/ 445 h 4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445">
                  <a:moveTo>
                    <a:pt x="0" y="74"/>
                  </a:moveTo>
                  <a:lnTo>
                    <a:pt x="75" y="0"/>
                  </a:lnTo>
                  <a:lnTo>
                    <a:pt x="75" y="445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2" name="Line 87">
              <a:extLst>
                <a:ext uri="{FF2B5EF4-FFF2-40B4-BE49-F238E27FC236}">
                  <a16:creationId xmlns:a16="http://schemas.microsoft.com/office/drawing/2014/main" id="{FED5D9FD-A02E-F771-331C-9B6FAF7033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5" y="3438"/>
              <a:ext cx="25" cy="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3" name="Line 88">
              <a:extLst>
                <a:ext uri="{FF2B5EF4-FFF2-40B4-BE49-F238E27FC236}">
                  <a16:creationId xmlns:a16="http://schemas.microsoft.com/office/drawing/2014/main" id="{274C6BC1-C41B-B0A6-67A2-08AD6F2931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4" y="3364"/>
              <a:ext cx="13" cy="2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89">
            <a:extLst>
              <a:ext uri="{FF2B5EF4-FFF2-40B4-BE49-F238E27FC236}">
                <a16:creationId xmlns:a16="http://schemas.microsoft.com/office/drawing/2014/main" id="{E929BE96-A13C-B6B8-28B3-EDA54E62C81C}"/>
              </a:ext>
            </a:extLst>
          </p:cNvPr>
          <p:cNvGrpSpPr>
            <a:grpSpLocks/>
          </p:cNvGrpSpPr>
          <p:nvPr/>
        </p:nvGrpSpPr>
        <p:grpSpPr bwMode="auto">
          <a:xfrm>
            <a:off x="3525839" y="3811589"/>
            <a:ext cx="136525" cy="117475"/>
            <a:chOff x="1167" y="3982"/>
            <a:chExt cx="86" cy="74"/>
          </a:xfrm>
        </p:grpSpPr>
        <p:sp>
          <p:nvSpPr>
            <p:cNvPr id="34899" name="Freeform 90">
              <a:extLst>
                <a:ext uri="{FF2B5EF4-FFF2-40B4-BE49-F238E27FC236}">
                  <a16:creationId xmlns:a16="http://schemas.microsoft.com/office/drawing/2014/main" id="{9493243A-521A-DA3F-B90B-6A7AE097C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" y="3982"/>
              <a:ext cx="49" cy="74"/>
            </a:xfrm>
            <a:custGeom>
              <a:avLst/>
              <a:gdLst>
                <a:gd name="T0" fmla="*/ 0 w 298"/>
                <a:gd name="T1" fmla="*/ 0 h 445"/>
                <a:gd name="T2" fmla="*/ 0 w 298"/>
                <a:gd name="T3" fmla="*/ 0 h 445"/>
                <a:gd name="T4" fmla="*/ 1 w 298"/>
                <a:gd name="T5" fmla="*/ 0 h 445"/>
                <a:gd name="T6" fmla="*/ 1 w 298"/>
                <a:gd name="T7" fmla="*/ 0 h 445"/>
                <a:gd name="T8" fmla="*/ 1 w 298"/>
                <a:gd name="T9" fmla="*/ 1 h 445"/>
                <a:gd name="T10" fmla="*/ 1 w 298"/>
                <a:gd name="T11" fmla="*/ 1 h 445"/>
                <a:gd name="T12" fmla="*/ 0 w 298"/>
                <a:gd name="T13" fmla="*/ 1 h 445"/>
                <a:gd name="T14" fmla="*/ 0 w 298"/>
                <a:gd name="T15" fmla="*/ 1 h 445"/>
                <a:gd name="T16" fmla="*/ 0 w 298"/>
                <a:gd name="T17" fmla="*/ 2 h 445"/>
                <a:gd name="T18" fmla="*/ 1 w 298"/>
                <a:gd name="T19" fmla="*/ 2 h 4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8"/>
                <a:gd name="T31" fmla="*/ 0 h 445"/>
                <a:gd name="T32" fmla="*/ 298 w 298"/>
                <a:gd name="T33" fmla="*/ 445 h 4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8" h="445">
                  <a:moveTo>
                    <a:pt x="0" y="74"/>
                  </a:moveTo>
                  <a:lnTo>
                    <a:pt x="75" y="0"/>
                  </a:lnTo>
                  <a:lnTo>
                    <a:pt x="224" y="0"/>
                  </a:lnTo>
                  <a:lnTo>
                    <a:pt x="298" y="74"/>
                  </a:lnTo>
                  <a:lnTo>
                    <a:pt x="298" y="148"/>
                  </a:lnTo>
                  <a:lnTo>
                    <a:pt x="224" y="222"/>
                  </a:lnTo>
                  <a:lnTo>
                    <a:pt x="75" y="222"/>
                  </a:lnTo>
                  <a:lnTo>
                    <a:pt x="0" y="297"/>
                  </a:lnTo>
                  <a:lnTo>
                    <a:pt x="0" y="445"/>
                  </a:lnTo>
                  <a:lnTo>
                    <a:pt x="298" y="445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0" name="Line 91">
              <a:extLst>
                <a:ext uri="{FF2B5EF4-FFF2-40B4-BE49-F238E27FC236}">
                  <a16:creationId xmlns:a16="http://schemas.microsoft.com/office/drawing/2014/main" id="{3D53CE44-0D1F-0343-F48B-EB4D731C26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1" y="3982"/>
              <a:ext cx="12" cy="2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92">
            <a:extLst>
              <a:ext uri="{FF2B5EF4-FFF2-40B4-BE49-F238E27FC236}">
                <a16:creationId xmlns:a16="http://schemas.microsoft.com/office/drawing/2014/main" id="{36B35DD7-C8EB-63C7-BD13-B52350FB8EAA}"/>
              </a:ext>
            </a:extLst>
          </p:cNvPr>
          <p:cNvGrpSpPr>
            <a:grpSpLocks/>
          </p:cNvGrpSpPr>
          <p:nvPr/>
        </p:nvGrpSpPr>
        <p:grpSpPr bwMode="auto">
          <a:xfrm>
            <a:off x="3430589" y="5497513"/>
            <a:ext cx="314325" cy="119062"/>
            <a:chOff x="1107" y="5098"/>
            <a:chExt cx="198" cy="75"/>
          </a:xfrm>
        </p:grpSpPr>
        <p:sp>
          <p:nvSpPr>
            <p:cNvPr id="34894" name="Freeform 93">
              <a:extLst>
                <a:ext uri="{FF2B5EF4-FFF2-40B4-BE49-F238E27FC236}">
                  <a16:creationId xmlns:a16="http://schemas.microsoft.com/office/drawing/2014/main" id="{06960D2E-9BD1-24E2-D9B7-6A3811BBB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5098"/>
              <a:ext cx="12" cy="74"/>
            </a:xfrm>
            <a:custGeom>
              <a:avLst/>
              <a:gdLst>
                <a:gd name="T0" fmla="*/ 0 w 75"/>
                <a:gd name="T1" fmla="*/ 0 h 446"/>
                <a:gd name="T2" fmla="*/ 0 w 75"/>
                <a:gd name="T3" fmla="*/ 0 h 446"/>
                <a:gd name="T4" fmla="*/ 0 w 75"/>
                <a:gd name="T5" fmla="*/ 2 h 446"/>
                <a:gd name="T6" fmla="*/ 0 60000 65536"/>
                <a:gd name="T7" fmla="*/ 0 60000 65536"/>
                <a:gd name="T8" fmla="*/ 0 60000 65536"/>
                <a:gd name="T9" fmla="*/ 0 w 75"/>
                <a:gd name="T10" fmla="*/ 0 h 446"/>
                <a:gd name="T11" fmla="*/ 75 w 75"/>
                <a:gd name="T12" fmla="*/ 446 h 4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446">
                  <a:moveTo>
                    <a:pt x="0" y="75"/>
                  </a:moveTo>
                  <a:lnTo>
                    <a:pt x="75" y="0"/>
                  </a:lnTo>
                  <a:lnTo>
                    <a:pt x="75" y="446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5" name="Line 94">
              <a:extLst>
                <a:ext uri="{FF2B5EF4-FFF2-40B4-BE49-F238E27FC236}">
                  <a16:creationId xmlns:a16="http://schemas.microsoft.com/office/drawing/2014/main" id="{F5639349-0F6A-BB78-8EF7-F7D7344A5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7" y="5172"/>
              <a:ext cx="25" cy="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6" name="Freeform 95">
              <a:extLst>
                <a:ext uri="{FF2B5EF4-FFF2-40B4-BE49-F238E27FC236}">
                  <a16:creationId xmlns:a16="http://schemas.microsoft.com/office/drawing/2014/main" id="{64BBA688-34BB-6B10-F9FD-BCC983989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" y="5098"/>
              <a:ext cx="25" cy="74"/>
            </a:xfrm>
            <a:custGeom>
              <a:avLst/>
              <a:gdLst>
                <a:gd name="T0" fmla="*/ 1 w 148"/>
                <a:gd name="T1" fmla="*/ 0 h 446"/>
                <a:gd name="T2" fmla="*/ 0 w 148"/>
                <a:gd name="T3" fmla="*/ 1 h 446"/>
                <a:gd name="T4" fmla="*/ 0 w 148"/>
                <a:gd name="T5" fmla="*/ 1 h 446"/>
                <a:gd name="T6" fmla="*/ 1 w 148"/>
                <a:gd name="T7" fmla="*/ 2 h 4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446"/>
                <a:gd name="T14" fmla="*/ 148 w 148"/>
                <a:gd name="T15" fmla="*/ 446 h 4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446">
                  <a:moveTo>
                    <a:pt x="148" y="0"/>
                  </a:moveTo>
                  <a:lnTo>
                    <a:pt x="0" y="149"/>
                  </a:lnTo>
                  <a:lnTo>
                    <a:pt x="0" y="297"/>
                  </a:lnTo>
                  <a:lnTo>
                    <a:pt x="148" y="446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7" name="Freeform 96">
              <a:extLst>
                <a:ext uri="{FF2B5EF4-FFF2-40B4-BE49-F238E27FC236}">
                  <a16:creationId xmlns:a16="http://schemas.microsoft.com/office/drawing/2014/main" id="{A2AD5D8F-37E5-5699-2EE4-8C17B837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5098"/>
              <a:ext cx="49" cy="74"/>
            </a:xfrm>
            <a:custGeom>
              <a:avLst/>
              <a:gdLst>
                <a:gd name="T0" fmla="*/ 0 w 297"/>
                <a:gd name="T1" fmla="*/ 0 h 446"/>
                <a:gd name="T2" fmla="*/ 0 w 297"/>
                <a:gd name="T3" fmla="*/ 0 h 446"/>
                <a:gd name="T4" fmla="*/ 1 w 297"/>
                <a:gd name="T5" fmla="*/ 0 h 446"/>
                <a:gd name="T6" fmla="*/ 1 w 297"/>
                <a:gd name="T7" fmla="*/ 0 h 446"/>
                <a:gd name="T8" fmla="*/ 1 w 297"/>
                <a:gd name="T9" fmla="*/ 1 h 446"/>
                <a:gd name="T10" fmla="*/ 1 w 297"/>
                <a:gd name="T11" fmla="*/ 1 h 446"/>
                <a:gd name="T12" fmla="*/ 0 w 297"/>
                <a:gd name="T13" fmla="*/ 1 h 446"/>
                <a:gd name="T14" fmla="*/ 0 w 297"/>
                <a:gd name="T15" fmla="*/ 1 h 446"/>
                <a:gd name="T16" fmla="*/ 0 w 297"/>
                <a:gd name="T17" fmla="*/ 2 h 446"/>
                <a:gd name="T18" fmla="*/ 1 w 297"/>
                <a:gd name="T19" fmla="*/ 2 h 4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7"/>
                <a:gd name="T31" fmla="*/ 0 h 446"/>
                <a:gd name="T32" fmla="*/ 297 w 297"/>
                <a:gd name="T33" fmla="*/ 446 h 4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7" h="446">
                  <a:moveTo>
                    <a:pt x="0" y="75"/>
                  </a:moveTo>
                  <a:lnTo>
                    <a:pt x="75" y="0"/>
                  </a:lnTo>
                  <a:lnTo>
                    <a:pt x="223" y="0"/>
                  </a:lnTo>
                  <a:lnTo>
                    <a:pt x="297" y="75"/>
                  </a:lnTo>
                  <a:lnTo>
                    <a:pt x="297" y="149"/>
                  </a:lnTo>
                  <a:lnTo>
                    <a:pt x="223" y="223"/>
                  </a:lnTo>
                  <a:lnTo>
                    <a:pt x="75" y="223"/>
                  </a:lnTo>
                  <a:lnTo>
                    <a:pt x="0" y="297"/>
                  </a:lnTo>
                  <a:lnTo>
                    <a:pt x="0" y="446"/>
                  </a:lnTo>
                  <a:lnTo>
                    <a:pt x="297" y="446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8" name="Freeform 97">
              <a:extLst>
                <a:ext uri="{FF2B5EF4-FFF2-40B4-BE49-F238E27FC236}">
                  <a16:creationId xmlns:a16="http://schemas.microsoft.com/office/drawing/2014/main" id="{FFA00CF5-5D72-604C-1F8E-FFF683F0E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" y="5098"/>
              <a:ext cx="25" cy="74"/>
            </a:xfrm>
            <a:custGeom>
              <a:avLst/>
              <a:gdLst>
                <a:gd name="T0" fmla="*/ 0 w 149"/>
                <a:gd name="T1" fmla="*/ 0 h 446"/>
                <a:gd name="T2" fmla="*/ 1 w 149"/>
                <a:gd name="T3" fmla="*/ 1 h 446"/>
                <a:gd name="T4" fmla="*/ 1 w 149"/>
                <a:gd name="T5" fmla="*/ 1 h 446"/>
                <a:gd name="T6" fmla="*/ 0 w 149"/>
                <a:gd name="T7" fmla="*/ 2 h 4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9"/>
                <a:gd name="T13" fmla="*/ 0 h 446"/>
                <a:gd name="T14" fmla="*/ 149 w 149"/>
                <a:gd name="T15" fmla="*/ 446 h 4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9" h="446">
                  <a:moveTo>
                    <a:pt x="0" y="0"/>
                  </a:moveTo>
                  <a:lnTo>
                    <a:pt x="149" y="149"/>
                  </a:lnTo>
                  <a:lnTo>
                    <a:pt x="149" y="297"/>
                  </a:lnTo>
                  <a:lnTo>
                    <a:pt x="0" y="446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98">
            <a:extLst>
              <a:ext uri="{FF2B5EF4-FFF2-40B4-BE49-F238E27FC236}">
                <a16:creationId xmlns:a16="http://schemas.microsoft.com/office/drawing/2014/main" id="{59EF5C83-A7AE-29B1-851D-C23D3FCAA5DD}"/>
              </a:ext>
            </a:extLst>
          </p:cNvPr>
          <p:cNvGrpSpPr>
            <a:grpSpLocks/>
          </p:cNvGrpSpPr>
          <p:nvPr/>
        </p:nvGrpSpPr>
        <p:grpSpPr bwMode="auto">
          <a:xfrm>
            <a:off x="4659314" y="2820989"/>
            <a:ext cx="136525" cy="117475"/>
            <a:chOff x="1881" y="3352"/>
            <a:chExt cx="86" cy="74"/>
          </a:xfrm>
        </p:grpSpPr>
        <p:sp>
          <p:nvSpPr>
            <p:cNvPr id="34891" name="Freeform 99">
              <a:extLst>
                <a:ext uri="{FF2B5EF4-FFF2-40B4-BE49-F238E27FC236}">
                  <a16:creationId xmlns:a16="http://schemas.microsoft.com/office/drawing/2014/main" id="{6FAE24DE-17B0-2913-A274-2213657C7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" y="3352"/>
              <a:ext cx="49" cy="37"/>
            </a:xfrm>
            <a:custGeom>
              <a:avLst/>
              <a:gdLst>
                <a:gd name="T0" fmla="*/ 0 w 298"/>
                <a:gd name="T1" fmla="*/ 0 h 223"/>
                <a:gd name="T2" fmla="*/ 0 w 298"/>
                <a:gd name="T3" fmla="*/ 0 h 223"/>
                <a:gd name="T4" fmla="*/ 1 w 298"/>
                <a:gd name="T5" fmla="*/ 0 h 223"/>
                <a:gd name="T6" fmla="*/ 1 w 298"/>
                <a:gd name="T7" fmla="*/ 0 h 223"/>
                <a:gd name="T8" fmla="*/ 1 w 298"/>
                <a:gd name="T9" fmla="*/ 1 h 223"/>
                <a:gd name="T10" fmla="*/ 1 w 298"/>
                <a:gd name="T11" fmla="*/ 1 h 223"/>
                <a:gd name="T12" fmla="*/ 1 w 298"/>
                <a:gd name="T13" fmla="*/ 1 h 2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8"/>
                <a:gd name="T22" fmla="*/ 0 h 223"/>
                <a:gd name="T23" fmla="*/ 298 w 298"/>
                <a:gd name="T24" fmla="*/ 223 h 2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8" h="223">
                  <a:moveTo>
                    <a:pt x="0" y="74"/>
                  </a:moveTo>
                  <a:lnTo>
                    <a:pt x="75" y="0"/>
                  </a:lnTo>
                  <a:lnTo>
                    <a:pt x="224" y="0"/>
                  </a:lnTo>
                  <a:lnTo>
                    <a:pt x="298" y="74"/>
                  </a:lnTo>
                  <a:lnTo>
                    <a:pt x="298" y="148"/>
                  </a:lnTo>
                  <a:lnTo>
                    <a:pt x="224" y="223"/>
                  </a:lnTo>
                  <a:lnTo>
                    <a:pt x="149" y="223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2" name="Freeform 100">
              <a:extLst>
                <a:ext uri="{FF2B5EF4-FFF2-40B4-BE49-F238E27FC236}">
                  <a16:creationId xmlns:a16="http://schemas.microsoft.com/office/drawing/2014/main" id="{84D2D54B-5957-1C49-8340-6AFC38241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" y="3389"/>
              <a:ext cx="49" cy="37"/>
            </a:xfrm>
            <a:custGeom>
              <a:avLst/>
              <a:gdLst>
                <a:gd name="T0" fmla="*/ 1 w 298"/>
                <a:gd name="T1" fmla="*/ 0 h 222"/>
                <a:gd name="T2" fmla="*/ 1 w 298"/>
                <a:gd name="T3" fmla="*/ 0 h 222"/>
                <a:gd name="T4" fmla="*/ 1 w 298"/>
                <a:gd name="T5" fmla="*/ 1 h 222"/>
                <a:gd name="T6" fmla="*/ 1 w 298"/>
                <a:gd name="T7" fmla="*/ 1 h 222"/>
                <a:gd name="T8" fmla="*/ 0 w 298"/>
                <a:gd name="T9" fmla="*/ 1 h 222"/>
                <a:gd name="T10" fmla="*/ 0 w 298"/>
                <a:gd name="T11" fmla="*/ 1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8"/>
                <a:gd name="T19" fmla="*/ 0 h 222"/>
                <a:gd name="T20" fmla="*/ 298 w 298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8" h="222">
                  <a:moveTo>
                    <a:pt x="224" y="0"/>
                  </a:moveTo>
                  <a:lnTo>
                    <a:pt x="298" y="74"/>
                  </a:lnTo>
                  <a:lnTo>
                    <a:pt x="298" y="148"/>
                  </a:lnTo>
                  <a:lnTo>
                    <a:pt x="224" y="222"/>
                  </a:lnTo>
                  <a:lnTo>
                    <a:pt x="75" y="222"/>
                  </a:lnTo>
                  <a:lnTo>
                    <a:pt x="0" y="148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3" name="Line 101">
              <a:extLst>
                <a:ext uri="{FF2B5EF4-FFF2-40B4-BE49-F238E27FC236}">
                  <a16:creationId xmlns:a16="http://schemas.microsoft.com/office/drawing/2014/main" id="{F0C313CD-69EE-E09C-4BB7-20A543CC18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5" y="3352"/>
              <a:ext cx="12" cy="2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102">
            <a:extLst>
              <a:ext uri="{FF2B5EF4-FFF2-40B4-BE49-F238E27FC236}">
                <a16:creationId xmlns:a16="http://schemas.microsoft.com/office/drawing/2014/main" id="{08514767-4278-3B32-852F-91761E1BC404}"/>
              </a:ext>
            </a:extLst>
          </p:cNvPr>
          <p:cNvGrpSpPr>
            <a:grpSpLocks/>
          </p:cNvGrpSpPr>
          <p:nvPr/>
        </p:nvGrpSpPr>
        <p:grpSpPr bwMode="auto">
          <a:xfrm>
            <a:off x="4668839" y="3811589"/>
            <a:ext cx="136525" cy="117475"/>
            <a:chOff x="1887" y="3988"/>
            <a:chExt cx="86" cy="74"/>
          </a:xfrm>
        </p:grpSpPr>
        <p:sp>
          <p:nvSpPr>
            <p:cNvPr id="34889" name="Freeform 103">
              <a:extLst>
                <a:ext uri="{FF2B5EF4-FFF2-40B4-BE49-F238E27FC236}">
                  <a16:creationId xmlns:a16="http://schemas.microsoft.com/office/drawing/2014/main" id="{4F9EE529-BD5D-1D67-50CC-54A852954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" y="3988"/>
              <a:ext cx="49" cy="74"/>
            </a:xfrm>
            <a:custGeom>
              <a:avLst/>
              <a:gdLst>
                <a:gd name="T0" fmla="*/ 1 w 298"/>
                <a:gd name="T1" fmla="*/ 1 h 445"/>
                <a:gd name="T2" fmla="*/ 0 w 298"/>
                <a:gd name="T3" fmla="*/ 1 h 445"/>
                <a:gd name="T4" fmla="*/ 1 w 298"/>
                <a:gd name="T5" fmla="*/ 0 h 445"/>
                <a:gd name="T6" fmla="*/ 1 w 298"/>
                <a:gd name="T7" fmla="*/ 2 h 4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8"/>
                <a:gd name="T13" fmla="*/ 0 h 445"/>
                <a:gd name="T14" fmla="*/ 298 w 298"/>
                <a:gd name="T15" fmla="*/ 445 h 4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8" h="445">
                  <a:moveTo>
                    <a:pt x="298" y="297"/>
                  </a:moveTo>
                  <a:lnTo>
                    <a:pt x="0" y="297"/>
                  </a:lnTo>
                  <a:lnTo>
                    <a:pt x="224" y="0"/>
                  </a:lnTo>
                  <a:lnTo>
                    <a:pt x="224" y="445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0" name="Line 104">
              <a:extLst>
                <a:ext uri="{FF2B5EF4-FFF2-40B4-BE49-F238E27FC236}">
                  <a16:creationId xmlns:a16="http://schemas.microsoft.com/office/drawing/2014/main" id="{C0FB3601-CA44-0377-1579-4EABBD94E9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1" y="3988"/>
              <a:ext cx="12" cy="2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105">
            <a:extLst>
              <a:ext uri="{FF2B5EF4-FFF2-40B4-BE49-F238E27FC236}">
                <a16:creationId xmlns:a16="http://schemas.microsoft.com/office/drawing/2014/main" id="{F97BEC59-8510-B18D-F694-47CA1D01FEAA}"/>
              </a:ext>
            </a:extLst>
          </p:cNvPr>
          <p:cNvGrpSpPr>
            <a:grpSpLocks/>
          </p:cNvGrpSpPr>
          <p:nvPr/>
        </p:nvGrpSpPr>
        <p:grpSpPr bwMode="auto">
          <a:xfrm>
            <a:off x="4602163" y="5497514"/>
            <a:ext cx="354012" cy="117475"/>
            <a:chOff x="1845" y="5098"/>
            <a:chExt cx="223" cy="74"/>
          </a:xfrm>
        </p:grpSpPr>
        <p:sp>
          <p:nvSpPr>
            <p:cNvPr id="34884" name="Freeform 106">
              <a:extLst>
                <a:ext uri="{FF2B5EF4-FFF2-40B4-BE49-F238E27FC236}">
                  <a16:creationId xmlns:a16="http://schemas.microsoft.com/office/drawing/2014/main" id="{A2A6FEA5-8513-8090-78A4-DEE7251B3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5098"/>
              <a:ext cx="49" cy="37"/>
            </a:xfrm>
            <a:custGeom>
              <a:avLst/>
              <a:gdLst>
                <a:gd name="T0" fmla="*/ 0 w 298"/>
                <a:gd name="T1" fmla="*/ 0 h 223"/>
                <a:gd name="T2" fmla="*/ 0 w 298"/>
                <a:gd name="T3" fmla="*/ 0 h 223"/>
                <a:gd name="T4" fmla="*/ 1 w 298"/>
                <a:gd name="T5" fmla="*/ 0 h 223"/>
                <a:gd name="T6" fmla="*/ 1 w 298"/>
                <a:gd name="T7" fmla="*/ 0 h 223"/>
                <a:gd name="T8" fmla="*/ 1 w 298"/>
                <a:gd name="T9" fmla="*/ 1 h 223"/>
                <a:gd name="T10" fmla="*/ 1 w 298"/>
                <a:gd name="T11" fmla="*/ 1 h 223"/>
                <a:gd name="T12" fmla="*/ 1 w 298"/>
                <a:gd name="T13" fmla="*/ 1 h 2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8"/>
                <a:gd name="T22" fmla="*/ 0 h 223"/>
                <a:gd name="T23" fmla="*/ 298 w 298"/>
                <a:gd name="T24" fmla="*/ 223 h 2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8" h="223">
                  <a:moveTo>
                    <a:pt x="0" y="75"/>
                  </a:moveTo>
                  <a:lnTo>
                    <a:pt x="75" y="0"/>
                  </a:lnTo>
                  <a:lnTo>
                    <a:pt x="224" y="0"/>
                  </a:lnTo>
                  <a:lnTo>
                    <a:pt x="298" y="75"/>
                  </a:lnTo>
                  <a:lnTo>
                    <a:pt x="298" y="149"/>
                  </a:lnTo>
                  <a:lnTo>
                    <a:pt x="224" y="223"/>
                  </a:lnTo>
                  <a:lnTo>
                    <a:pt x="149" y="223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5" name="Freeform 107">
              <a:extLst>
                <a:ext uri="{FF2B5EF4-FFF2-40B4-BE49-F238E27FC236}">
                  <a16:creationId xmlns:a16="http://schemas.microsoft.com/office/drawing/2014/main" id="{3AB54F9D-D358-7ACC-BC4A-FB9D66705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5135"/>
              <a:ext cx="49" cy="37"/>
            </a:xfrm>
            <a:custGeom>
              <a:avLst/>
              <a:gdLst>
                <a:gd name="T0" fmla="*/ 1 w 298"/>
                <a:gd name="T1" fmla="*/ 0 h 223"/>
                <a:gd name="T2" fmla="*/ 1 w 298"/>
                <a:gd name="T3" fmla="*/ 0 h 223"/>
                <a:gd name="T4" fmla="*/ 1 w 298"/>
                <a:gd name="T5" fmla="*/ 1 h 223"/>
                <a:gd name="T6" fmla="*/ 1 w 298"/>
                <a:gd name="T7" fmla="*/ 1 h 223"/>
                <a:gd name="T8" fmla="*/ 0 w 298"/>
                <a:gd name="T9" fmla="*/ 1 h 223"/>
                <a:gd name="T10" fmla="*/ 0 w 298"/>
                <a:gd name="T11" fmla="*/ 1 h 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8"/>
                <a:gd name="T19" fmla="*/ 0 h 223"/>
                <a:gd name="T20" fmla="*/ 298 w 298"/>
                <a:gd name="T21" fmla="*/ 223 h 2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8" h="223">
                  <a:moveTo>
                    <a:pt x="224" y="0"/>
                  </a:moveTo>
                  <a:lnTo>
                    <a:pt x="298" y="74"/>
                  </a:lnTo>
                  <a:lnTo>
                    <a:pt x="298" y="148"/>
                  </a:lnTo>
                  <a:lnTo>
                    <a:pt x="224" y="223"/>
                  </a:lnTo>
                  <a:lnTo>
                    <a:pt x="75" y="223"/>
                  </a:lnTo>
                  <a:lnTo>
                    <a:pt x="0" y="148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6" name="Freeform 108">
              <a:extLst>
                <a:ext uri="{FF2B5EF4-FFF2-40B4-BE49-F238E27FC236}">
                  <a16:creationId xmlns:a16="http://schemas.microsoft.com/office/drawing/2014/main" id="{0385F6D8-B793-DB7A-B1E0-C468F840D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" y="5098"/>
              <a:ext cx="25" cy="74"/>
            </a:xfrm>
            <a:custGeom>
              <a:avLst/>
              <a:gdLst>
                <a:gd name="T0" fmla="*/ 1 w 148"/>
                <a:gd name="T1" fmla="*/ 0 h 446"/>
                <a:gd name="T2" fmla="*/ 0 w 148"/>
                <a:gd name="T3" fmla="*/ 1 h 446"/>
                <a:gd name="T4" fmla="*/ 0 w 148"/>
                <a:gd name="T5" fmla="*/ 1 h 446"/>
                <a:gd name="T6" fmla="*/ 1 w 148"/>
                <a:gd name="T7" fmla="*/ 2 h 4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446"/>
                <a:gd name="T14" fmla="*/ 148 w 148"/>
                <a:gd name="T15" fmla="*/ 446 h 4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446">
                  <a:moveTo>
                    <a:pt x="148" y="0"/>
                  </a:moveTo>
                  <a:lnTo>
                    <a:pt x="0" y="149"/>
                  </a:lnTo>
                  <a:lnTo>
                    <a:pt x="0" y="297"/>
                  </a:lnTo>
                  <a:lnTo>
                    <a:pt x="148" y="446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7" name="Freeform 109">
              <a:extLst>
                <a:ext uri="{FF2B5EF4-FFF2-40B4-BE49-F238E27FC236}">
                  <a16:creationId xmlns:a16="http://schemas.microsoft.com/office/drawing/2014/main" id="{536366EF-AC1E-3C93-ABF4-F326900AF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5098"/>
              <a:ext cx="49" cy="74"/>
            </a:xfrm>
            <a:custGeom>
              <a:avLst/>
              <a:gdLst>
                <a:gd name="T0" fmla="*/ 1 w 296"/>
                <a:gd name="T1" fmla="*/ 1 h 446"/>
                <a:gd name="T2" fmla="*/ 0 w 296"/>
                <a:gd name="T3" fmla="*/ 1 h 446"/>
                <a:gd name="T4" fmla="*/ 1 w 296"/>
                <a:gd name="T5" fmla="*/ 0 h 446"/>
                <a:gd name="T6" fmla="*/ 1 w 296"/>
                <a:gd name="T7" fmla="*/ 2 h 4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6"/>
                <a:gd name="T13" fmla="*/ 0 h 446"/>
                <a:gd name="T14" fmla="*/ 296 w 296"/>
                <a:gd name="T15" fmla="*/ 446 h 4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6" h="446">
                  <a:moveTo>
                    <a:pt x="296" y="297"/>
                  </a:moveTo>
                  <a:lnTo>
                    <a:pt x="0" y="297"/>
                  </a:lnTo>
                  <a:lnTo>
                    <a:pt x="222" y="0"/>
                  </a:lnTo>
                  <a:lnTo>
                    <a:pt x="222" y="446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8" name="Freeform 110">
              <a:extLst>
                <a:ext uri="{FF2B5EF4-FFF2-40B4-BE49-F238E27FC236}">
                  <a16:creationId xmlns:a16="http://schemas.microsoft.com/office/drawing/2014/main" id="{E72BB4FB-1249-E161-C156-D7FB7322C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5098"/>
              <a:ext cx="25" cy="74"/>
            </a:xfrm>
            <a:custGeom>
              <a:avLst/>
              <a:gdLst>
                <a:gd name="T0" fmla="*/ 0 w 150"/>
                <a:gd name="T1" fmla="*/ 0 h 446"/>
                <a:gd name="T2" fmla="*/ 1 w 150"/>
                <a:gd name="T3" fmla="*/ 1 h 446"/>
                <a:gd name="T4" fmla="*/ 1 w 150"/>
                <a:gd name="T5" fmla="*/ 1 h 446"/>
                <a:gd name="T6" fmla="*/ 0 w 150"/>
                <a:gd name="T7" fmla="*/ 2 h 4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446"/>
                <a:gd name="T14" fmla="*/ 150 w 150"/>
                <a:gd name="T15" fmla="*/ 446 h 4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446">
                  <a:moveTo>
                    <a:pt x="0" y="0"/>
                  </a:moveTo>
                  <a:lnTo>
                    <a:pt x="150" y="149"/>
                  </a:lnTo>
                  <a:lnTo>
                    <a:pt x="150" y="297"/>
                  </a:lnTo>
                  <a:lnTo>
                    <a:pt x="0" y="446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111">
            <a:extLst>
              <a:ext uri="{FF2B5EF4-FFF2-40B4-BE49-F238E27FC236}">
                <a16:creationId xmlns:a16="http://schemas.microsoft.com/office/drawing/2014/main" id="{C5DE488C-C285-400A-2F6A-083817DF6081}"/>
              </a:ext>
            </a:extLst>
          </p:cNvPr>
          <p:cNvGrpSpPr>
            <a:grpSpLocks/>
          </p:cNvGrpSpPr>
          <p:nvPr/>
        </p:nvGrpSpPr>
        <p:grpSpPr bwMode="auto">
          <a:xfrm>
            <a:off x="6345239" y="2819401"/>
            <a:ext cx="549275" cy="119063"/>
            <a:chOff x="2943" y="3358"/>
            <a:chExt cx="346" cy="75"/>
          </a:xfrm>
        </p:grpSpPr>
        <p:sp>
          <p:nvSpPr>
            <p:cNvPr id="34874" name="Freeform 112">
              <a:extLst>
                <a:ext uri="{FF2B5EF4-FFF2-40B4-BE49-F238E27FC236}">
                  <a16:creationId xmlns:a16="http://schemas.microsoft.com/office/drawing/2014/main" id="{006ABD17-A4E4-91D6-898C-D9EFA169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3358"/>
              <a:ext cx="12" cy="74"/>
            </a:xfrm>
            <a:custGeom>
              <a:avLst/>
              <a:gdLst>
                <a:gd name="T0" fmla="*/ 0 w 75"/>
                <a:gd name="T1" fmla="*/ 0 h 445"/>
                <a:gd name="T2" fmla="*/ 0 w 75"/>
                <a:gd name="T3" fmla="*/ 0 h 445"/>
                <a:gd name="T4" fmla="*/ 0 w 75"/>
                <a:gd name="T5" fmla="*/ 2 h 445"/>
                <a:gd name="T6" fmla="*/ 0 60000 65536"/>
                <a:gd name="T7" fmla="*/ 0 60000 65536"/>
                <a:gd name="T8" fmla="*/ 0 60000 65536"/>
                <a:gd name="T9" fmla="*/ 0 w 75"/>
                <a:gd name="T10" fmla="*/ 0 h 445"/>
                <a:gd name="T11" fmla="*/ 75 w 75"/>
                <a:gd name="T12" fmla="*/ 445 h 4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445">
                  <a:moveTo>
                    <a:pt x="0" y="74"/>
                  </a:moveTo>
                  <a:lnTo>
                    <a:pt x="75" y="0"/>
                  </a:lnTo>
                  <a:lnTo>
                    <a:pt x="75" y="445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5" name="Line 113">
              <a:extLst>
                <a:ext uri="{FF2B5EF4-FFF2-40B4-BE49-F238E27FC236}">
                  <a16:creationId xmlns:a16="http://schemas.microsoft.com/office/drawing/2014/main" id="{676B7D30-575C-A699-7033-BF5D4E5F0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3" y="3432"/>
              <a:ext cx="25" cy="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6" name="Line 114">
              <a:extLst>
                <a:ext uri="{FF2B5EF4-FFF2-40B4-BE49-F238E27FC236}">
                  <a16:creationId xmlns:a16="http://schemas.microsoft.com/office/drawing/2014/main" id="{92FB72A4-EEC7-9C6A-CED7-C68995C7E4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2" y="3358"/>
              <a:ext cx="13" cy="2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7" name="Line 115">
              <a:extLst>
                <a:ext uri="{FF2B5EF4-FFF2-40B4-BE49-F238E27FC236}">
                  <a16:creationId xmlns:a16="http://schemas.microsoft.com/office/drawing/2014/main" id="{F3627A94-0B99-AD30-F2E1-3A998F858E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9" y="3358"/>
              <a:ext cx="13" cy="2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8" name="Freeform 116">
              <a:extLst>
                <a:ext uri="{FF2B5EF4-FFF2-40B4-BE49-F238E27FC236}">
                  <a16:creationId xmlns:a16="http://schemas.microsoft.com/office/drawing/2014/main" id="{403335B4-0B77-6705-CB92-F83128FC2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" y="3358"/>
              <a:ext cx="24" cy="74"/>
            </a:xfrm>
            <a:custGeom>
              <a:avLst/>
              <a:gdLst>
                <a:gd name="T0" fmla="*/ 1 w 149"/>
                <a:gd name="T1" fmla="*/ 0 h 445"/>
                <a:gd name="T2" fmla="*/ 0 w 149"/>
                <a:gd name="T3" fmla="*/ 1 h 445"/>
                <a:gd name="T4" fmla="*/ 0 w 149"/>
                <a:gd name="T5" fmla="*/ 1 h 445"/>
                <a:gd name="T6" fmla="*/ 1 w 149"/>
                <a:gd name="T7" fmla="*/ 2 h 4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9"/>
                <a:gd name="T13" fmla="*/ 0 h 445"/>
                <a:gd name="T14" fmla="*/ 149 w 149"/>
                <a:gd name="T15" fmla="*/ 445 h 4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9" h="445">
                  <a:moveTo>
                    <a:pt x="149" y="0"/>
                  </a:moveTo>
                  <a:lnTo>
                    <a:pt x="0" y="148"/>
                  </a:lnTo>
                  <a:lnTo>
                    <a:pt x="0" y="297"/>
                  </a:lnTo>
                  <a:lnTo>
                    <a:pt x="149" y="445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9" name="Freeform 117">
              <a:extLst>
                <a:ext uri="{FF2B5EF4-FFF2-40B4-BE49-F238E27FC236}">
                  <a16:creationId xmlns:a16="http://schemas.microsoft.com/office/drawing/2014/main" id="{B41CE3EB-5D38-E87F-610C-5160B60A6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3358"/>
              <a:ext cx="50" cy="37"/>
            </a:xfrm>
            <a:custGeom>
              <a:avLst/>
              <a:gdLst>
                <a:gd name="T0" fmla="*/ 0 w 298"/>
                <a:gd name="T1" fmla="*/ 0 h 223"/>
                <a:gd name="T2" fmla="*/ 0 w 298"/>
                <a:gd name="T3" fmla="*/ 0 h 223"/>
                <a:gd name="T4" fmla="*/ 1 w 298"/>
                <a:gd name="T5" fmla="*/ 0 h 223"/>
                <a:gd name="T6" fmla="*/ 1 w 298"/>
                <a:gd name="T7" fmla="*/ 0 h 223"/>
                <a:gd name="T8" fmla="*/ 1 w 298"/>
                <a:gd name="T9" fmla="*/ 1 h 223"/>
                <a:gd name="T10" fmla="*/ 1 w 298"/>
                <a:gd name="T11" fmla="*/ 1 h 223"/>
                <a:gd name="T12" fmla="*/ 1 w 298"/>
                <a:gd name="T13" fmla="*/ 1 h 2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8"/>
                <a:gd name="T22" fmla="*/ 0 h 223"/>
                <a:gd name="T23" fmla="*/ 298 w 298"/>
                <a:gd name="T24" fmla="*/ 223 h 2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8" h="223">
                  <a:moveTo>
                    <a:pt x="0" y="74"/>
                  </a:moveTo>
                  <a:lnTo>
                    <a:pt x="74" y="0"/>
                  </a:lnTo>
                  <a:lnTo>
                    <a:pt x="223" y="0"/>
                  </a:lnTo>
                  <a:lnTo>
                    <a:pt x="298" y="74"/>
                  </a:lnTo>
                  <a:lnTo>
                    <a:pt x="298" y="148"/>
                  </a:lnTo>
                  <a:lnTo>
                    <a:pt x="223" y="223"/>
                  </a:lnTo>
                  <a:lnTo>
                    <a:pt x="148" y="223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0" name="Freeform 118">
              <a:extLst>
                <a:ext uri="{FF2B5EF4-FFF2-40B4-BE49-F238E27FC236}">
                  <a16:creationId xmlns:a16="http://schemas.microsoft.com/office/drawing/2014/main" id="{39AE952A-E4E1-BCA4-744A-A74D5CD04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3395"/>
              <a:ext cx="50" cy="37"/>
            </a:xfrm>
            <a:custGeom>
              <a:avLst/>
              <a:gdLst>
                <a:gd name="T0" fmla="*/ 1 w 298"/>
                <a:gd name="T1" fmla="*/ 0 h 222"/>
                <a:gd name="T2" fmla="*/ 1 w 298"/>
                <a:gd name="T3" fmla="*/ 0 h 222"/>
                <a:gd name="T4" fmla="*/ 1 w 298"/>
                <a:gd name="T5" fmla="*/ 1 h 222"/>
                <a:gd name="T6" fmla="*/ 1 w 298"/>
                <a:gd name="T7" fmla="*/ 1 h 222"/>
                <a:gd name="T8" fmla="*/ 0 w 298"/>
                <a:gd name="T9" fmla="*/ 1 h 222"/>
                <a:gd name="T10" fmla="*/ 0 w 298"/>
                <a:gd name="T11" fmla="*/ 1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8"/>
                <a:gd name="T19" fmla="*/ 0 h 222"/>
                <a:gd name="T20" fmla="*/ 298 w 298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8" h="222">
                  <a:moveTo>
                    <a:pt x="223" y="0"/>
                  </a:moveTo>
                  <a:lnTo>
                    <a:pt x="298" y="74"/>
                  </a:lnTo>
                  <a:lnTo>
                    <a:pt x="298" y="148"/>
                  </a:lnTo>
                  <a:lnTo>
                    <a:pt x="223" y="222"/>
                  </a:lnTo>
                  <a:lnTo>
                    <a:pt x="74" y="222"/>
                  </a:lnTo>
                  <a:lnTo>
                    <a:pt x="0" y="148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1" name="Line 119">
              <a:extLst>
                <a:ext uri="{FF2B5EF4-FFF2-40B4-BE49-F238E27FC236}">
                  <a16:creationId xmlns:a16="http://schemas.microsoft.com/office/drawing/2014/main" id="{EA9D1D90-B07B-C74C-F898-7229547AAD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0" y="3358"/>
              <a:ext cx="13" cy="2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2" name="Line 120">
              <a:extLst>
                <a:ext uri="{FF2B5EF4-FFF2-40B4-BE49-F238E27FC236}">
                  <a16:creationId xmlns:a16="http://schemas.microsoft.com/office/drawing/2014/main" id="{60F5C219-5B1A-284A-81BE-9EC365B7BE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7" y="3358"/>
              <a:ext cx="13" cy="2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3" name="Freeform 121">
              <a:extLst>
                <a:ext uri="{FF2B5EF4-FFF2-40B4-BE49-F238E27FC236}">
                  <a16:creationId xmlns:a16="http://schemas.microsoft.com/office/drawing/2014/main" id="{A199DB61-ECF4-E698-8ECB-9BB3F529B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" y="3358"/>
              <a:ext cx="24" cy="74"/>
            </a:xfrm>
            <a:custGeom>
              <a:avLst/>
              <a:gdLst>
                <a:gd name="T0" fmla="*/ 0 w 148"/>
                <a:gd name="T1" fmla="*/ 0 h 445"/>
                <a:gd name="T2" fmla="*/ 1 w 148"/>
                <a:gd name="T3" fmla="*/ 1 h 445"/>
                <a:gd name="T4" fmla="*/ 1 w 148"/>
                <a:gd name="T5" fmla="*/ 1 h 445"/>
                <a:gd name="T6" fmla="*/ 0 w 148"/>
                <a:gd name="T7" fmla="*/ 2 h 4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445"/>
                <a:gd name="T14" fmla="*/ 148 w 148"/>
                <a:gd name="T15" fmla="*/ 445 h 4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445">
                  <a:moveTo>
                    <a:pt x="0" y="0"/>
                  </a:moveTo>
                  <a:lnTo>
                    <a:pt x="148" y="148"/>
                  </a:lnTo>
                  <a:lnTo>
                    <a:pt x="148" y="297"/>
                  </a:lnTo>
                  <a:lnTo>
                    <a:pt x="0" y="445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Group 122">
            <a:extLst>
              <a:ext uri="{FF2B5EF4-FFF2-40B4-BE49-F238E27FC236}">
                <a16:creationId xmlns:a16="http://schemas.microsoft.com/office/drawing/2014/main" id="{C4EA0F3D-2147-4287-D28C-7708519AEF10}"/>
              </a:ext>
            </a:extLst>
          </p:cNvPr>
          <p:cNvGrpSpPr>
            <a:grpSpLocks/>
          </p:cNvGrpSpPr>
          <p:nvPr/>
        </p:nvGrpSpPr>
        <p:grpSpPr bwMode="auto">
          <a:xfrm>
            <a:off x="6345238" y="3811589"/>
            <a:ext cx="588962" cy="117475"/>
            <a:chOff x="2943" y="3988"/>
            <a:chExt cx="371" cy="74"/>
          </a:xfrm>
        </p:grpSpPr>
        <p:sp>
          <p:nvSpPr>
            <p:cNvPr id="34866" name="Freeform 123">
              <a:extLst>
                <a:ext uri="{FF2B5EF4-FFF2-40B4-BE49-F238E27FC236}">
                  <a16:creationId xmlns:a16="http://schemas.microsoft.com/office/drawing/2014/main" id="{DE45B1F4-C0B7-2A0E-3F3E-21375292D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3988"/>
              <a:ext cx="49" cy="74"/>
            </a:xfrm>
            <a:custGeom>
              <a:avLst/>
              <a:gdLst>
                <a:gd name="T0" fmla="*/ 0 w 297"/>
                <a:gd name="T1" fmla="*/ 0 h 445"/>
                <a:gd name="T2" fmla="*/ 0 w 297"/>
                <a:gd name="T3" fmla="*/ 0 h 445"/>
                <a:gd name="T4" fmla="*/ 1 w 297"/>
                <a:gd name="T5" fmla="*/ 0 h 445"/>
                <a:gd name="T6" fmla="*/ 1 w 297"/>
                <a:gd name="T7" fmla="*/ 0 h 445"/>
                <a:gd name="T8" fmla="*/ 1 w 297"/>
                <a:gd name="T9" fmla="*/ 1 h 445"/>
                <a:gd name="T10" fmla="*/ 1 w 297"/>
                <a:gd name="T11" fmla="*/ 1 h 445"/>
                <a:gd name="T12" fmla="*/ 0 w 297"/>
                <a:gd name="T13" fmla="*/ 1 h 445"/>
                <a:gd name="T14" fmla="*/ 0 w 297"/>
                <a:gd name="T15" fmla="*/ 1 h 445"/>
                <a:gd name="T16" fmla="*/ 0 w 297"/>
                <a:gd name="T17" fmla="*/ 2 h 445"/>
                <a:gd name="T18" fmla="*/ 1 w 297"/>
                <a:gd name="T19" fmla="*/ 2 h 4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7"/>
                <a:gd name="T31" fmla="*/ 0 h 445"/>
                <a:gd name="T32" fmla="*/ 297 w 297"/>
                <a:gd name="T33" fmla="*/ 445 h 4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7" h="445">
                  <a:moveTo>
                    <a:pt x="0" y="74"/>
                  </a:moveTo>
                  <a:lnTo>
                    <a:pt x="75" y="0"/>
                  </a:lnTo>
                  <a:lnTo>
                    <a:pt x="223" y="0"/>
                  </a:lnTo>
                  <a:lnTo>
                    <a:pt x="297" y="74"/>
                  </a:lnTo>
                  <a:lnTo>
                    <a:pt x="297" y="148"/>
                  </a:lnTo>
                  <a:lnTo>
                    <a:pt x="223" y="222"/>
                  </a:lnTo>
                  <a:lnTo>
                    <a:pt x="75" y="222"/>
                  </a:lnTo>
                  <a:lnTo>
                    <a:pt x="0" y="297"/>
                  </a:lnTo>
                  <a:lnTo>
                    <a:pt x="0" y="445"/>
                  </a:lnTo>
                  <a:lnTo>
                    <a:pt x="297" y="445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7" name="Line 124">
              <a:extLst>
                <a:ext uri="{FF2B5EF4-FFF2-40B4-BE49-F238E27FC236}">
                  <a16:creationId xmlns:a16="http://schemas.microsoft.com/office/drawing/2014/main" id="{3214081D-A83F-07A0-FF70-3E30B8C60C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7" y="3988"/>
              <a:ext cx="12" cy="2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8" name="Line 125">
              <a:extLst>
                <a:ext uri="{FF2B5EF4-FFF2-40B4-BE49-F238E27FC236}">
                  <a16:creationId xmlns:a16="http://schemas.microsoft.com/office/drawing/2014/main" id="{3C472DF4-2DD8-8E7A-3AF0-3F59EE47B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4" y="3988"/>
              <a:ext cx="13" cy="2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9" name="Freeform 126">
              <a:extLst>
                <a:ext uri="{FF2B5EF4-FFF2-40B4-BE49-F238E27FC236}">
                  <a16:creationId xmlns:a16="http://schemas.microsoft.com/office/drawing/2014/main" id="{32FD1A14-7CEF-E8CA-54CF-838BC54AB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988"/>
              <a:ext cx="25" cy="74"/>
            </a:xfrm>
            <a:custGeom>
              <a:avLst/>
              <a:gdLst>
                <a:gd name="T0" fmla="*/ 1 w 148"/>
                <a:gd name="T1" fmla="*/ 0 h 445"/>
                <a:gd name="T2" fmla="*/ 0 w 148"/>
                <a:gd name="T3" fmla="*/ 1 h 445"/>
                <a:gd name="T4" fmla="*/ 0 w 148"/>
                <a:gd name="T5" fmla="*/ 1 h 445"/>
                <a:gd name="T6" fmla="*/ 1 w 148"/>
                <a:gd name="T7" fmla="*/ 2 h 4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445"/>
                <a:gd name="T14" fmla="*/ 148 w 148"/>
                <a:gd name="T15" fmla="*/ 445 h 4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445">
                  <a:moveTo>
                    <a:pt x="148" y="0"/>
                  </a:moveTo>
                  <a:lnTo>
                    <a:pt x="0" y="148"/>
                  </a:lnTo>
                  <a:lnTo>
                    <a:pt x="0" y="297"/>
                  </a:lnTo>
                  <a:lnTo>
                    <a:pt x="148" y="445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0" name="Freeform 127">
              <a:extLst>
                <a:ext uri="{FF2B5EF4-FFF2-40B4-BE49-F238E27FC236}">
                  <a16:creationId xmlns:a16="http://schemas.microsoft.com/office/drawing/2014/main" id="{CFE7B7AE-91E2-9C50-88F7-1E3A70C2F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3988"/>
              <a:ext cx="49" cy="74"/>
            </a:xfrm>
            <a:custGeom>
              <a:avLst/>
              <a:gdLst>
                <a:gd name="T0" fmla="*/ 1 w 298"/>
                <a:gd name="T1" fmla="*/ 1 h 445"/>
                <a:gd name="T2" fmla="*/ 0 w 298"/>
                <a:gd name="T3" fmla="*/ 1 h 445"/>
                <a:gd name="T4" fmla="*/ 1 w 298"/>
                <a:gd name="T5" fmla="*/ 0 h 445"/>
                <a:gd name="T6" fmla="*/ 1 w 298"/>
                <a:gd name="T7" fmla="*/ 2 h 4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8"/>
                <a:gd name="T13" fmla="*/ 0 h 445"/>
                <a:gd name="T14" fmla="*/ 298 w 298"/>
                <a:gd name="T15" fmla="*/ 445 h 4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8" h="445">
                  <a:moveTo>
                    <a:pt x="298" y="297"/>
                  </a:moveTo>
                  <a:lnTo>
                    <a:pt x="0" y="297"/>
                  </a:lnTo>
                  <a:lnTo>
                    <a:pt x="224" y="0"/>
                  </a:lnTo>
                  <a:lnTo>
                    <a:pt x="224" y="445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1" name="Line 128">
              <a:extLst>
                <a:ext uri="{FF2B5EF4-FFF2-40B4-BE49-F238E27FC236}">
                  <a16:creationId xmlns:a16="http://schemas.microsoft.com/office/drawing/2014/main" id="{E8E900EA-0E1D-C940-78B0-7213BE2375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5" y="3988"/>
              <a:ext cx="12" cy="2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2" name="Line 129">
              <a:extLst>
                <a:ext uri="{FF2B5EF4-FFF2-40B4-BE49-F238E27FC236}">
                  <a16:creationId xmlns:a16="http://schemas.microsoft.com/office/drawing/2014/main" id="{6D9C735E-1F7C-254B-D1E2-EC0C8109BB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52" y="3988"/>
              <a:ext cx="13" cy="2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3" name="Freeform 130">
              <a:extLst>
                <a:ext uri="{FF2B5EF4-FFF2-40B4-BE49-F238E27FC236}">
                  <a16:creationId xmlns:a16="http://schemas.microsoft.com/office/drawing/2014/main" id="{0121CBA6-5D81-ED98-48D0-E1541F552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" y="3988"/>
              <a:ext cx="25" cy="74"/>
            </a:xfrm>
            <a:custGeom>
              <a:avLst/>
              <a:gdLst>
                <a:gd name="T0" fmla="*/ 0 w 148"/>
                <a:gd name="T1" fmla="*/ 0 h 445"/>
                <a:gd name="T2" fmla="*/ 1 w 148"/>
                <a:gd name="T3" fmla="*/ 1 h 445"/>
                <a:gd name="T4" fmla="*/ 1 w 148"/>
                <a:gd name="T5" fmla="*/ 1 h 445"/>
                <a:gd name="T6" fmla="*/ 0 w 148"/>
                <a:gd name="T7" fmla="*/ 2 h 4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445"/>
                <a:gd name="T14" fmla="*/ 148 w 148"/>
                <a:gd name="T15" fmla="*/ 445 h 4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445">
                  <a:moveTo>
                    <a:pt x="0" y="0"/>
                  </a:moveTo>
                  <a:lnTo>
                    <a:pt x="148" y="148"/>
                  </a:lnTo>
                  <a:lnTo>
                    <a:pt x="148" y="297"/>
                  </a:lnTo>
                  <a:lnTo>
                    <a:pt x="0" y="445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131">
            <a:extLst>
              <a:ext uri="{FF2B5EF4-FFF2-40B4-BE49-F238E27FC236}">
                <a16:creationId xmlns:a16="http://schemas.microsoft.com/office/drawing/2014/main" id="{0C72FA38-B958-6448-28C4-80304F5AFB60}"/>
              </a:ext>
            </a:extLst>
          </p:cNvPr>
          <p:cNvGrpSpPr>
            <a:grpSpLocks/>
          </p:cNvGrpSpPr>
          <p:nvPr/>
        </p:nvGrpSpPr>
        <p:grpSpPr bwMode="auto">
          <a:xfrm>
            <a:off x="3963989" y="2820989"/>
            <a:ext cx="136525" cy="117475"/>
            <a:chOff x="1443" y="3358"/>
            <a:chExt cx="86" cy="74"/>
          </a:xfrm>
        </p:grpSpPr>
        <p:sp>
          <p:nvSpPr>
            <p:cNvPr id="34864" name="Freeform 132">
              <a:extLst>
                <a:ext uri="{FF2B5EF4-FFF2-40B4-BE49-F238E27FC236}">
                  <a16:creationId xmlns:a16="http://schemas.microsoft.com/office/drawing/2014/main" id="{775F4D2F-BB53-9975-6DF0-297B7D6BF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" y="3358"/>
              <a:ext cx="49" cy="74"/>
            </a:xfrm>
            <a:custGeom>
              <a:avLst/>
              <a:gdLst>
                <a:gd name="T0" fmla="*/ 0 w 298"/>
                <a:gd name="T1" fmla="*/ 2 h 445"/>
                <a:gd name="T2" fmla="*/ 0 w 298"/>
                <a:gd name="T3" fmla="*/ 2 h 445"/>
                <a:gd name="T4" fmla="*/ 1 w 298"/>
                <a:gd name="T5" fmla="*/ 2 h 445"/>
                <a:gd name="T6" fmla="*/ 1 w 298"/>
                <a:gd name="T7" fmla="*/ 2 h 445"/>
                <a:gd name="T8" fmla="*/ 1 w 298"/>
                <a:gd name="T9" fmla="*/ 1 h 445"/>
                <a:gd name="T10" fmla="*/ 1 w 298"/>
                <a:gd name="T11" fmla="*/ 1 h 445"/>
                <a:gd name="T12" fmla="*/ 0 w 298"/>
                <a:gd name="T13" fmla="*/ 1 h 445"/>
                <a:gd name="T14" fmla="*/ 0 w 298"/>
                <a:gd name="T15" fmla="*/ 0 h 445"/>
                <a:gd name="T16" fmla="*/ 1 w 298"/>
                <a:gd name="T17" fmla="*/ 0 h 4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8"/>
                <a:gd name="T28" fmla="*/ 0 h 445"/>
                <a:gd name="T29" fmla="*/ 298 w 298"/>
                <a:gd name="T30" fmla="*/ 445 h 4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8" h="445">
                  <a:moveTo>
                    <a:pt x="0" y="371"/>
                  </a:moveTo>
                  <a:lnTo>
                    <a:pt x="75" y="445"/>
                  </a:lnTo>
                  <a:lnTo>
                    <a:pt x="224" y="445"/>
                  </a:lnTo>
                  <a:lnTo>
                    <a:pt x="298" y="371"/>
                  </a:lnTo>
                  <a:lnTo>
                    <a:pt x="298" y="223"/>
                  </a:lnTo>
                  <a:lnTo>
                    <a:pt x="2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5" name="Line 133">
              <a:extLst>
                <a:ext uri="{FF2B5EF4-FFF2-40B4-BE49-F238E27FC236}">
                  <a16:creationId xmlns:a16="http://schemas.microsoft.com/office/drawing/2014/main" id="{7ACD2611-98B6-652D-473E-E2F3087A42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7" y="3358"/>
              <a:ext cx="12" cy="2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Group 134">
            <a:extLst>
              <a:ext uri="{FF2B5EF4-FFF2-40B4-BE49-F238E27FC236}">
                <a16:creationId xmlns:a16="http://schemas.microsoft.com/office/drawing/2014/main" id="{5FB0EEE1-9BA9-5739-EB99-23EDA18ACE3A}"/>
              </a:ext>
            </a:extLst>
          </p:cNvPr>
          <p:cNvGrpSpPr>
            <a:grpSpLocks/>
          </p:cNvGrpSpPr>
          <p:nvPr/>
        </p:nvGrpSpPr>
        <p:grpSpPr bwMode="auto">
          <a:xfrm>
            <a:off x="3973514" y="3811589"/>
            <a:ext cx="136525" cy="117475"/>
            <a:chOff x="1449" y="3994"/>
            <a:chExt cx="86" cy="74"/>
          </a:xfrm>
        </p:grpSpPr>
        <p:sp>
          <p:nvSpPr>
            <p:cNvPr id="34862" name="Freeform 135">
              <a:extLst>
                <a:ext uri="{FF2B5EF4-FFF2-40B4-BE49-F238E27FC236}">
                  <a16:creationId xmlns:a16="http://schemas.microsoft.com/office/drawing/2014/main" id="{0220F793-BA9F-6865-CE27-3704B7EA2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" y="3994"/>
              <a:ext cx="49" cy="74"/>
            </a:xfrm>
            <a:custGeom>
              <a:avLst/>
              <a:gdLst>
                <a:gd name="T0" fmla="*/ 0 w 298"/>
                <a:gd name="T1" fmla="*/ 1 h 445"/>
                <a:gd name="T2" fmla="*/ 1 w 298"/>
                <a:gd name="T3" fmla="*/ 1 h 445"/>
                <a:gd name="T4" fmla="*/ 1 w 298"/>
                <a:gd name="T5" fmla="*/ 1 h 445"/>
                <a:gd name="T6" fmla="*/ 1 w 298"/>
                <a:gd name="T7" fmla="*/ 2 h 445"/>
                <a:gd name="T8" fmla="*/ 1 w 298"/>
                <a:gd name="T9" fmla="*/ 2 h 445"/>
                <a:gd name="T10" fmla="*/ 0 w 298"/>
                <a:gd name="T11" fmla="*/ 2 h 445"/>
                <a:gd name="T12" fmla="*/ 0 w 298"/>
                <a:gd name="T13" fmla="*/ 2 h 445"/>
                <a:gd name="T14" fmla="*/ 0 w 298"/>
                <a:gd name="T15" fmla="*/ 1 h 445"/>
                <a:gd name="T16" fmla="*/ 1 w 298"/>
                <a:gd name="T17" fmla="*/ 0 h 445"/>
                <a:gd name="T18" fmla="*/ 1 w 298"/>
                <a:gd name="T19" fmla="*/ 0 h 4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8"/>
                <a:gd name="T31" fmla="*/ 0 h 445"/>
                <a:gd name="T32" fmla="*/ 298 w 298"/>
                <a:gd name="T33" fmla="*/ 445 h 4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8" h="445">
                  <a:moveTo>
                    <a:pt x="0" y="222"/>
                  </a:moveTo>
                  <a:lnTo>
                    <a:pt x="224" y="222"/>
                  </a:lnTo>
                  <a:lnTo>
                    <a:pt x="298" y="297"/>
                  </a:lnTo>
                  <a:lnTo>
                    <a:pt x="298" y="371"/>
                  </a:lnTo>
                  <a:lnTo>
                    <a:pt x="224" y="445"/>
                  </a:lnTo>
                  <a:lnTo>
                    <a:pt x="75" y="445"/>
                  </a:lnTo>
                  <a:lnTo>
                    <a:pt x="0" y="371"/>
                  </a:lnTo>
                  <a:lnTo>
                    <a:pt x="0" y="148"/>
                  </a:lnTo>
                  <a:lnTo>
                    <a:pt x="149" y="0"/>
                  </a:lnTo>
                  <a:lnTo>
                    <a:pt x="22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3" name="Line 136">
              <a:extLst>
                <a:ext uri="{FF2B5EF4-FFF2-40B4-BE49-F238E27FC236}">
                  <a16:creationId xmlns:a16="http://schemas.microsoft.com/office/drawing/2014/main" id="{44C9523A-EF56-057A-AEAF-1E0C4EE87D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3" y="3994"/>
              <a:ext cx="12" cy="2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Group 137">
            <a:extLst>
              <a:ext uri="{FF2B5EF4-FFF2-40B4-BE49-F238E27FC236}">
                <a16:creationId xmlns:a16="http://schemas.microsoft.com/office/drawing/2014/main" id="{C7502B98-9C58-5899-01A4-F110AB3B4C59}"/>
              </a:ext>
            </a:extLst>
          </p:cNvPr>
          <p:cNvGrpSpPr>
            <a:grpSpLocks/>
          </p:cNvGrpSpPr>
          <p:nvPr/>
        </p:nvGrpSpPr>
        <p:grpSpPr bwMode="auto">
          <a:xfrm>
            <a:off x="3840163" y="6173789"/>
            <a:ext cx="354012" cy="117475"/>
            <a:chOff x="1365" y="5524"/>
            <a:chExt cx="223" cy="74"/>
          </a:xfrm>
        </p:grpSpPr>
        <p:sp>
          <p:nvSpPr>
            <p:cNvPr id="34858" name="Freeform 138">
              <a:extLst>
                <a:ext uri="{FF2B5EF4-FFF2-40B4-BE49-F238E27FC236}">
                  <a16:creationId xmlns:a16="http://schemas.microsoft.com/office/drawing/2014/main" id="{DB683BF8-3755-4D04-F0B3-DE6AD887A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" y="5524"/>
              <a:ext cx="49" cy="74"/>
            </a:xfrm>
            <a:custGeom>
              <a:avLst/>
              <a:gdLst>
                <a:gd name="T0" fmla="*/ 0 w 298"/>
                <a:gd name="T1" fmla="*/ 2 h 446"/>
                <a:gd name="T2" fmla="*/ 0 w 298"/>
                <a:gd name="T3" fmla="*/ 2 h 446"/>
                <a:gd name="T4" fmla="*/ 1 w 298"/>
                <a:gd name="T5" fmla="*/ 2 h 446"/>
                <a:gd name="T6" fmla="*/ 1 w 298"/>
                <a:gd name="T7" fmla="*/ 2 h 446"/>
                <a:gd name="T8" fmla="*/ 1 w 298"/>
                <a:gd name="T9" fmla="*/ 1 h 446"/>
                <a:gd name="T10" fmla="*/ 1 w 298"/>
                <a:gd name="T11" fmla="*/ 1 h 446"/>
                <a:gd name="T12" fmla="*/ 0 w 298"/>
                <a:gd name="T13" fmla="*/ 1 h 446"/>
                <a:gd name="T14" fmla="*/ 0 w 298"/>
                <a:gd name="T15" fmla="*/ 0 h 446"/>
                <a:gd name="T16" fmla="*/ 1 w 298"/>
                <a:gd name="T17" fmla="*/ 0 h 4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8"/>
                <a:gd name="T28" fmla="*/ 0 h 446"/>
                <a:gd name="T29" fmla="*/ 298 w 298"/>
                <a:gd name="T30" fmla="*/ 446 h 4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8" h="446">
                  <a:moveTo>
                    <a:pt x="0" y="371"/>
                  </a:moveTo>
                  <a:lnTo>
                    <a:pt x="75" y="446"/>
                  </a:lnTo>
                  <a:lnTo>
                    <a:pt x="224" y="446"/>
                  </a:lnTo>
                  <a:lnTo>
                    <a:pt x="298" y="371"/>
                  </a:lnTo>
                  <a:lnTo>
                    <a:pt x="298" y="223"/>
                  </a:lnTo>
                  <a:lnTo>
                    <a:pt x="224" y="149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9" name="Freeform 139">
              <a:extLst>
                <a:ext uri="{FF2B5EF4-FFF2-40B4-BE49-F238E27FC236}">
                  <a16:creationId xmlns:a16="http://schemas.microsoft.com/office/drawing/2014/main" id="{1048A720-DA64-35D9-BD2D-5D9E3BCE2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5524"/>
              <a:ext cx="25" cy="74"/>
            </a:xfrm>
            <a:custGeom>
              <a:avLst/>
              <a:gdLst>
                <a:gd name="T0" fmla="*/ 1 w 148"/>
                <a:gd name="T1" fmla="*/ 0 h 446"/>
                <a:gd name="T2" fmla="*/ 0 w 148"/>
                <a:gd name="T3" fmla="*/ 1 h 446"/>
                <a:gd name="T4" fmla="*/ 0 w 148"/>
                <a:gd name="T5" fmla="*/ 1 h 446"/>
                <a:gd name="T6" fmla="*/ 1 w 148"/>
                <a:gd name="T7" fmla="*/ 2 h 4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446"/>
                <a:gd name="T14" fmla="*/ 148 w 148"/>
                <a:gd name="T15" fmla="*/ 446 h 4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446">
                  <a:moveTo>
                    <a:pt x="148" y="0"/>
                  </a:moveTo>
                  <a:lnTo>
                    <a:pt x="0" y="149"/>
                  </a:lnTo>
                  <a:lnTo>
                    <a:pt x="0" y="297"/>
                  </a:lnTo>
                  <a:lnTo>
                    <a:pt x="148" y="446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0" name="Freeform 140">
              <a:extLst>
                <a:ext uri="{FF2B5EF4-FFF2-40B4-BE49-F238E27FC236}">
                  <a16:creationId xmlns:a16="http://schemas.microsoft.com/office/drawing/2014/main" id="{AF4EB202-EE6A-1462-AD66-B0A255DC2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5524"/>
              <a:ext cx="49" cy="74"/>
            </a:xfrm>
            <a:custGeom>
              <a:avLst/>
              <a:gdLst>
                <a:gd name="T0" fmla="*/ 0 w 296"/>
                <a:gd name="T1" fmla="*/ 1 h 446"/>
                <a:gd name="T2" fmla="*/ 1 w 296"/>
                <a:gd name="T3" fmla="*/ 1 h 446"/>
                <a:gd name="T4" fmla="*/ 1 w 296"/>
                <a:gd name="T5" fmla="*/ 1 h 446"/>
                <a:gd name="T6" fmla="*/ 1 w 296"/>
                <a:gd name="T7" fmla="*/ 2 h 446"/>
                <a:gd name="T8" fmla="*/ 1 w 296"/>
                <a:gd name="T9" fmla="*/ 2 h 446"/>
                <a:gd name="T10" fmla="*/ 0 w 296"/>
                <a:gd name="T11" fmla="*/ 2 h 446"/>
                <a:gd name="T12" fmla="*/ 0 w 296"/>
                <a:gd name="T13" fmla="*/ 2 h 446"/>
                <a:gd name="T14" fmla="*/ 0 w 296"/>
                <a:gd name="T15" fmla="*/ 1 h 446"/>
                <a:gd name="T16" fmla="*/ 1 w 296"/>
                <a:gd name="T17" fmla="*/ 0 h 446"/>
                <a:gd name="T18" fmla="*/ 1 w 296"/>
                <a:gd name="T19" fmla="*/ 0 h 4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6"/>
                <a:gd name="T31" fmla="*/ 0 h 446"/>
                <a:gd name="T32" fmla="*/ 296 w 296"/>
                <a:gd name="T33" fmla="*/ 446 h 4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6" h="446">
                  <a:moveTo>
                    <a:pt x="0" y="223"/>
                  </a:moveTo>
                  <a:lnTo>
                    <a:pt x="222" y="223"/>
                  </a:lnTo>
                  <a:lnTo>
                    <a:pt x="296" y="297"/>
                  </a:lnTo>
                  <a:lnTo>
                    <a:pt x="296" y="371"/>
                  </a:lnTo>
                  <a:lnTo>
                    <a:pt x="222" y="446"/>
                  </a:lnTo>
                  <a:lnTo>
                    <a:pt x="74" y="446"/>
                  </a:lnTo>
                  <a:lnTo>
                    <a:pt x="0" y="371"/>
                  </a:lnTo>
                  <a:lnTo>
                    <a:pt x="0" y="149"/>
                  </a:lnTo>
                  <a:lnTo>
                    <a:pt x="148" y="0"/>
                  </a:lnTo>
                  <a:lnTo>
                    <a:pt x="222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1" name="Freeform 141">
              <a:extLst>
                <a:ext uri="{FF2B5EF4-FFF2-40B4-BE49-F238E27FC236}">
                  <a16:creationId xmlns:a16="http://schemas.microsoft.com/office/drawing/2014/main" id="{A3493CA8-DE61-D63A-4053-36C887961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3" y="5524"/>
              <a:ext cx="25" cy="74"/>
            </a:xfrm>
            <a:custGeom>
              <a:avLst/>
              <a:gdLst>
                <a:gd name="T0" fmla="*/ 0 w 150"/>
                <a:gd name="T1" fmla="*/ 0 h 446"/>
                <a:gd name="T2" fmla="*/ 1 w 150"/>
                <a:gd name="T3" fmla="*/ 1 h 446"/>
                <a:gd name="T4" fmla="*/ 1 w 150"/>
                <a:gd name="T5" fmla="*/ 1 h 446"/>
                <a:gd name="T6" fmla="*/ 0 w 150"/>
                <a:gd name="T7" fmla="*/ 2 h 4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446"/>
                <a:gd name="T14" fmla="*/ 150 w 150"/>
                <a:gd name="T15" fmla="*/ 446 h 4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446">
                  <a:moveTo>
                    <a:pt x="0" y="0"/>
                  </a:moveTo>
                  <a:lnTo>
                    <a:pt x="150" y="149"/>
                  </a:lnTo>
                  <a:lnTo>
                    <a:pt x="150" y="297"/>
                  </a:lnTo>
                  <a:lnTo>
                    <a:pt x="0" y="446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142">
            <a:extLst>
              <a:ext uri="{FF2B5EF4-FFF2-40B4-BE49-F238E27FC236}">
                <a16:creationId xmlns:a16="http://schemas.microsoft.com/office/drawing/2014/main" id="{29721585-C8DA-292F-77CE-7541F4480D78}"/>
              </a:ext>
            </a:extLst>
          </p:cNvPr>
          <p:cNvGrpSpPr>
            <a:grpSpLocks/>
          </p:cNvGrpSpPr>
          <p:nvPr/>
        </p:nvGrpSpPr>
        <p:grpSpPr bwMode="auto">
          <a:xfrm>
            <a:off x="7172325" y="2820989"/>
            <a:ext cx="196850" cy="117475"/>
            <a:chOff x="3963" y="1198"/>
            <a:chExt cx="124" cy="74"/>
          </a:xfrm>
        </p:grpSpPr>
        <p:sp>
          <p:nvSpPr>
            <p:cNvPr id="34855" name="Freeform 143">
              <a:extLst>
                <a:ext uri="{FF2B5EF4-FFF2-40B4-BE49-F238E27FC236}">
                  <a16:creationId xmlns:a16="http://schemas.microsoft.com/office/drawing/2014/main" id="{D509FEA0-B5FD-C676-7EAA-8D4BDCD0C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1198"/>
              <a:ext cx="49" cy="74"/>
            </a:xfrm>
            <a:custGeom>
              <a:avLst/>
              <a:gdLst>
                <a:gd name="T0" fmla="*/ 0 w 297"/>
                <a:gd name="T1" fmla="*/ 2 h 445"/>
                <a:gd name="T2" fmla="*/ 0 w 297"/>
                <a:gd name="T3" fmla="*/ 2 h 445"/>
                <a:gd name="T4" fmla="*/ 1 w 297"/>
                <a:gd name="T5" fmla="*/ 2 h 445"/>
                <a:gd name="T6" fmla="*/ 1 w 297"/>
                <a:gd name="T7" fmla="*/ 2 h 445"/>
                <a:gd name="T8" fmla="*/ 1 w 297"/>
                <a:gd name="T9" fmla="*/ 1 h 445"/>
                <a:gd name="T10" fmla="*/ 1 w 297"/>
                <a:gd name="T11" fmla="*/ 1 h 445"/>
                <a:gd name="T12" fmla="*/ 0 w 297"/>
                <a:gd name="T13" fmla="*/ 1 h 445"/>
                <a:gd name="T14" fmla="*/ 0 w 297"/>
                <a:gd name="T15" fmla="*/ 0 h 445"/>
                <a:gd name="T16" fmla="*/ 1 w 297"/>
                <a:gd name="T17" fmla="*/ 0 h 4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7"/>
                <a:gd name="T28" fmla="*/ 0 h 445"/>
                <a:gd name="T29" fmla="*/ 297 w 297"/>
                <a:gd name="T30" fmla="*/ 445 h 4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7" h="445">
                  <a:moveTo>
                    <a:pt x="0" y="371"/>
                  </a:moveTo>
                  <a:lnTo>
                    <a:pt x="75" y="445"/>
                  </a:lnTo>
                  <a:lnTo>
                    <a:pt x="223" y="445"/>
                  </a:lnTo>
                  <a:lnTo>
                    <a:pt x="297" y="371"/>
                  </a:lnTo>
                  <a:lnTo>
                    <a:pt x="297" y="223"/>
                  </a:lnTo>
                  <a:lnTo>
                    <a:pt x="223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97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6" name="Line 144">
              <a:extLst>
                <a:ext uri="{FF2B5EF4-FFF2-40B4-BE49-F238E27FC236}">
                  <a16:creationId xmlns:a16="http://schemas.microsoft.com/office/drawing/2014/main" id="{32A7681D-8D3A-2F93-CB69-1D7630C0A3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7" y="1198"/>
              <a:ext cx="12" cy="2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7" name="Line 145">
              <a:extLst>
                <a:ext uri="{FF2B5EF4-FFF2-40B4-BE49-F238E27FC236}">
                  <a16:creationId xmlns:a16="http://schemas.microsoft.com/office/drawing/2014/main" id="{816ED686-CD04-F6D1-B2FD-5E4B4EF443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4" y="1198"/>
              <a:ext cx="13" cy="2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Group 146">
            <a:extLst>
              <a:ext uri="{FF2B5EF4-FFF2-40B4-BE49-F238E27FC236}">
                <a16:creationId xmlns:a16="http://schemas.microsoft.com/office/drawing/2014/main" id="{04C090A1-556F-C1DD-CC61-841A1B7A8B6D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3811589"/>
            <a:ext cx="196850" cy="117475"/>
            <a:chOff x="3957" y="1822"/>
            <a:chExt cx="124" cy="74"/>
          </a:xfrm>
        </p:grpSpPr>
        <p:sp>
          <p:nvSpPr>
            <p:cNvPr id="34852" name="Freeform 147">
              <a:extLst>
                <a:ext uri="{FF2B5EF4-FFF2-40B4-BE49-F238E27FC236}">
                  <a16:creationId xmlns:a16="http://schemas.microsoft.com/office/drawing/2014/main" id="{C38A2272-9041-BD38-CD60-9E33722B1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1822"/>
              <a:ext cx="49" cy="74"/>
            </a:xfrm>
            <a:custGeom>
              <a:avLst/>
              <a:gdLst>
                <a:gd name="T0" fmla="*/ 0 w 297"/>
                <a:gd name="T1" fmla="*/ 1 h 445"/>
                <a:gd name="T2" fmla="*/ 1 w 297"/>
                <a:gd name="T3" fmla="*/ 1 h 445"/>
                <a:gd name="T4" fmla="*/ 1 w 297"/>
                <a:gd name="T5" fmla="*/ 1 h 445"/>
                <a:gd name="T6" fmla="*/ 1 w 297"/>
                <a:gd name="T7" fmla="*/ 2 h 445"/>
                <a:gd name="T8" fmla="*/ 1 w 297"/>
                <a:gd name="T9" fmla="*/ 2 h 445"/>
                <a:gd name="T10" fmla="*/ 0 w 297"/>
                <a:gd name="T11" fmla="*/ 2 h 445"/>
                <a:gd name="T12" fmla="*/ 0 w 297"/>
                <a:gd name="T13" fmla="*/ 2 h 445"/>
                <a:gd name="T14" fmla="*/ 0 w 297"/>
                <a:gd name="T15" fmla="*/ 1 h 445"/>
                <a:gd name="T16" fmla="*/ 1 w 297"/>
                <a:gd name="T17" fmla="*/ 0 h 445"/>
                <a:gd name="T18" fmla="*/ 1 w 297"/>
                <a:gd name="T19" fmla="*/ 0 h 4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7"/>
                <a:gd name="T31" fmla="*/ 0 h 445"/>
                <a:gd name="T32" fmla="*/ 297 w 297"/>
                <a:gd name="T33" fmla="*/ 445 h 4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7" h="445">
                  <a:moveTo>
                    <a:pt x="0" y="222"/>
                  </a:moveTo>
                  <a:lnTo>
                    <a:pt x="223" y="222"/>
                  </a:lnTo>
                  <a:lnTo>
                    <a:pt x="297" y="297"/>
                  </a:lnTo>
                  <a:lnTo>
                    <a:pt x="297" y="371"/>
                  </a:lnTo>
                  <a:lnTo>
                    <a:pt x="223" y="445"/>
                  </a:lnTo>
                  <a:lnTo>
                    <a:pt x="75" y="445"/>
                  </a:lnTo>
                  <a:lnTo>
                    <a:pt x="0" y="371"/>
                  </a:lnTo>
                  <a:lnTo>
                    <a:pt x="0" y="148"/>
                  </a:lnTo>
                  <a:lnTo>
                    <a:pt x="149" y="0"/>
                  </a:lnTo>
                  <a:lnTo>
                    <a:pt x="223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3" name="Line 148">
              <a:extLst>
                <a:ext uri="{FF2B5EF4-FFF2-40B4-BE49-F238E27FC236}">
                  <a16:creationId xmlns:a16="http://schemas.microsoft.com/office/drawing/2014/main" id="{AEEA32C9-E361-107D-F936-70700B79C4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1" y="1822"/>
              <a:ext cx="12" cy="2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4" name="Line 149">
              <a:extLst>
                <a:ext uri="{FF2B5EF4-FFF2-40B4-BE49-F238E27FC236}">
                  <a16:creationId xmlns:a16="http://schemas.microsoft.com/office/drawing/2014/main" id="{3BE64780-6CA7-7D14-30A9-71C796B9A0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8" y="1822"/>
              <a:ext cx="13" cy="2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45" name="Text Box 150">
            <a:extLst>
              <a:ext uri="{FF2B5EF4-FFF2-40B4-BE49-F238E27FC236}">
                <a16:creationId xmlns:a16="http://schemas.microsoft.com/office/drawing/2014/main" id="{158E7170-CDC8-EE93-BDB4-73125FC31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404813"/>
            <a:ext cx="43556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800" b="1">
                <a:latin typeface="楷体_GB2312" pitchFamily="49" charset="-122"/>
                <a:ea typeface="楷体_GB2312" pitchFamily="49" charset="-122"/>
              </a:rPr>
              <a:t>例</a:t>
            </a:r>
            <a:r>
              <a:rPr kumimoji="1" lang="en-US" altLang="zh-CN" sz="2800" b="1">
                <a:latin typeface="楷体_GB2312" pitchFamily="49" charset="-122"/>
                <a:ea typeface="楷体_GB2312" pitchFamily="49" charset="-122"/>
              </a:rPr>
              <a:t>3</a:t>
            </a:r>
            <a:r>
              <a:rPr kumimoji="1" lang="zh-CN" altLang="en-US" sz="2800" b="1">
                <a:latin typeface="楷体_GB2312" pitchFamily="49" charset="-122"/>
                <a:ea typeface="楷体_GB2312" pitchFamily="49" charset="-122"/>
              </a:rPr>
              <a:t>、求穿孔立体的左视图</a:t>
            </a:r>
          </a:p>
        </p:txBody>
      </p:sp>
      <p:pic>
        <p:nvPicPr>
          <p:cNvPr id="169111" name="Picture 151">
            <a:extLst>
              <a:ext uri="{FF2B5EF4-FFF2-40B4-BE49-F238E27FC236}">
                <a16:creationId xmlns:a16="http://schemas.microsoft.com/office/drawing/2014/main" id="{6C5534AF-CA0E-3DA0-6C84-7384C9B3D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1"/>
          <a:stretch>
            <a:fillRect/>
          </a:stretch>
        </p:blipFill>
        <p:spPr bwMode="auto">
          <a:xfrm>
            <a:off x="6672263" y="22226"/>
            <a:ext cx="3960812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52">
            <a:extLst>
              <a:ext uri="{FF2B5EF4-FFF2-40B4-BE49-F238E27FC236}">
                <a16:creationId xmlns:a16="http://schemas.microsoft.com/office/drawing/2014/main" id="{80E2BB42-20DA-C4D4-FB3D-786286A1B0BE}"/>
              </a:ext>
            </a:extLst>
          </p:cNvPr>
          <p:cNvGrpSpPr>
            <a:grpSpLocks/>
          </p:cNvGrpSpPr>
          <p:nvPr/>
        </p:nvGrpSpPr>
        <p:grpSpPr bwMode="auto">
          <a:xfrm>
            <a:off x="7070727" y="762000"/>
            <a:ext cx="1246188" cy="1238250"/>
            <a:chOff x="3494" y="480"/>
            <a:chExt cx="785" cy="780"/>
          </a:xfrm>
        </p:grpSpPr>
        <p:sp>
          <p:nvSpPr>
            <p:cNvPr id="34848" name="Text Box 153">
              <a:extLst>
                <a:ext uri="{FF2B5EF4-FFF2-40B4-BE49-F238E27FC236}">
                  <a16:creationId xmlns:a16="http://schemas.microsoft.com/office/drawing/2014/main" id="{C7B834D6-A13D-BB8E-5BFA-7BA566CE43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4" y="480"/>
              <a:ext cx="2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Ⅰ</a:t>
              </a:r>
            </a:p>
          </p:txBody>
        </p:sp>
        <p:sp>
          <p:nvSpPr>
            <p:cNvPr id="34849" name="Text Box 154">
              <a:extLst>
                <a:ext uri="{FF2B5EF4-FFF2-40B4-BE49-F238E27FC236}">
                  <a16:creationId xmlns:a16="http://schemas.microsoft.com/office/drawing/2014/main" id="{DEE5251F-032F-85A6-EAA8-B12BC12C9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4" y="1008"/>
              <a:ext cx="2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Ⅱ</a:t>
              </a:r>
            </a:p>
          </p:txBody>
        </p:sp>
        <p:sp>
          <p:nvSpPr>
            <p:cNvPr id="34850" name="Text Box 155">
              <a:extLst>
                <a:ext uri="{FF2B5EF4-FFF2-40B4-BE49-F238E27FC236}">
                  <a16:creationId xmlns:a16="http://schemas.microsoft.com/office/drawing/2014/main" id="{24CBDD7D-6C44-327E-206C-16B1005DA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480"/>
              <a:ext cx="2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Ⅴ</a:t>
              </a:r>
            </a:p>
          </p:txBody>
        </p:sp>
        <p:sp>
          <p:nvSpPr>
            <p:cNvPr id="34851" name="Text Box 156">
              <a:extLst>
                <a:ext uri="{FF2B5EF4-FFF2-40B4-BE49-F238E27FC236}">
                  <a16:creationId xmlns:a16="http://schemas.microsoft.com/office/drawing/2014/main" id="{686C3A7D-904C-0CBB-A8A5-7E5E4481B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008"/>
              <a:ext cx="2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69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69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6072B36F-D56D-D7FB-B8E0-3DC5012396D9}"/>
              </a:ext>
            </a:extLst>
          </p:cNvPr>
          <p:cNvGrpSpPr>
            <a:grpSpLocks/>
          </p:cNvGrpSpPr>
          <p:nvPr/>
        </p:nvGrpSpPr>
        <p:grpSpPr bwMode="auto">
          <a:xfrm>
            <a:off x="3863975" y="909638"/>
            <a:ext cx="4394200" cy="4895850"/>
            <a:chOff x="1536" y="528"/>
            <a:chExt cx="2768" cy="3084"/>
          </a:xfrm>
        </p:grpSpPr>
        <p:sp>
          <p:nvSpPr>
            <p:cNvPr id="35849" name="Line 5">
              <a:extLst>
                <a:ext uri="{FF2B5EF4-FFF2-40B4-BE49-F238E27FC236}">
                  <a16:creationId xmlns:a16="http://schemas.microsoft.com/office/drawing/2014/main" id="{A1AD9F17-BB96-EBE1-17DB-12FA00063B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8" y="1706"/>
              <a:ext cx="87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0" name="Line 6">
              <a:extLst>
                <a:ext uri="{FF2B5EF4-FFF2-40B4-BE49-F238E27FC236}">
                  <a16:creationId xmlns:a16="http://schemas.microsoft.com/office/drawing/2014/main" id="{2DAF6375-F8D2-3781-9E9F-4A47CCC41D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8" y="1125"/>
              <a:ext cx="87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1" name="Line 7">
              <a:extLst>
                <a:ext uri="{FF2B5EF4-FFF2-40B4-BE49-F238E27FC236}">
                  <a16:creationId xmlns:a16="http://schemas.microsoft.com/office/drawing/2014/main" id="{BC81DCB5-8F57-4355-DB8C-2B27674537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8" y="2887"/>
              <a:ext cx="1188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2" name="Line 8">
              <a:extLst>
                <a:ext uri="{FF2B5EF4-FFF2-40B4-BE49-F238E27FC236}">
                  <a16:creationId xmlns:a16="http://schemas.microsoft.com/office/drawing/2014/main" id="{66BF5595-F92B-ED73-A2DF-17732C9212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9" y="3455"/>
              <a:ext cx="208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3" name="Line 9">
              <a:extLst>
                <a:ext uri="{FF2B5EF4-FFF2-40B4-BE49-F238E27FC236}">
                  <a16:creationId xmlns:a16="http://schemas.microsoft.com/office/drawing/2014/main" id="{D2393950-F8E3-B138-B75C-93875D2B61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9" y="2042"/>
              <a:ext cx="69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4" name="Line 10">
              <a:extLst>
                <a:ext uri="{FF2B5EF4-FFF2-40B4-BE49-F238E27FC236}">
                  <a16:creationId xmlns:a16="http://schemas.microsoft.com/office/drawing/2014/main" id="{95F6B7AC-670D-45B6-3322-241D5078A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9" y="747"/>
              <a:ext cx="69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5" name="Line 11">
              <a:extLst>
                <a:ext uri="{FF2B5EF4-FFF2-40B4-BE49-F238E27FC236}">
                  <a16:creationId xmlns:a16="http://schemas.microsoft.com/office/drawing/2014/main" id="{4013DC90-DCE9-1433-1A6D-62D0FA0D3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9" y="2572"/>
              <a:ext cx="69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6" name="Freeform 12">
              <a:extLst>
                <a:ext uri="{FF2B5EF4-FFF2-40B4-BE49-F238E27FC236}">
                  <a16:creationId xmlns:a16="http://schemas.microsoft.com/office/drawing/2014/main" id="{3AE5E1B4-CEF5-564D-56AE-413277456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2564"/>
              <a:ext cx="1019" cy="17"/>
            </a:xfrm>
            <a:custGeom>
              <a:avLst/>
              <a:gdLst>
                <a:gd name="T0" fmla="*/ 28 w 6113"/>
                <a:gd name="T1" fmla="*/ 1 h 100"/>
                <a:gd name="T2" fmla="*/ 28 w 6113"/>
                <a:gd name="T3" fmla="*/ 0 h 100"/>
                <a:gd name="T4" fmla="*/ 0 w 6113"/>
                <a:gd name="T5" fmla="*/ 1 h 100"/>
                <a:gd name="T6" fmla="*/ 28 w 6113"/>
                <a:gd name="T7" fmla="*/ 1 h 1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13"/>
                <a:gd name="T13" fmla="*/ 0 h 100"/>
                <a:gd name="T14" fmla="*/ 6113 w 6113"/>
                <a:gd name="T15" fmla="*/ 100 h 1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13" h="100">
                  <a:moveTo>
                    <a:pt x="5940" y="100"/>
                  </a:moveTo>
                  <a:lnTo>
                    <a:pt x="6113" y="0"/>
                  </a:lnTo>
                  <a:lnTo>
                    <a:pt x="0" y="100"/>
                  </a:lnTo>
                  <a:lnTo>
                    <a:pt x="594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7" name="Freeform 13">
              <a:extLst>
                <a:ext uri="{FF2B5EF4-FFF2-40B4-BE49-F238E27FC236}">
                  <a16:creationId xmlns:a16="http://schemas.microsoft.com/office/drawing/2014/main" id="{C6480F0F-7ED5-2E4D-7F48-EE4F8483A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2564"/>
              <a:ext cx="1047" cy="17"/>
            </a:xfrm>
            <a:custGeom>
              <a:avLst/>
              <a:gdLst>
                <a:gd name="T0" fmla="*/ 29 w 6286"/>
                <a:gd name="T1" fmla="*/ 0 h 100"/>
                <a:gd name="T2" fmla="*/ 1 w 6286"/>
                <a:gd name="T3" fmla="*/ 1 h 100"/>
                <a:gd name="T4" fmla="*/ 0 w 6286"/>
                <a:gd name="T5" fmla="*/ 0 h 100"/>
                <a:gd name="T6" fmla="*/ 29 w 6286"/>
                <a:gd name="T7" fmla="*/ 0 h 1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86"/>
                <a:gd name="T13" fmla="*/ 0 h 100"/>
                <a:gd name="T14" fmla="*/ 6286 w 6286"/>
                <a:gd name="T15" fmla="*/ 100 h 1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86" h="100">
                  <a:moveTo>
                    <a:pt x="6286" y="0"/>
                  </a:moveTo>
                  <a:lnTo>
                    <a:pt x="173" y="100"/>
                  </a:lnTo>
                  <a:lnTo>
                    <a:pt x="0" y="0"/>
                  </a:lnTo>
                  <a:lnTo>
                    <a:pt x="62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8" name="Freeform 14">
              <a:extLst>
                <a:ext uri="{FF2B5EF4-FFF2-40B4-BE49-F238E27FC236}">
                  <a16:creationId xmlns:a16="http://schemas.microsoft.com/office/drawing/2014/main" id="{46E6A78D-A1C9-B7DD-7CA4-8D3CAF04C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2564"/>
              <a:ext cx="1047" cy="17"/>
            </a:xfrm>
            <a:custGeom>
              <a:avLst/>
              <a:gdLst>
                <a:gd name="T0" fmla="*/ 28 w 6286"/>
                <a:gd name="T1" fmla="*/ 1 h 100"/>
                <a:gd name="T2" fmla="*/ 29 w 6286"/>
                <a:gd name="T3" fmla="*/ 0 h 100"/>
                <a:gd name="T4" fmla="*/ 0 w 6286"/>
                <a:gd name="T5" fmla="*/ 0 h 100"/>
                <a:gd name="T6" fmla="*/ 1 w 6286"/>
                <a:gd name="T7" fmla="*/ 1 h 100"/>
                <a:gd name="T8" fmla="*/ 28 w 6286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86"/>
                <a:gd name="T16" fmla="*/ 0 h 100"/>
                <a:gd name="T17" fmla="*/ 6286 w 6286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86" h="100">
                  <a:moveTo>
                    <a:pt x="6113" y="100"/>
                  </a:moveTo>
                  <a:lnTo>
                    <a:pt x="6286" y="0"/>
                  </a:lnTo>
                  <a:lnTo>
                    <a:pt x="0" y="0"/>
                  </a:lnTo>
                  <a:lnTo>
                    <a:pt x="173" y="100"/>
                  </a:lnTo>
                  <a:lnTo>
                    <a:pt x="6113" y="10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9" name="Freeform 15">
              <a:extLst>
                <a:ext uri="{FF2B5EF4-FFF2-40B4-BE49-F238E27FC236}">
                  <a16:creationId xmlns:a16="http://schemas.microsoft.com/office/drawing/2014/main" id="{FEC0663B-E56B-6FDE-C990-B7553CCC3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2564"/>
              <a:ext cx="523" cy="875"/>
            </a:xfrm>
            <a:custGeom>
              <a:avLst/>
              <a:gdLst>
                <a:gd name="T0" fmla="*/ 1 w 3143"/>
                <a:gd name="T1" fmla="*/ 1 h 5249"/>
                <a:gd name="T2" fmla="*/ 0 w 3143"/>
                <a:gd name="T3" fmla="*/ 0 h 5249"/>
                <a:gd name="T4" fmla="*/ 14 w 3143"/>
                <a:gd name="T5" fmla="*/ 24 h 5249"/>
                <a:gd name="T6" fmla="*/ 1 w 3143"/>
                <a:gd name="T7" fmla="*/ 1 h 52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43"/>
                <a:gd name="T13" fmla="*/ 0 h 5249"/>
                <a:gd name="T14" fmla="*/ 3143 w 3143"/>
                <a:gd name="T15" fmla="*/ 5249 h 52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43" h="5249">
                  <a:moveTo>
                    <a:pt x="173" y="100"/>
                  </a:moveTo>
                  <a:lnTo>
                    <a:pt x="0" y="0"/>
                  </a:lnTo>
                  <a:lnTo>
                    <a:pt x="3143" y="5249"/>
                  </a:lnTo>
                  <a:lnTo>
                    <a:pt x="173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0" name="Freeform 16">
              <a:extLst>
                <a:ext uri="{FF2B5EF4-FFF2-40B4-BE49-F238E27FC236}">
                  <a16:creationId xmlns:a16="http://schemas.microsoft.com/office/drawing/2014/main" id="{CE5EBE13-3EC3-9C50-8783-163C451A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2564"/>
              <a:ext cx="523" cy="908"/>
            </a:xfrm>
            <a:custGeom>
              <a:avLst/>
              <a:gdLst>
                <a:gd name="T0" fmla="*/ 0 w 3143"/>
                <a:gd name="T1" fmla="*/ 0 h 5449"/>
                <a:gd name="T2" fmla="*/ 14 w 3143"/>
                <a:gd name="T3" fmla="*/ 24 h 5449"/>
                <a:gd name="T4" fmla="*/ 14 w 3143"/>
                <a:gd name="T5" fmla="*/ 25 h 5449"/>
                <a:gd name="T6" fmla="*/ 0 w 3143"/>
                <a:gd name="T7" fmla="*/ 0 h 54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43"/>
                <a:gd name="T13" fmla="*/ 0 h 5449"/>
                <a:gd name="T14" fmla="*/ 3143 w 3143"/>
                <a:gd name="T15" fmla="*/ 5449 h 54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43" h="5449">
                  <a:moveTo>
                    <a:pt x="0" y="0"/>
                  </a:moveTo>
                  <a:lnTo>
                    <a:pt x="3143" y="5249"/>
                  </a:lnTo>
                  <a:lnTo>
                    <a:pt x="3143" y="5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1" name="Freeform 17">
              <a:extLst>
                <a:ext uri="{FF2B5EF4-FFF2-40B4-BE49-F238E27FC236}">
                  <a16:creationId xmlns:a16="http://schemas.microsoft.com/office/drawing/2014/main" id="{C366A2ED-A6F6-AFC4-776E-D66CD4C76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2564"/>
              <a:ext cx="523" cy="908"/>
            </a:xfrm>
            <a:custGeom>
              <a:avLst/>
              <a:gdLst>
                <a:gd name="T0" fmla="*/ 1 w 3143"/>
                <a:gd name="T1" fmla="*/ 0 h 5449"/>
                <a:gd name="T2" fmla="*/ 0 w 3143"/>
                <a:gd name="T3" fmla="*/ 0 h 5449"/>
                <a:gd name="T4" fmla="*/ 14 w 3143"/>
                <a:gd name="T5" fmla="*/ 25 h 5449"/>
                <a:gd name="T6" fmla="*/ 14 w 3143"/>
                <a:gd name="T7" fmla="*/ 24 h 5449"/>
                <a:gd name="T8" fmla="*/ 1 w 3143"/>
                <a:gd name="T9" fmla="*/ 0 h 54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3"/>
                <a:gd name="T16" fmla="*/ 0 h 5449"/>
                <a:gd name="T17" fmla="*/ 3143 w 3143"/>
                <a:gd name="T18" fmla="*/ 5449 h 54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3" h="5449">
                  <a:moveTo>
                    <a:pt x="173" y="100"/>
                  </a:moveTo>
                  <a:lnTo>
                    <a:pt x="0" y="0"/>
                  </a:lnTo>
                  <a:lnTo>
                    <a:pt x="3143" y="5449"/>
                  </a:lnTo>
                  <a:lnTo>
                    <a:pt x="3143" y="5249"/>
                  </a:lnTo>
                  <a:lnTo>
                    <a:pt x="173" y="10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2" name="Freeform 18">
              <a:extLst>
                <a:ext uri="{FF2B5EF4-FFF2-40B4-BE49-F238E27FC236}">
                  <a16:creationId xmlns:a16="http://schemas.microsoft.com/office/drawing/2014/main" id="{05388367-A87B-21D1-CA8E-8FA8ABEA9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2581"/>
              <a:ext cx="496" cy="891"/>
            </a:xfrm>
            <a:custGeom>
              <a:avLst/>
              <a:gdLst>
                <a:gd name="T0" fmla="*/ 0 w 2970"/>
                <a:gd name="T1" fmla="*/ 24 h 5349"/>
                <a:gd name="T2" fmla="*/ 0 w 2970"/>
                <a:gd name="T3" fmla="*/ 25 h 5349"/>
                <a:gd name="T4" fmla="*/ 14 w 2970"/>
                <a:gd name="T5" fmla="*/ 0 h 5349"/>
                <a:gd name="T6" fmla="*/ 0 w 2970"/>
                <a:gd name="T7" fmla="*/ 24 h 53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70"/>
                <a:gd name="T13" fmla="*/ 0 h 5349"/>
                <a:gd name="T14" fmla="*/ 2970 w 2970"/>
                <a:gd name="T15" fmla="*/ 5349 h 53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70" h="5349">
                  <a:moveTo>
                    <a:pt x="0" y="5149"/>
                  </a:moveTo>
                  <a:lnTo>
                    <a:pt x="0" y="5349"/>
                  </a:lnTo>
                  <a:lnTo>
                    <a:pt x="2970" y="0"/>
                  </a:lnTo>
                  <a:lnTo>
                    <a:pt x="0" y="5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3" name="Freeform 19">
              <a:extLst>
                <a:ext uri="{FF2B5EF4-FFF2-40B4-BE49-F238E27FC236}">
                  <a16:creationId xmlns:a16="http://schemas.microsoft.com/office/drawing/2014/main" id="{13C485F9-8EBE-094E-229C-421C52845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2564"/>
              <a:ext cx="524" cy="908"/>
            </a:xfrm>
            <a:custGeom>
              <a:avLst/>
              <a:gdLst>
                <a:gd name="T0" fmla="*/ 0 w 3143"/>
                <a:gd name="T1" fmla="*/ 25 h 5449"/>
                <a:gd name="T2" fmla="*/ 14 w 3143"/>
                <a:gd name="T3" fmla="*/ 0 h 5449"/>
                <a:gd name="T4" fmla="*/ 15 w 3143"/>
                <a:gd name="T5" fmla="*/ 0 h 5449"/>
                <a:gd name="T6" fmla="*/ 0 w 3143"/>
                <a:gd name="T7" fmla="*/ 25 h 54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43"/>
                <a:gd name="T13" fmla="*/ 0 h 5449"/>
                <a:gd name="T14" fmla="*/ 3143 w 3143"/>
                <a:gd name="T15" fmla="*/ 5449 h 54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43" h="5449">
                  <a:moveTo>
                    <a:pt x="0" y="5449"/>
                  </a:moveTo>
                  <a:lnTo>
                    <a:pt x="2970" y="100"/>
                  </a:lnTo>
                  <a:lnTo>
                    <a:pt x="3143" y="0"/>
                  </a:lnTo>
                  <a:lnTo>
                    <a:pt x="0" y="5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4" name="Freeform 20">
              <a:extLst>
                <a:ext uri="{FF2B5EF4-FFF2-40B4-BE49-F238E27FC236}">
                  <a16:creationId xmlns:a16="http://schemas.microsoft.com/office/drawing/2014/main" id="{77DB41CE-5526-D156-945F-E5B858323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2564"/>
              <a:ext cx="524" cy="908"/>
            </a:xfrm>
            <a:custGeom>
              <a:avLst/>
              <a:gdLst>
                <a:gd name="T0" fmla="*/ 0 w 3143"/>
                <a:gd name="T1" fmla="*/ 24 h 5449"/>
                <a:gd name="T2" fmla="*/ 0 w 3143"/>
                <a:gd name="T3" fmla="*/ 25 h 5449"/>
                <a:gd name="T4" fmla="*/ 15 w 3143"/>
                <a:gd name="T5" fmla="*/ 0 h 5449"/>
                <a:gd name="T6" fmla="*/ 14 w 3143"/>
                <a:gd name="T7" fmla="*/ 0 h 5449"/>
                <a:gd name="T8" fmla="*/ 0 w 3143"/>
                <a:gd name="T9" fmla="*/ 24 h 54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3"/>
                <a:gd name="T16" fmla="*/ 0 h 5449"/>
                <a:gd name="T17" fmla="*/ 3143 w 3143"/>
                <a:gd name="T18" fmla="*/ 5449 h 54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3" h="5449">
                  <a:moveTo>
                    <a:pt x="0" y="5249"/>
                  </a:moveTo>
                  <a:lnTo>
                    <a:pt x="0" y="5449"/>
                  </a:lnTo>
                  <a:lnTo>
                    <a:pt x="3143" y="0"/>
                  </a:lnTo>
                  <a:lnTo>
                    <a:pt x="2970" y="100"/>
                  </a:lnTo>
                  <a:lnTo>
                    <a:pt x="0" y="52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5" name="Line 21">
              <a:extLst>
                <a:ext uri="{FF2B5EF4-FFF2-40B4-BE49-F238E27FC236}">
                  <a16:creationId xmlns:a16="http://schemas.microsoft.com/office/drawing/2014/main" id="{FDC63838-24F2-D473-5DE5-B35276B4DB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9" y="528"/>
              <a:ext cx="1" cy="27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6" name="Line 22">
              <a:extLst>
                <a:ext uri="{FF2B5EF4-FFF2-40B4-BE49-F238E27FC236}">
                  <a16:creationId xmlns:a16="http://schemas.microsoft.com/office/drawing/2014/main" id="{FB3AD198-4641-22B2-D1F1-8C70B2D66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9" y="853"/>
              <a:ext cx="1" cy="5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7" name="Line 23">
              <a:extLst>
                <a:ext uri="{FF2B5EF4-FFF2-40B4-BE49-F238E27FC236}">
                  <a16:creationId xmlns:a16="http://schemas.microsoft.com/office/drawing/2014/main" id="{9C67899D-4779-9298-219B-BAF613C38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9" y="958"/>
              <a:ext cx="1" cy="31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8" name="Line 24">
              <a:extLst>
                <a:ext uri="{FF2B5EF4-FFF2-40B4-BE49-F238E27FC236}">
                  <a16:creationId xmlns:a16="http://schemas.microsoft.com/office/drawing/2014/main" id="{F822A195-4786-0BAD-CF1F-CC5A0200E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9" y="1328"/>
              <a:ext cx="1" cy="5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9" name="Line 25">
              <a:extLst>
                <a:ext uri="{FF2B5EF4-FFF2-40B4-BE49-F238E27FC236}">
                  <a16:creationId xmlns:a16="http://schemas.microsoft.com/office/drawing/2014/main" id="{E7F128C6-81B3-7388-E8F3-3A3F14506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9" y="1434"/>
              <a:ext cx="1" cy="31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0" name="Line 26">
              <a:extLst>
                <a:ext uri="{FF2B5EF4-FFF2-40B4-BE49-F238E27FC236}">
                  <a16:creationId xmlns:a16="http://schemas.microsoft.com/office/drawing/2014/main" id="{DC49B0C6-9C85-0242-A059-6D10607FA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9" y="1803"/>
              <a:ext cx="1" cy="5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1" name="Line 27">
              <a:extLst>
                <a:ext uri="{FF2B5EF4-FFF2-40B4-BE49-F238E27FC236}">
                  <a16:creationId xmlns:a16="http://schemas.microsoft.com/office/drawing/2014/main" id="{5F5E6558-8530-2F02-E124-26AB6821E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9" y="1909"/>
              <a:ext cx="1" cy="31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2" name="Line 28">
              <a:extLst>
                <a:ext uri="{FF2B5EF4-FFF2-40B4-BE49-F238E27FC236}">
                  <a16:creationId xmlns:a16="http://schemas.microsoft.com/office/drawing/2014/main" id="{F95F5B1E-2847-1FFD-BE19-D2CB48094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9" y="2279"/>
              <a:ext cx="1" cy="5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3" name="Line 29">
              <a:extLst>
                <a:ext uri="{FF2B5EF4-FFF2-40B4-BE49-F238E27FC236}">
                  <a16:creationId xmlns:a16="http://schemas.microsoft.com/office/drawing/2014/main" id="{D3DAC7C5-DA9D-3F1F-4033-94E6A38AD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9" y="2384"/>
              <a:ext cx="1" cy="31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4" name="Line 30">
              <a:extLst>
                <a:ext uri="{FF2B5EF4-FFF2-40B4-BE49-F238E27FC236}">
                  <a16:creationId xmlns:a16="http://schemas.microsoft.com/office/drawing/2014/main" id="{A5806D25-8D6C-F5DD-F84C-E0FDC7F46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9" y="2754"/>
              <a:ext cx="1" cy="5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5" name="Line 31">
              <a:extLst>
                <a:ext uri="{FF2B5EF4-FFF2-40B4-BE49-F238E27FC236}">
                  <a16:creationId xmlns:a16="http://schemas.microsoft.com/office/drawing/2014/main" id="{0613C07D-384B-4A35-462D-8480BAAFC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9" y="2860"/>
              <a:ext cx="1" cy="31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6" name="Line 32">
              <a:extLst>
                <a:ext uri="{FF2B5EF4-FFF2-40B4-BE49-F238E27FC236}">
                  <a16:creationId xmlns:a16="http://schemas.microsoft.com/office/drawing/2014/main" id="{830C5F96-3DAB-6E26-2769-08442F8CC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9" y="3230"/>
              <a:ext cx="1" cy="5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7" name="Line 33">
              <a:extLst>
                <a:ext uri="{FF2B5EF4-FFF2-40B4-BE49-F238E27FC236}">
                  <a16:creationId xmlns:a16="http://schemas.microsoft.com/office/drawing/2014/main" id="{35DE8E2F-0550-586E-58E4-78FB644EB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9" y="3335"/>
              <a:ext cx="1" cy="27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8" name="Freeform 34">
              <a:extLst>
                <a:ext uri="{FF2B5EF4-FFF2-40B4-BE49-F238E27FC236}">
                  <a16:creationId xmlns:a16="http://schemas.microsoft.com/office/drawing/2014/main" id="{D211F494-E5C6-827B-0EEE-09E15908B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3434"/>
              <a:ext cx="55" cy="83"/>
            </a:xfrm>
            <a:custGeom>
              <a:avLst/>
              <a:gdLst>
                <a:gd name="T0" fmla="*/ 0 w 331"/>
                <a:gd name="T1" fmla="*/ 2 h 500"/>
                <a:gd name="T2" fmla="*/ 0 w 331"/>
                <a:gd name="T3" fmla="*/ 2 h 500"/>
                <a:gd name="T4" fmla="*/ 1 w 331"/>
                <a:gd name="T5" fmla="*/ 2 h 500"/>
                <a:gd name="T6" fmla="*/ 1 w 331"/>
                <a:gd name="T7" fmla="*/ 2 h 500"/>
                <a:gd name="T8" fmla="*/ 1 w 331"/>
                <a:gd name="T9" fmla="*/ 1 h 500"/>
                <a:gd name="T10" fmla="*/ 1 w 331"/>
                <a:gd name="T11" fmla="*/ 1 h 500"/>
                <a:gd name="T12" fmla="*/ 0 w 331"/>
                <a:gd name="T13" fmla="*/ 1 h 500"/>
                <a:gd name="T14" fmla="*/ 0 w 331"/>
                <a:gd name="T15" fmla="*/ 0 h 500"/>
                <a:gd name="T16" fmla="*/ 1 w 331"/>
                <a:gd name="T17" fmla="*/ 0 h 5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1"/>
                <a:gd name="T28" fmla="*/ 0 h 500"/>
                <a:gd name="T29" fmla="*/ 331 w 331"/>
                <a:gd name="T30" fmla="*/ 500 h 5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1" h="500">
                  <a:moveTo>
                    <a:pt x="0" y="416"/>
                  </a:moveTo>
                  <a:lnTo>
                    <a:pt x="83" y="500"/>
                  </a:lnTo>
                  <a:lnTo>
                    <a:pt x="249" y="500"/>
                  </a:lnTo>
                  <a:lnTo>
                    <a:pt x="331" y="416"/>
                  </a:lnTo>
                  <a:lnTo>
                    <a:pt x="331" y="250"/>
                  </a:lnTo>
                  <a:lnTo>
                    <a:pt x="249" y="167"/>
                  </a:lnTo>
                  <a:lnTo>
                    <a:pt x="0" y="167"/>
                  </a:lnTo>
                  <a:lnTo>
                    <a:pt x="0" y="0"/>
                  </a:lnTo>
                  <a:lnTo>
                    <a:pt x="331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9" name="Freeform 35">
              <a:extLst>
                <a:ext uri="{FF2B5EF4-FFF2-40B4-BE49-F238E27FC236}">
                  <a16:creationId xmlns:a16="http://schemas.microsoft.com/office/drawing/2014/main" id="{5D2E6FA2-32B5-92E5-D45D-344C222EA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3434"/>
              <a:ext cx="28" cy="83"/>
            </a:xfrm>
            <a:custGeom>
              <a:avLst/>
              <a:gdLst>
                <a:gd name="T0" fmla="*/ 1 w 166"/>
                <a:gd name="T1" fmla="*/ 0 h 500"/>
                <a:gd name="T2" fmla="*/ 0 w 166"/>
                <a:gd name="T3" fmla="*/ 1 h 500"/>
                <a:gd name="T4" fmla="*/ 0 w 166"/>
                <a:gd name="T5" fmla="*/ 1 h 500"/>
                <a:gd name="T6" fmla="*/ 1 w 166"/>
                <a:gd name="T7" fmla="*/ 2 h 5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"/>
                <a:gd name="T13" fmla="*/ 0 h 500"/>
                <a:gd name="T14" fmla="*/ 166 w 166"/>
                <a:gd name="T15" fmla="*/ 500 h 5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" h="500">
                  <a:moveTo>
                    <a:pt x="166" y="0"/>
                  </a:moveTo>
                  <a:lnTo>
                    <a:pt x="0" y="167"/>
                  </a:lnTo>
                  <a:lnTo>
                    <a:pt x="0" y="333"/>
                  </a:lnTo>
                  <a:lnTo>
                    <a:pt x="166" y="50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0" name="Freeform 36">
              <a:extLst>
                <a:ext uri="{FF2B5EF4-FFF2-40B4-BE49-F238E27FC236}">
                  <a16:creationId xmlns:a16="http://schemas.microsoft.com/office/drawing/2014/main" id="{85CFD0C7-D066-71C9-4C88-FA51E257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" y="3434"/>
              <a:ext cx="55" cy="83"/>
            </a:xfrm>
            <a:custGeom>
              <a:avLst/>
              <a:gdLst>
                <a:gd name="T0" fmla="*/ 0 w 333"/>
                <a:gd name="T1" fmla="*/ 1 h 500"/>
                <a:gd name="T2" fmla="*/ 1 w 333"/>
                <a:gd name="T3" fmla="*/ 1 h 500"/>
                <a:gd name="T4" fmla="*/ 1 w 333"/>
                <a:gd name="T5" fmla="*/ 1 h 500"/>
                <a:gd name="T6" fmla="*/ 1 w 333"/>
                <a:gd name="T7" fmla="*/ 2 h 500"/>
                <a:gd name="T8" fmla="*/ 1 w 333"/>
                <a:gd name="T9" fmla="*/ 2 h 500"/>
                <a:gd name="T10" fmla="*/ 0 w 333"/>
                <a:gd name="T11" fmla="*/ 2 h 500"/>
                <a:gd name="T12" fmla="*/ 0 w 333"/>
                <a:gd name="T13" fmla="*/ 2 h 500"/>
                <a:gd name="T14" fmla="*/ 0 w 333"/>
                <a:gd name="T15" fmla="*/ 1 h 500"/>
                <a:gd name="T16" fmla="*/ 1 w 333"/>
                <a:gd name="T17" fmla="*/ 0 h 500"/>
                <a:gd name="T18" fmla="*/ 1 w 333"/>
                <a:gd name="T19" fmla="*/ 0 h 5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3"/>
                <a:gd name="T31" fmla="*/ 0 h 500"/>
                <a:gd name="T32" fmla="*/ 333 w 333"/>
                <a:gd name="T33" fmla="*/ 500 h 5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3" h="500">
                  <a:moveTo>
                    <a:pt x="0" y="250"/>
                  </a:moveTo>
                  <a:lnTo>
                    <a:pt x="250" y="250"/>
                  </a:lnTo>
                  <a:lnTo>
                    <a:pt x="333" y="333"/>
                  </a:lnTo>
                  <a:lnTo>
                    <a:pt x="333" y="416"/>
                  </a:lnTo>
                  <a:lnTo>
                    <a:pt x="250" y="500"/>
                  </a:lnTo>
                  <a:lnTo>
                    <a:pt x="84" y="500"/>
                  </a:lnTo>
                  <a:lnTo>
                    <a:pt x="0" y="416"/>
                  </a:lnTo>
                  <a:lnTo>
                    <a:pt x="0" y="167"/>
                  </a:lnTo>
                  <a:lnTo>
                    <a:pt x="167" y="0"/>
                  </a:lnTo>
                  <a:lnTo>
                    <a:pt x="25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1" name="Freeform 37">
              <a:extLst>
                <a:ext uri="{FF2B5EF4-FFF2-40B4-BE49-F238E27FC236}">
                  <a16:creationId xmlns:a16="http://schemas.microsoft.com/office/drawing/2014/main" id="{DEDD72FC-FE19-80FA-7896-07E025D35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9" y="3434"/>
              <a:ext cx="28" cy="83"/>
            </a:xfrm>
            <a:custGeom>
              <a:avLst/>
              <a:gdLst>
                <a:gd name="T0" fmla="*/ 0 w 167"/>
                <a:gd name="T1" fmla="*/ 0 h 500"/>
                <a:gd name="T2" fmla="*/ 1 w 167"/>
                <a:gd name="T3" fmla="*/ 1 h 500"/>
                <a:gd name="T4" fmla="*/ 1 w 167"/>
                <a:gd name="T5" fmla="*/ 1 h 500"/>
                <a:gd name="T6" fmla="*/ 0 w 167"/>
                <a:gd name="T7" fmla="*/ 2 h 5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500"/>
                <a:gd name="T14" fmla="*/ 167 w 167"/>
                <a:gd name="T15" fmla="*/ 500 h 5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500">
                  <a:moveTo>
                    <a:pt x="0" y="0"/>
                  </a:moveTo>
                  <a:lnTo>
                    <a:pt x="167" y="167"/>
                  </a:lnTo>
                  <a:lnTo>
                    <a:pt x="167" y="333"/>
                  </a:lnTo>
                  <a:lnTo>
                    <a:pt x="0" y="50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2" name="Freeform 38">
              <a:extLst>
                <a:ext uri="{FF2B5EF4-FFF2-40B4-BE49-F238E27FC236}">
                  <a16:creationId xmlns:a16="http://schemas.microsoft.com/office/drawing/2014/main" id="{D9C21AC8-4B24-D185-0383-EAE2F7513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117"/>
              <a:ext cx="337" cy="17"/>
            </a:xfrm>
            <a:custGeom>
              <a:avLst/>
              <a:gdLst>
                <a:gd name="T0" fmla="*/ 0 w 2018"/>
                <a:gd name="T1" fmla="*/ 0 h 99"/>
                <a:gd name="T2" fmla="*/ 0 w 2018"/>
                <a:gd name="T3" fmla="*/ 1 h 99"/>
                <a:gd name="T4" fmla="*/ 9 w 2018"/>
                <a:gd name="T5" fmla="*/ 0 h 99"/>
                <a:gd name="T6" fmla="*/ 0 w 2018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8"/>
                <a:gd name="T13" fmla="*/ 0 h 99"/>
                <a:gd name="T14" fmla="*/ 2018 w 2018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8" h="99">
                  <a:moveTo>
                    <a:pt x="0" y="0"/>
                  </a:moveTo>
                  <a:lnTo>
                    <a:pt x="0" y="99"/>
                  </a:lnTo>
                  <a:lnTo>
                    <a:pt x="20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3" name="Freeform 39">
              <a:extLst>
                <a:ext uri="{FF2B5EF4-FFF2-40B4-BE49-F238E27FC236}">
                  <a16:creationId xmlns:a16="http://schemas.microsoft.com/office/drawing/2014/main" id="{560B082B-40FB-5F9B-B960-3E459FB3F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117"/>
              <a:ext cx="337" cy="17"/>
            </a:xfrm>
            <a:custGeom>
              <a:avLst/>
              <a:gdLst>
                <a:gd name="T0" fmla="*/ 0 w 2018"/>
                <a:gd name="T1" fmla="*/ 1 h 99"/>
                <a:gd name="T2" fmla="*/ 9 w 2018"/>
                <a:gd name="T3" fmla="*/ 0 h 99"/>
                <a:gd name="T4" fmla="*/ 9 w 2018"/>
                <a:gd name="T5" fmla="*/ 1 h 99"/>
                <a:gd name="T6" fmla="*/ 0 w 2018"/>
                <a:gd name="T7" fmla="*/ 1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8"/>
                <a:gd name="T13" fmla="*/ 0 h 99"/>
                <a:gd name="T14" fmla="*/ 2018 w 2018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8" h="99">
                  <a:moveTo>
                    <a:pt x="0" y="99"/>
                  </a:moveTo>
                  <a:lnTo>
                    <a:pt x="2018" y="0"/>
                  </a:lnTo>
                  <a:lnTo>
                    <a:pt x="1919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4" name="Freeform 40">
              <a:extLst>
                <a:ext uri="{FF2B5EF4-FFF2-40B4-BE49-F238E27FC236}">
                  <a16:creationId xmlns:a16="http://schemas.microsoft.com/office/drawing/2014/main" id="{BC0C875E-223D-D534-1FAD-B2B42E7AF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117"/>
              <a:ext cx="337" cy="17"/>
            </a:xfrm>
            <a:custGeom>
              <a:avLst/>
              <a:gdLst>
                <a:gd name="T0" fmla="*/ 0 w 2018"/>
                <a:gd name="T1" fmla="*/ 0 h 99"/>
                <a:gd name="T2" fmla="*/ 0 w 2018"/>
                <a:gd name="T3" fmla="*/ 1 h 99"/>
                <a:gd name="T4" fmla="*/ 9 w 2018"/>
                <a:gd name="T5" fmla="*/ 1 h 99"/>
                <a:gd name="T6" fmla="*/ 9 w 2018"/>
                <a:gd name="T7" fmla="*/ 0 h 99"/>
                <a:gd name="T8" fmla="*/ 0 w 2018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8"/>
                <a:gd name="T16" fmla="*/ 0 h 99"/>
                <a:gd name="T17" fmla="*/ 2018 w 2018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8" h="99">
                  <a:moveTo>
                    <a:pt x="0" y="0"/>
                  </a:moveTo>
                  <a:lnTo>
                    <a:pt x="0" y="99"/>
                  </a:lnTo>
                  <a:lnTo>
                    <a:pt x="1919" y="99"/>
                  </a:lnTo>
                  <a:lnTo>
                    <a:pt x="2018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5" name="Freeform 41">
              <a:extLst>
                <a:ext uri="{FF2B5EF4-FFF2-40B4-BE49-F238E27FC236}">
                  <a16:creationId xmlns:a16="http://schemas.microsoft.com/office/drawing/2014/main" id="{EFB790D0-BCDD-CF90-F3F7-FED235A0C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1117"/>
              <a:ext cx="17" cy="589"/>
            </a:xfrm>
            <a:custGeom>
              <a:avLst/>
              <a:gdLst>
                <a:gd name="T0" fmla="*/ 1 w 99"/>
                <a:gd name="T1" fmla="*/ 0 h 3532"/>
                <a:gd name="T2" fmla="*/ 0 w 99"/>
                <a:gd name="T3" fmla="*/ 1 h 3532"/>
                <a:gd name="T4" fmla="*/ 1 w 99"/>
                <a:gd name="T5" fmla="*/ 16 h 3532"/>
                <a:gd name="T6" fmla="*/ 1 w 99"/>
                <a:gd name="T7" fmla="*/ 0 h 35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3532"/>
                <a:gd name="T14" fmla="*/ 99 w 99"/>
                <a:gd name="T15" fmla="*/ 3532 h 35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3532">
                  <a:moveTo>
                    <a:pt x="99" y="0"/>
                  </a:moveTo>
                  <a:lnTo>
                    <a:pt x="0" y="99"/>
                  </a:lnTo>
                  <a:lnTo>
                    <a:pt x="99" y="353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6" name="Freeform 42">
              <a:extLst>
                <a:ext uri="{FF2B5EF4-FFF2-40B4-BE49-F238E27FC236}">
                  <a16:creationId xmlns:a16="http://schemas.microsoft.com/office/drawing/2014/main" id="{1FB4490C-1595-8E9D-04E9-CDEE55247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1134"/>
              <a:ext cx="17" cy="572"/>
            </a:xfrm>
            <a:custGeom>
              <a:avLst/>
              <a:gdLst>
                <a:gd name="T0" fmla="*/ 0 w 99"/>
                <a:gd name="T1" fmla="*/ 0 h 3433"/>
                <a:gd name="T2" fmla="*/ 1 w 99"/>
                <a:gd name="T3" fmla="*/ 16 h 3433"/>
                <a:gd name="T4" fmla="*/ 0 w 99"/>
                <a:gd name="T5" fmla="*/ 16 h 3433"/>
                <a:gd name="T6" fmla="*/ 0 w 99"/>
                <a:gd name="T7" fmla="*/ 0 h 34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3433"/>
                <a:gd name="T14" fmla="*/ 99 w 99"/>
                <a:gd name="T15" fmla="*/ 3433 h 34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3433">
                  <a:moveTo>
                    <a:pt x="0" y="0"/>
                  </a:moveTo>
                  <a:lnTo>
                    <a:pt x="99" y="3433"/>
                  </a:lnTo>
                  <a:lnTo>
                    <a:pt x="0" y="3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7" name="Freeform 43">
              <a:extLst>
                <a:ext uri="{FF2B5EF4-FFF2-40B4-BE49-F238E27FC236}">
                  <a16:creationId xmlns:a16="http://schemas.microsoft.com/office/drawing/2014/main" id="{35B0083D-9AAB-2263-28EC-A130DF919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1117"/>
              <a:ext cx="17" cy="589"/>
            </a:xfrm>
            <a:custGeom>
              <a:avLst/>
              <a:gdLst>
                <a:gd name="T0" fmla="*/ 1 w 99"/>
                <a:gd name="T1" fmla="*/ 0 h 3532"/>
                <a:gd name="T2" fmla="*/ 0 w 99"/>
                <a:gd name="T3" fmla="*/ 1 h 3532"/>
                <a:gd name="T4" fmla="*/ 0 w 99"/>
                <a:gd name="T5" fmla="*/ 16 h 3532"/>
                <a:gd name="T6" fmla="*/ 1 w 99"/>
                <a:gd name="T7" fmla="*/ 16 h 3532"/>
                <a:gd name="T8" fmla="*/ 1 w 99"/>
                <a:gd name="T9" fmla="*/ 0 h 3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3532"/>
                <a:gd name="T17" fmla="*/ 99 w 99"/>
                <a:gd name="T18" fmla="*/ 3532 h 35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3532">
                  <a:moveTo>
                    <a:pt x="99" y="0"/>
                  </a:moveTo>
                  <a:lnTo>
                    <a:pt x="0" y="99"/>
                  </a:lnTo>
                  <a:lnTo>
                    <a:pt x="0" y="3532"/>
                  </a:lnTo>
                  <a:lnTo>
                    <a:pt x="99" y="3532"/>
                  </a:lnTo>
                  <a:lnTo>
                    <a:pt x="9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8" name="Line 44">
              <a:extLst>
                <a:ext uri="{FF2B5EF4-FFF2-40B4-BE49-F238E27FC236}">
                  <a16:creationId xmlns:a16="http://schemas.microsoft.com/office/drawing/2014/main" id="{C6A52EAC-2B0B-8C2A-2850-DCAB1597B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8" y="170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9" name="Freeform 45">
              <a:extLst>
                <a:ext uri="{FF2B5EF4-FFF2-40B4-BE49-F238E27FC236}">
                  <a16:creationId xmlns:a16="http://schemas.microsoft.com/office/drawing/2014/main" id="{00293E89-4902-9F42-9EC2-5AE1B22E7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698"/>
              <a:ext cx="329" cy="16"/>
            </a:xfrm>
            <a:custGeom>
              <a:avLst/>
              <a:gdLst>
                <a:gd name="T0" fmla="*/ 9 w 1968"/>
                <a:gd name="T1" fmla="*/ 0 h 100"/>
                <a:gd name="T2" fmla="*/ 9 w 1968"/>
                <a:gd name="T3" fmla="*/ 0 h 100"/>
                <a:gd name="T4" fmla="*/ 0 w 1968"/>
                <a:gd name="T5" fmla="*/ 0 h 100"/>
                <a:gd name="T6" fmla="*/ 9 w 1968"/>
                <a:gd name="T7" fmla="*/ 0 h 1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8"/>
                <a:gd name="T13" fmla="*/ 0 h 100"/>
                <a:gd name="T14" fmla="*/ 1968 w 1968"/>
                <a:gd name="T15" fmla="*/ 100 h 1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8" h="100">
                  <a:moveTo>
                    <a:pt x="1968" y="100"/>
                  </a:moveTo>
                  <a:lnTo>
                    <a:pt x="1968" y="0"/>
                  </a:lnTo>
                  <a:lnTo>
                    <a:pt x="0" y="100"/>
                  </a:lnTo>
                  <a:lnTo>
                    <a:pt x="1968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90" name="Freeform 46">
              <a:extLst>
                <a:ext uri="{FF2B5EF4-FFF2-40B4-BE49-F238E27FC236}">
                  <a16:creationId xmlns:a16="http://schemas.microsoft.com/office/drawing/2014/main" id="{6CD689D1-E87F-E500-C958-56B3804CD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698"/>
              <a:ext cx="329" cy="16"/>
            </a:xfrm>
            <a:custGeom>
              <a:avLst/>
              <a:gdLst>
                <a:gd name="T0" fmla="*/ 9 w 1968"/>
                <a:gd name="T1" fmla="*/ 0 h 100"/>
                <a:gd name="T2" fmla="*/ 0 w 1968"/>
                <a:gd name="T3" fmla="*/ 0 h 100"/>
                <a:gd name="T4" fmla="*/ 0 w 1968"/>
                <a:gd name="T5" fmla="*/ 0 h 100"/>
                <a:gd name="T6" fmla="*/ 9 w 1968"/>
                <a:gd name="T7" fmla="*/ 0 h 1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8"/>
                <a:gd name="T13" fmla="*/ 0 h 100"/>
                <a:gd name="T14" fmla="*/ 1968 w 1968"/>
                <a:gd name="T15" fmla="*/ 100 h 1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8" h="100">
                  <a:moveTo>
                    <a:pt x="1968" y="0"/>
                  </a:moveTo>
                  <a:lnTo>
                    <a:pt x="0" y="100"/>
                  </a:lnTo>
                  <a:lnTo>
                    <a:pt x="0" y="0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91" name="Rectangle 47">
              <a:extLst>
                <a:ext uri="{FF2B5EF4-FFF2-40B4-BE49-F238E27FC236}">
                  <a16:creationId xmlns:a16="http://schemas.microsoft.com/office/drawing/2014/main" id="{FEF870F7-0DFE-AA78-1F18-2F290F101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1698"/>
              <a:ext cx="329" cy="1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5892" name="Freeform 48">
              <a:extLst>
                <a:ext uri="{FF2B5EF4-FFF2-40B4-BE49-F238E27FC236}">
                  <a16:creationId xmlns:a16="http://schemas.microsoft.com/office/drawing/2014/main" id="{317F0302-0928-8EC9-B9FA-1EB906506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2034"/>
              <a:ext cx="1019" cy="17"/>
            </a:xfrm>
            <a:custGeom>
              <a:avLst/>
              <a:gdLst>
                <a:gd name="T0" fmla="*/ 0 w 6114"/>
                <a:gd name="T1" fmla="*/ 0 h 99"/>
                <a:gd name="T2" fmla="*/ 0 w 6114"/>
                <a:gd name="T3" fmla="*/ 1 h 99"/>
                <a:gd name="T4" fmla="*/ 28 w 6114"/>
                <a:gd name="T5" fmla="*/ 0 h 99"/>
                <a:gd name="T6" fmla="*/ 0 w 6114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14"/>
                <a:gd name="T13" fmla="*/ 0 h 99"/>
                <a:gd name="T14" fmla="*/ 6114 w 6114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14" h="99">
                  <a:moveTo>
                    <a:pt x="0" y="0"/>
                  </a:moveTo>
                  <a:lnTo>
                    <a:pt x="0" y="99"/>
                  </a:lnTo>
                  <a:lnTo>
                    <a:pt x="6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93" name="Freeform 49">
              <a:extLst>
                <a:ext uri="{FF2B5EF4-FFF2-40B4-BE49-F238E27FC236}">
                  <a16:creationId xmlns:a16="http://schemas.microsoft.com/office/drawing/2014/main" id="{0CB82F5F-452D-4476-FCE2-BDA4AC5F1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2034"/>
              <a:ext cx="1019" cy="17"/>
            </a:xfrm>
            <a:custGeom>
              <a:avLst/>
              <a:gdLst>
                <a:gd name="T0" fmla="*/ 0 w 6114"/>
                <a:gd name="T1" fmla="*/ 1 h 99"/>
                <a:gd name="T2" fmla="*/ 28 w 6114"/>
                <a:gd name="T3" fmla="*/ 0 h 99"/>
                <a:gd name="T4" fmla="*/ 28 w 6114"/>
                <a:gd name="T5" fmla="*/ 1 h 99"/>
                <a:gd name="T6" fmla="*/ 0 w 6114"/>
                <a:gd name="T7" fmla="*/ 1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14"/>
                <a:gd name="T13" fmla="*/ 0 h 99"/>
                <a:gd name="T14" fmla="*/ 6114 w 6114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14" h="99">
                  <a:moveTo>
                    <a:pt x="0" y="99"/>
                  </a:moveTo>
                  <a:lnTo>
                    <a:pt x="6114" y="0"/>
                  </a:lnTo>
                  <a:lnTo>
                    <a:pt x="6114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94" name="Rectangle 50">
              <a:extLst>
                <a:ext uri="{FF2B5EF4-FFF2-40B4-BE49-F238E27FC236}">
                  <a16:creationId xmlns:a16="http://schemas.microsoft.com/office/drawing/2014/main" id="{4284E88F-8980-4494-0E34-9A83B1354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2034"/>
              <a:ext cx="1019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5895" name="Freeform 51">
              <a:extLst>
                <a:ext uri="{FF2B5EF4-FFF2-40B4-BE49-F238E27FC236}">
                  <a16:creationId xmlns:a16="http://schemas.microsoft.com/office/drawing/2014/main" id="{C331747D-595C-A4AD-3F3F-06894982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" y="739"/>
              <a:ext cx="16" cy="1303"/>
            </a:xfrm>
            <a:custGeom>
              <a:avLst/>
              <a:gdLst>
                <a:gd name="T0" fmla="*/ 0 w 100"/>
                <a:gd name="T1" fmla="*/ 36 h 7823"/>
                <a:gd name="T2" fmla="*/ 0 w 100"/>
                <a:gd name="T3" fmla="*/ 36 h 7823"/>
                <a:gd name="T4" fmla="*/ 0 w 100"/>
                <a:gd name="T5" fmla="*/ 0 h 7823"/>
                <a:gd name="T6" fmla="*/ 0 w 100"/>
                <a:gd name="T7" fmla="*/ 36 h 78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7823"/>
                <a:gd name="T14" fmla="*/ 100 w 100"/>
                <a:gd name="T15" fmla="*/ 7823 h 78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7823">
                  <a:moveTo>
                    <a:pt x="0" y="7823"/>
                  </a:moveTo>
                  <a:lnTo>
                    <a:pt x="100" y="7823"/>
                  </a:lnTo>
                  <a:lnTo>
                    <a:pt x="0" y="0"/>
                  </a:lnTo>
                  <a:lnTo>
                    <a:pt x="0" y="78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96" name="Freeform 52">
              <a:extLst>
                <a:ext uri="{FF2B5EF4-FFF2-40B4-BE49-F238E27FC236}">
                  <a16:creationId xmlns:a16="http://schemas.microsoft.com/office/drawing/2014/main" id="{9BD07B59-8248-D377-4D40-D1BFDB5E0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" y="739"/>
              <a:ext cx="16" cy="1303"/>
            </a:xfrm>
            <a:custGeom>
              <a:avLst/>
              <a:gdLst>
                <a:gd name="T0" fmla="*/ 0 w 100"/>
                <a:gd name="T1" fmla="*/ 36 h 7823"/>
                <a:gd name="T2" fmla="*/ 0 w 100"/>
                <a:gd name="T3" fmla="*/ 0 h 7823"/>
                <a:gd name="T4" fmla="*/ 0 w 100"/>
                <a:gd name="T5" fmla="*/ 0 h 7823"/>
                <a:gd name="T6" fmla="*/ 0 w 100"/>
                <a:gd name="T7" fmla="*/ 36 h 78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7823"/>
                <a:gd name="T14" fmla="*/ 100 w 100"/>
                <a:gd name="T15" fmla="*/ 7823 h 78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7823">
                  <a:moveTo>
                    <a:pt x="100" y="7823"/>
                  </a:moveTo>
                  <a:lnTo>
                    <a:pt x="0" y="0"/>
                  </a:lnTo>
                  <a:lnTo>
                    <a:pt x="100" y="101"/>
                  </a:lnTo>
                  <a:lnTo>
                    <a:pt x="100" y="78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97" name="Freeform 53">
              <a:extLst>
                <a:ext uri="{FF2B5EF4-FFF2-40B4-BE49-F238E27FC236}">
                  <a16:creationId xmlns:a16="http://schemas.microsoft.com/office/drawing/2014/main" id="{942EE681-4854-BCC0-750F-5A8E0CE1E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" y="739"/>
              <a:ext cx="16" cy="1303"/>
            </a:xfrm>
            <a:custGeom>
              <a:avLst/>
              <a:gdLst>
                <a:gd name="T0" fmla="*/ 0 w 100"/>
                <a:gd name="T1" fmla="*/ 36 h 7823"/>
                <a:gd name="T2" fmla="*/ 0 w 100"/>
                <a:gd name="T3" fmla="*/ 36 h 7823"/>
                <a:gd name="T4" fmla="*/ 0 w 100"/>
                <a:gd name="T5" fmla="*/ 0 h 7823"/>
                <a:gd name="T6" fmla="*/ 0 w 100"/>
                <a:gd name="T7" fmla="*/ 0 h 7823"/>
                <a:gd name="T8" fmla="*/ 0 w 100"/>
                <a:gd name="T9" fmla="*/ 36 h 78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7823"/>
                <a:gd name="T17" fmla="*/ 100 w 100"/>
                <a:gd name="T18" fmla="*/ 7823 h 78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7823">
                  <a:moveTo>
                    <a:pt x="0" y="7823"/>
                  </a:moveTo>
                  <a:lnTo>
                    <a:pt x="100" y="7823"/>
                  </a:lnTo>
                  <a:lnTo>
                    <a:pt x="100" y="101"/>
                  </a:lnTo>
                  <a:lnTo>
                    <a:pt x="0" y="0"/>
                  </a:lnTo>
                  <a:lnTo>
                    <a:pt x="0" y="782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98" name="Freeform 54">
              <a:extLst>
                <a:ext uri="{FF2B5EF4-FFF2-40B4-BE49-F238E27FC236}">
                  <a16:creationId xmlns:a16="http://schemas.microsoft.com/office/drawing/2014/main" id="{77493DE5-B4C6-376B-F48A-B4468DD8F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" y="739"/>
              <a:ext cx="1027" cy="16"/>
            </a:xfrm>
            <a:custGeom>
              <a:avLst/>
              <a:gdLst>
                <a:gd name="T0" fmla="*/ 0 w 6164"/>
                <a:gd name="T1" fmla="*/ 0 h 101"/>
                <a:gd name="T2" fmla="*/ 0 w 6164"/>
                <a:gd name="T3" fmla="*/ 0 h 101"/>
                <a:gd name="T4" fmla="*/ 28 w 6164"/>
                <a:gd name="T5" fmla="*/ 0 h 101"/>
                <a:gd name="T6" fmla="*/ 0 w 6164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"/>
                <a:gd name="T13" fmla="*/ 0 h 101"/>
                <a:gd name="T14" fmla="*/ 6164 w 6164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" h="101">
                  <a:moveTo>
                    <a:pt x="0" y="0"/>
                  </a:moveTo>
                  <a:lnTo>
                    <a:pt x="100" y="101"/>
                  </a:lnTo>
                  <a:lnTo>
                    <a:pt x="61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99" name="Freeform 55">
              <a:extLst>
                <a:ext uri="{FF2B5EF4-FFF2-40B4-BE49-F238E27FC236}">
                  <a16:creationId xmlns:a16="http://schemas.microsoft.com/office/drawing/2014/main" id="{77A09D42-92B9-019A-EEA5-F9FF9DA21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739"/>
              <a:ext cx="1011" cy="16"/>
            </a:xfrm>
            <a:custGeom>
              <a:avLst/>
              <a:gdLst>
                <a:gd name="T0" fmla="*/ 0 w 6064"/>
                <a:gd name="T1" fmla="*/ 0 h 101"/>
                <a:gd name="T2" fmla="*/ 28 w 6064"/>
                <a:gd name="T3" fmla="*/ 0 h 101"/>
                <a:gd name="T4" fmla="*/ 28 w 6064"/>
                <a:gd name="T5" fmla="*/ 0 h 101"/>
                <a:gd name="T6" fmla="*/ 0 w 6064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64"/>
                <a:gd name="T13" fmla="*/ 0 h 101"/>
                <a:gd name="T14" fmla="*/ 6064 w 6064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64" h="101">
                  <a:moveTo>
                    <a:pt x="0" y="101"/>
                  </a:moveTo>
                  <a:lnTo>
                    <a:pt x="6064" y="0"/>
                  </a:lnTo>
                  <a:lnTo>
                    <a:pt x="6064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00" name="Freeform 56">
              <a:extLst>
                <a:ext uri="{FF2B5EF4-FFF2-40B4-BE49-F238E27FC236}">
                  <a16:creationId xmlns:a16="http://schemas.microsoft.com/office/drawing/2014/main" id="{02D5A49B-F578-803D-C143-23BE9DB36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" y="739"/>
              <a:ext cx="1027" cy="16"/>
            </a:xfrm>
            <a:custGeom>
              <a:avLst/>
              <a:gdLst>
                <a:gd name="T0" fmla="*/ 0 w 6164"/>
                <a:gd name="T1" fmla="*/ 0 h 101"/>
                <a:gd name="T2" fmla="*/ 0 w 6164"/>
                <a:gd name="T3" fmla="*/ 0 h 101"/>
                <a:gd name="T4" fmla="*/ 28 w 6164"/>
                <a:gd name="T5" fmla="*/ 0 h 101"/>
                <a:gd name="T6" fmla="*/ 28 w 6164"/>
                <a:gd name="T7" fmla="*/ 0 h 101"/>
                <a:gd name="T8" fmla="*/ 0 w 6164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64"/>
                <a:gd name="T16" fmla="*/ 0 h 101"/>
                <a:gd name="T17" fmla="*/ 6164 w 616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64" h="101">
                  <a:moveTo>
                    <a:pt x="0" y="0"/>
                  </a:moveTo>
                  <a:lnTo>
                    <a:pt x="100" y="101"/>
                  </a:lnTo>
                  <a:lnTo>
                    <a:pt x="6164" y="101"/>
                  </a:lnTo>
                  <a:lnTo>
                    <a:pt x="616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01" name="Freeform 57">
              <a:extLst>
                <a:ext uri="{FF2B5EF4-FFF2-40B4-BE49-F238E27FC236}">
                  <a16:creationId xmlns:a16="http://schemas.microsoft.com/office/drawing/2014/main" id="{37B32944-36C0-1FC9-5FF0-197CEA7DE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1706"/>
              <a:ext cx="17" cy="336"/>
            </a:xfrm>
            <a:custGeom>
              <a:avLst/>
              <a:gdLst>
                <a:gd name="T0" fmla="*/ 1 w 99"/>
                <a:gd name="T1" fmla="*/ 0 h 2019"/>
                <a:gd name="T2" fmla="*/ 0 w 99"/>
                <a:gd name="T3" fmla="*/ 0 h 2019"/>
                <a:gd name="T4" fmla="*/ 1 w 99"/>
                <a:gd name="T5" fmla="*/ 9 h 2019"/>
                <a:gd name="T6" fmla="*/ 1 w 99"/>
                <a:gd name="T7" fmla="*/ 0 h 20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2019"/>
                <a:gd name="T14" fmla="*/ 99 w 99"/>
                <a:gd name="T15" fmla="*/ 2019 h 20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2019">
                  <a:moveTo>
                    <a:pt x="99" y="0"/>
                  </a:moveTo>
                  <a:lnTo>
                    <a:pt x="0" y="0"/>
                  </a:lnTo>
                  <a:lnTo>
                    <a:pt x="99" y="2019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02" name="Freeform 58">
              <a:extLst>
                <a:ext uri="{FF2B5EF4-FFF2-40B4-BE49-F238E27FC236}">
                  <a16:creationId xmlns:a16="http://schemas.microsoft.com/office/drawing/2014/main" id="{62441E56-C56A-2373-F13D-D23906B0C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1706"/>
              <a:ext cx="17" cy="336"/>
            </a:xfrm>
            <a:custGeom>
              <a:avLst/>
              <a:gdLst>
                <a:gd name="T0" fmla="*/ 0 w 99"/>
                <a:gd name="T1" fmla="*/ 0 h 2019"/>
                <a:gd name="T2" fmla="*/ 1 w 99"/>
                <a:gd name="T3" fmla="*/ 9 h 2019"/>
                <a:gd name="T4" fmla="*/ 0 w 99"/>
                <a:gd name="T5" fmla="*/ 9 h 2019"/>
                <a:gd name="T6" fmla="*/ 0 w 99"/>
                <a:gd name="T7" fmla="*/ 0 h 20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2019"/>
                <a:gd name="T14" fmla="*/ 99 w 99"/>
                <a:gd name="T15" fmla="*/ 2019 h 20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2019">
                  <a:moveTo>
                    <a:pt x="0" y="0"/>
                  </a:moveTo>
                  <a:lnTo>
                    <a:pt x="99" y="2019"/>
                  </a:lnTo>
                  <a:lnTo>
                    <a:pt x="0" y="2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03" name="Rectangle 59">
              <a:extLst>
                <a:ext uri="{FF2B5EF4-FFF2-40B4-BE49-F238E27FC236}">
                  <a16:creationId xmlns:a16="http://schemas.microsoft.com/office/drawing/2014/main" id="{04D82DBC-6C14-49EC-D86C-26D2B3B8A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706"/>
              <a:ext cx="17" cy="33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5904" name="Freeform 60">
              <a:extLst>
                <a:ext uri="{FF2B5EF4-FFF2-40B4-BE49-F238E27FC236}">
                  <a16:creationId xmlns:a16="http://schemas.microsoft.com/office/drawing/2014/main" id="{D72CE3B5-94C2-694B-5E43-3708FDE1A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117"/>
              <a:ext cx="319" cy="17"/>
            </a:xfrm>
            <a:custGeom>
              <a:avLst/>
              <a:gdLst>
                <a:gd name="T0" fmla="*/ 9 w 1918"/>
                <a:gd name="T1" fmla="*/ 1 h 99"/>
                <a:gd name="T2" fmla="*/ 9 w 1918"/>
                <a:gd name="T3" fmla="*/ 0 h 99"/>
                <a:gd name="T4" fmla="*/ 0 w 1918"/>
                <a:gd name="T5" fmla="*/ 1 h 99"/>
                <a:gd name="T6" fmla="*/ 9 w 1918"/>
                <a:gd name="T7" fmla="*/ 1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18"/>
                <a:gd name="T13" fmla="*/ 0 h 99"/>
                <a:gd name="T14" fmla="*/ 1918 w 1918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18" h="99">
                  <a:moveTo>
                    <a:pt x="1918" y="99"/>
                  </a:moveTo>
                  <a:lnTo>
                    <a:pt x="1918" y="0"/>
                  </a:lnTo>
                  <a:lnTo>
                    <a:pt x="0" y="99"/>
                  </a:lnTo>
                  <a:lnTo>
                    <a:pt x="1918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05" name="Freeform 61">
              <a:extLst>
                <a:ext uri="{FF2B5EF4-FFF2-40B4-BE49-F238E27FC236}">
                  <a16:creationId xmlns:a16="http://schemas.microsoft.com/office/drawing/2014/main" id="{12C59531-9009-5FD9-C0AB-BF60B4BB0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" y="1117"/>
              <a:ext cx="336" cy="17"/>
            </a:xfrm>
            <a:custGeom>
              <a:avLst/>
              <a:gdLst>
                <a:gd name="T0" fmla="*/ 9 w 2019"/>
                <a:gd name="T1" fmla="*/ 0 h 99"/>
                <a:gd name="T2" fmla="*/ 0 w 2019"/>
                <a:gd name="T3" fmla="*/ 1 h 99"/>
                <a:gd name="T4" fmla="*/ 0 w 2019"/>
                <a:gd name="T5" fmla="*/ 0 h 99"/>
                <a:gd name="T6" fmla="*/ 9 w 2019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9"/>
                <a:gd name="T13" fmla="*/ 0 h 99"/>
                <a:gd name="T14" fmla="*/ 2019 w 2019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9" h="99">
                  <a:moveTo>
                    <a:pt x="2019" y="0"/>
                  </a:moveTo>
                  <a:lnTo>
                    <a:pt x="101" y="99"/>
                  </a:lnTo>
                  <a:lnTo>
                    <a:pt x="0" y="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06" name="Freeform 62">
              <a:extLst>
                <a:ext uri="{FF2B5EF4-FFF2-40B4-BE49-F238E27FC236}">
                  <a16:creationId xmlns:a16="http://schemas.microsoft.com/office/drawing/2014/main" id="{6D677E24-4905-A982-E57B-BDE2A6E4D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" y="1117"/>
              <a:ext cx="336" cy="17"/>
            </a:xfrm>
            <a:custGeom>
              <a:avLst/>
              <a:gdLst>
                <a:gd name="T0" fmla="*/ 9 w 2019"/>
                <a:gd name="T1" fmla="*/ 1 h 99"/>
                <a:gd name="T2" fmla="*/ 9 w 2019"/>
                <a:gd name="T3" fmla="*/ 0 h 99"/>
                <a:gd name="T4" fmla="*/ 0 w 2019"/>
                <a:gd name="T5" fmla="*/ 0 h 99"/>
                <a:gd name="T6" fmla="*/ 0 w 2019"/>
                <a:gd name="T7" fmla="*/ 1 h 99"/>
                <a:gd name="T8" fmla="*/ 9 w 2019"/>
                <a:gd name="T9" fmla="*/ 1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9"/>
                <a:gd name="T16" fmla="*/ 0 h 99"/>
                <a:gd name="T17" fmla="*/ 2019 w 2019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9" h="99">
                  <a:moveTo>
                    <a:pt x="2019" y="99"/>
                  </a:moveTo>
                  <a:lnTo>
                    <a:pt x="2019" y="0"/>
                  </a:lnTo>
                  <a:lnTo>
                    <a:pt x="0" y="0"/>
                  </a:lnTo>
                  <a:lnTo>
                    <a:pt x="101" y="99"/>
                  </a:lnTo>
                  <a:lnTo>
                    <a:pt x="2019" y="9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07" name="Freeform 63">
              <a:extLst>
                <a:ext uri="{FF2B5EF4-FFF2-40B4-BE49-F238E27FC236}">
                  <a16:creationId xmlns:a16="http://schemas.microsoft.com/office/drawing/2014/main" id="{7782ED53-9829-50EA-4895-E21101661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" y="1117"/>
              <a:ext cx="17" cy="589"/>
            </a:xfrm>
            <a:custGeom>
              <a:avLst/>
              <a:gdLst>
                <a:gd name="T0" fmla="*/ 1 w 101"/>
                <a:gd name="T1" fmla="*/ 1 h 3532"/>
                <a:gd name="T2" fmla="*/ 0 w 101"/>
                <a:gd name="T3" fmla="*/ 0 h 3532"/>
                <a:gd name="T4" fmla="*/ 1 w 101"/>
                <a:gd name="T5" fmla="*/ 16 h 3532"/>
                <a:gd name="T6" fmla="*/ 1 w 101"/>
                <a:gd name="T7" fmla="*/ 1 h 35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3532"/>
                <a:gd name="T14" fmla="*/ 101 w 101"/>
                <a:gd name="T15" fmla="*/ 3532 h 35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3532">
                  <a:moveTo>
                    <a:pt x="101" y="99"/>
                  </a:moveTo>
                  <a:lnTo>
                    <a:pt x="0" y="0"/>
                  </a:lnTo>
                  <a:lnTo>
                    <a:pt x="101" y="3532"/>
                  </a:lnTo>
                  <a:lnTo>
                    <a:pt x="101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08" name="Freeform 64">
              <a:extLst>
                <a:ext uri="{FF2B5EF4-FFF2-40B4-BE49-F238E27FC236}">
                  <a16:creationId xmlns:a16="http://schemas.microsoft.com/office/drawing/2014/main" id="{AF2289C3-6421-8DF1-3A11-E452C0E8A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" y="1117"/>
              <a:ext cx="17" cy="589"/>
            </a:xfrm>
            <a:custGeom>
              <a:avLst/>
              <a:gdLst>
                <a:gd name="T0" fmla="*/ 0 w 101"/>
                <a:gd name="T1" fmla="*/ 0 h 3532"/>
                <a:gd name="T2" fmla="*/ 1 w 101"/>
                <a:gd name="T3" fmla="*/ 16 h 3532"/>
                <a:gd name="T4" fmla="*/ 0 w 101"/>
                <a:gd name="T5" fmla="*/ 16 h 3532"/>
                <a:gd name="T6" fmla="*/ 0 w 101"/>
                <a:gd name="T7" fmla="*/ 0 h 35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3532"/>
                <a:gd name="T14" fmla="*/ 101 w 101"/>
                <a:gd name="T15" fmla="*/ 3532 h 35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3532">
                  <a:moveTo>
                    <a:pt x="0" y="0"/>
                  </a:moveTo>
                  <a:lnTo>
                    <a:pt x="101" y="3532"/>
                  </a:lnTo>
                  <a:lnTo>
                    <a:pt x="0" y="35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09" name="Freeform 65">
              <a:extLst>
                <a:ext uri="{FF2B5EF4-FFF2-40B4-BE49-F238E27FC236}">
                  <a16:creationId xmlns:a16="http://schemas.microsoft.com/office/drawing/2014/main" id="{FE12D5A2-4CA4-53F6-62E4-9F944113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" y="1117"/>
              <a:ext cx="17" cy="589"/>
            </a:xfrm>
            <a:custGeom>
              <a:avLst/>
              <a:gdLst>
                <a:gd name="T0" fmla="*/ 1 w 101"/>
                <a:gd name="T1" fmla="*/ 1 h 3532"/>
                <a:gd name="T2" fmla="*/ 0 w 101"/>
                <a:gd name="T3" fmla="*/ 0 h 3532"/>
                <a:gd name="T4" fmla="*/ 0 w 101"/>
                <a:gd name="T5" fmla="*/ 16 h 3532"/>
                <a:gd name="T6" fmla="*/ 1 w 101"/>
                <a:gd name="T7" fmla="*/ 16 h 3532"/>
                <a:gd name="T8" fmla="*/ 1 w 101"/>
                <a:gd name="T9" fmla="*/ 1 h 3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3532"/>
                <a:gd name="T17" fmla="*/ 101 w 101"/>
                <a:gd name="T18" fmla="*/ 3532 h 35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3532">
                  <a:moveTo>
                    <a:pt x="101" y="99"/>
                  </a:moveTo>
                  <a:lnTo>
                    <a:pt x="0" y="0"/>
                  </a:lnTo>
                  <a:lnTo>
                    <a:pt x="0" y="3532"/>
                  </a:lnTo>
                  <a:lnTo>
                    <a:pt x="101" y="3532"/>
                  </a:lnTo>
                  <a:lnTo>
                    <a:pt x="101" y="9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10" name="Line 66">
              <a:extLst>
                <a:ext uri="{FF2B5EF4-FFF2-40B4-BE49-F238E27FC236}">
                  <a16:creationId xmlns:a16="http://schemas.microsoft.com/office/drawing/2014/main" id="{23830ED4-4D94-B208-CDA9-375D2B709E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1" y="170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11" name="Freeform 67">
              <a:extLst>
                <a:ext uri="{FF2B5EF4-FFF2-40B4-BE49-F238E27FC236}">
                  <a16:creationId xmlns:a16="http://schemas.microsoft.com/office/drawing/2014/main" id="{3FBD18E2-7544-B6A5-2541-5A9F1FB5D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1698"/>
              <a:ext cx="328" cy="16"/>
            </a:xfrm>
            <a:custGeom>
              <a:avLst/>
              <a:gdLst>
                <a:gd name="T0" fmla="*/ 0 w 1969"/>
                <a:gd name="T1" fmla="*/ 0 h 100"/>
                <a:gd name="T2" fmla="*/ 0 w 1969"/>
                <a:gd name="T3" fmla="*/ 0 h 100"/>
                <a:gd name="T4" fmla="*/ 9 w 1969"/>
                <a:gd name="T5" fmla="*/ 0 h 100"/>
                <a:gd name="T6" fmla="*/ 0 w 1969"/>
                <a:gd name="T7" fmla="*/ 0 h 1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9"/>
                <a:gd name="T13" fmla="*/ 0 h 100"/>
                <a:gd name="T14" fmla="*/ 1969 w 1969"/>
                <a:gd name="T15" fmla="*/ 100 h 1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9" h="100">
                  <a:moveTo>
                    <a:pt x="0" y="0"/>
                  </a:moveTo>
                  <a:lnTo>
                    <a:pt x="0" y="100"/>
                  </a:lnTo>
                  <a:lnTo>
                    <a:pt x="19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12" name="Freeform 68">
              <a:extLst>
                <a:ext uri="{FF2B5EF4-FFF2-40B4-BE49-F238E27FC236}">
                  <a16:creationId xmlns:a16="http://schemas.microsoft.com/office/drawing/2014/main" id="{FCD533A2-D8DC-D06B-3E48-2F3AE3744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1698"/>
              <a:ext cx="328" cy="16"/>
            </a:xfrm>
            <a:custGeom>
              <a:avLst/>
              <a:gdLst>
                <a:gd name="T0" fmla="*/ 0 w 1969"/>
                <a:gd name="T1" fmla="*/ 0 h 100"/>
                <a:gd name="T2" fmla="*/ 9 w 1969"/>
                <a:gd name="T3" fmla="*/ 0 h 100"/>
                <a:gd name="T4" fmla="*/ 9 w 1969"/>
                <a:gd name="T5" fmla="*/ 0 h 100"/>
                <a:gd name="T6" fmla="*/ 0 w 1969"/>
                <a:gd name="T7" fmla="*/ 0 h 1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9"/>
                <a:gd name="T13" fmla="*/ 0 h 100"/>
                <a:gd name="T14" fmla="*/ 1969 w 1969"/>
                <a:gd name="T15" fmla="*/ 100 h 1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9" h="100">
                  <a:moveTo>
                    <a:pt x="0" y="100"/>
                  </a:moveTo>
                  <a:lnTo>
                    <a:pt x="1969" y="0"/>
                  </a:lnTo>
                  <a:lnTo>
                    <a:pt x="1969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13" name="Rectangle 69">
              <a:extLst>
                <a:ext uri="{FF2B5EF4-FFF2-40B4-BE49-F238E27FC236}">
                  <a16:creationId xmlns:a16="http://schemas.microsoft.com/office/drawing/2014/main" id="{A2539B5A-BC62-E0E2-ACCB-17E1BD674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" y="1698"/>
              <a:ext cx="328" cy="1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5914" name="Freeform 70">
              <a:extLst>
                <a:ext uri="{FF2B5EF4-FFF2-40B4-BE49-F238E27FC236}">
                  <a16:creationId xmlns:a16="http://schemas.microsoft.com/office/drawing/2014/main" id="{8D464A35-6DBF-F97C-7EE5-FBB163E1D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2957"/>
              <a:ext cx="14" cy="83"/>
            </a:xfrm>
            <a:custGeom>
              <a:avLst/>
              <a:gdLst>
                <a:gd name="T0" fmla="*/ 0 w 83"/>
                <a:gd name="T1" fmla="*/ 0 h 500"/>
                <a:gd name="T2" fmla="*/ 0 w 83"/>
                <a:gd name="T3" fmla="*/ 0 h 500"/>
                <a:gd name="T4" fmla="*/ 0 w 83"/>
                <a:gd name="T5" fmla="*/ 2 h 500"/>
                <a:gd name="T6" fmla="*/ 0 60000 65536"/>
                <a:gd name="T7" fmla="*/ 0 60000 65536"/>
                <a:gd name="T8" fmla="*/ 0 60000 65536"/>
                <a:gd name="T9" fmla="*/ 0 w 83"/>
                <a:gd name="T10" fmla="*/ 0 h 500"/>
                <a:gd name="T11" fmla="*/ 83 w 83"/>
                <a:gd name="T12" fmla="*/ 500 h 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500">
                  <a:moveTo>
                    <a:pt x="0" y="84"/>
                  </a:moveTo>
                  <a:lnTo>
                    <a:pt x="83" y="0"/>
                  </a:lnTo>
                  <a:lnTo>
                    <a:pt x="83" y="50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15" name="Line 71">
              <a:extLst>
                <a:ext uri="{FF2B5EF4-FFF2-40B4-BE49-F238E27FC236}">
                  <a16:creationId xmlns:a16="http://schemas.microsoft.com/office/drawing/2014/main" id="{F7E2AF5B-E9BA-B893-F39E-C5453155DB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8" y="3040"/>
              <a:ext cx="28" cy="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16" name="Freeform 72">
              <a:extLst>
                <a:ext uri="{FF2B5EF4-FFF2-40B4-BE49-F238E27FC236}">
                  <a16:creationId xmlns:a16="http://schemas.microsoft.com/office/drawing/2014/main" id="{76BE445C-CD62-BC40-8B78-CCE650068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2957"/>
              <a:ext cx="27" cy="83"/>
            </a:xfrm>
            <a:custGeom>
              <a:avLst/>
              <a:gdLst>
                <a:gd name="T0" fmla="*/ 1 w 166"/>
                <a:gd name="T1" fmla="*/ 0 h 500"/>
                <a:gd name="T2" fmla="*/ 0 w 166"/>
                <a:gd name="T3" fmla="*/ 1 h 500"/>
                <a:gd name="T4" fmla="*/ 0 w 166"/>
                <a:gd name="T5" fmla="*/ 1 h 500"/>
                <a:gd name="T6" fmla="*/ 1 w 166"/>
                <a:gd name="T7" fmla="*/ 2 h 5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"/>
                <a:gd name="T13" fmla="*/ 0 h 500"/>
                <a:gd name="T14" fmla="*/ 166 w 166"/>
                <a:gd name="T15" fmla="*/ 500 h 5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" h="500">
                  <a:moveTo>
                    <a:pt x="166" y="0"/>
                  </a:moveTo>
                  <a:lnTo>
                    <a:pt x="0" y="167"/>
                  </a:lnTo>
                  <a:lnTo>
                    <a:pt x="0" y="333"/>
                  </a:lnTo>
                  <a:lnTo>
                    <a:pt x="166" y="50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17" name="Freeform 73">
              <a:extLst>
                <a:ext uri="{FF2B5EF4-FFF2-40B4-BE49-F238E27FC236}">
                  <a16:creationId xmlns:a16="http://schemas.microsoft.com/office/drawing/2014/main" id="{2995B431-98A5-1A35-D80B-1E252C070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" y="2957"/>
              <a:ext cx="55" cy="83"/>
            </a:xfrm>
            <a:custGeom>
              <a:avLst/>
              <a:gdLst>
                <a:gd name="T0" fmla="*/ 0 w 333"/>
                <a:gd name="T1" fmla="*/ 0 h 500"/>
                <a:gd name="T2" fmla="*/ 0 w 333"/>
                <a:gd name="T3" fmla="*/ 0 h 500"/>
                <a:gd name="T4" fmla="*/ 1 w 333"/>
                <a:gd name="T5" fmla="*/ 0 h 500"/>
                <a:gd name="T6" fmla="*/ 1 w 333"/>
                <a:gd name="T7" fmla="*/ 0 h 500"/>
                <a:gd name="T8" fmla="*/ 1 w 333"/>
                <a:gd name="T9" fmla="*/ 1 h 500"/>
                <a:gd name="T10" fmla="*/ 1 w 333"/>
                <a:gd name="T11" fmla="*/ 1 h 500"/>
                <a:gd name="T12" fmla="*/ 0 w 333"/>
                <a:gd name="T13" fmla="*/ 1 h 500"/>
                <a:gd name="T14" fmla="*/ 0 w 333"/>
                <a:gd name="T15" fmla="*/ 1 h 500"/>
                <a:gd name="T16" fmla="*/ 0 w 333"/>
                <a:gd name="T17" fmla="*/ 2 h 500"/>
                <a:gd name="T18" fmla="*/ 1 w 333"/>
                <a:gd name="T19" fmla="*/ 2 h 5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3"/>
                <a:gd name="T31" fmla="*/ 0 h 500"/>
                <a:gd name="T32" fmla="*/ 333 w 333"/>
                <a:gd name="T33" fmla="*/ 500 h 5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3" h="500">
                  <a:moveTo>
                    <a:pt x="0" y="84"/>
                  </a:moveTo>
                  <a:lnTo>
                    <a:pt x="83" y="0"/>
                  </a:lnTo>
                  <a:lnTo>
                    <a:pt x="250" y="0"/>
                  </a:lnTo>
                  <a:lnTo>
                    <a:pt x="333" y="84"/>
                  </a:lnTo>
                  <a:lnTo>
                    <a:pt x="333" y="167"/>
                  </a:lnTo>
                  <a:lnTo>
                    <a:pt x="250" y="250"/>
                  </a:lnTo>
                  <a:lnTo>
                    <a:pt x="83" y="250"/>
                  </a:lnTo>
                  <a:lnTo>
                    <a:pt x="0" y="333"/>
                  </a:lnTo>
                  <a:lnTo>
                    <a:pt x="0" y="500"/>
                  </a:lnTo>
                  <a:lnTo>
                    <a:pt x="333" y="50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18" name="Freeform 74">
              <a:extLst>
                <a:ext uri="{FF2B5EF4-FFF2-40B4-BE49-F238E27FC236}">
                  <a16:creationId xmlns:a16="http://schemas.microsoft.com/office/drawing/2014/main" id="{57ED2366-C8DD-0F7F-91D3-ACDF1B121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957"/>
              <a:ext cx="28" cy="83"/>
            </a:xfrm>
            <a:custGeom>
              <a:avLst/>
              <a:gdLst>
                <a:gd name="T0" fmla="*/ 0 w 165"/>
                <a:gd name="T1" fmla="*/ 0 h 500"/>
                <a:gd name="T2" fmla="*/ 1 w 165"/>
                <a:gd name="T3" fmla="*/ 1 h 500"/>
                <a:gd name="T4" fmla="*/ 1 w 165"/>
                <a:gd name="T5" fmla="*/ 1 h 500"/>
                <a:gd name="T6" fmla="*/ 0 w 165"/>
                <a:gd name="T7" fmla="*/ 2 h 5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500"/>
                <a:gd name="T14" fmla="*/ 165 w 165"/>
                <a:gd name="T15" fmla="*/ 500 h 5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500">
                  <a:moveTo>
                    <a:pt x="0" y="0"/>
                  </a:moveTo>
                  <a:lnTo>
                    <a:pt x="165" y="167"/>
                  </a:lnTo>
                  <a:lnTo>
                    <a:pt x="165" y="333"/>
                  </a:lnTo>
                  <a:lnTo>
                    <a:pt x="0" y="50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19" name="Line 75">
              <a:extLst>
                <a:ext uri="{FF2B5EF4-FFF2-40B4-BE49-F238E27FC236}">
                  <a16:creationId xmlns:a16="http://schemas.microsoft.com/office/drawing/2014/main" id="{E28FC757-9FD9-7E2F-6CDD-FA1B8EF3F8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1" y="2572"/>
              <a:ext cx="1" cy="13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20" name="Line 76">
              <a:extLst>
                <a:ext uri="{FF2B5EF4-FFF2-40B4-BE49-F238E27FC236}">
                  <a16:creationId xmlns:a16="http://schemas.microsoft.com/office/drawing/2014/main" id="{10F4B6D9-DE94-D366-D481-DC13EA9A5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1" y="2754"/>
              <a:ext cx="1" cy="13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21" name="Freeform 77">
              <a:extLst>
                <a:ext uri="{FF2B5EF4-FFF2-40B4-BE49-F238E27FC236}">
                  <a16:creationId xmlns:a16="http://schemas.microsoft.com/office/drawing/2014/main" id="{B607BC06-818F-2613-3811-37814A6A8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1707"/>
              <a:ext cx="56" cy="83"/>
            </a:xfrm>
            <a:custGeom>
              <a:avLst/>
              <a:gdLst>
                <a:gd name="T0" fmla="*/ 0 w 333"/>
                <a:gd name="T1" fmla="*/ 0 h 499"/>
                <a:gd name="T2" fmla="*/ 0 w 333"/>
                <a:gd name="T3" fmla="*/ 0 h 499"/>
                <a:gd name="T4" fmla="*/ 1 w 333"/>
                <a:gd name="T5" fmla="*/ 0 h 499"/>
                <a:gd name="T6" fmla="*/ 2 w 333"/>
                <a:gd name="T7" fmla="*/ 0 h 499"/>
                <a:gd name="T8" fmla="*/ 2 w 333"/>
                <a:gd name="T9" fmla="*/ 1 h 499"/>
                <a:gd name="T10" fmla="*/ 1 w 333"/>
                <a:gd name="T11" fmla="*/ 1 h 499"/>
                <a:gd name="T12" fmla="*/ 0 w 333"/>
                <a:gd name="T13" fmla="*/ 1 h 499"/>
                <a:gd name="T14" fmla="*/ 0 w 333"/>
                <a:gd name="T15" fmla="*/ 1 h 499"/>
                <a:gd name="T16" fmla="*/ 0 w 333"/>
                <a:gd name="T17" fmla="*/ 2 h 499"/>
                <a:gd name="T18" fmla="*/ 2 w 333"/>
                <a:gd name="T19" fmla="*/ 2 h 4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3"/>
                <a:gd name="T31" fmla="*/ 0 h 499"/>
                <a:gd name="T32" fmla="*/ 333 w 333"/>
                <a:gd name="T33" fmla="*/ 499 h 4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3" h="499">
                  <a:moveTo>
                    <a:pt x="0" y="83"/>
                  </a:moveTo>
                  <a:lnTo>
                    <a:pt x="83" y="0"/>
                  </a:lnTo>
                  <a:lnTo>
                    <a:pt x="249" y="0"/>
                  </a:lnTo>
                  <a:lnTo>
                    <a:pt x="333" y="83"/>
                  </a:lnTo>
                  <a:lnTo>
                    <a:pt x="333" y="166"/>
                  </a:lnTo>
                  <a:lnTo>
                    <a:pt x="249" y="249"/>
                  </a:lnTo>
                  <a:lnTo>
                    <a:pt x="83" y="249"/>
                  </a:lnTo>
                  <a:lnTo>
                    <a:pt x="0" y="333"/>
                  </a:lnTo>
                  <a:lnTo>
                    <a:pt x="0" y="499"/>
                  </a:lnTo>
                  <a:lnTo>
                    <a:pt x="333" y="499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22" name="Line 78">
              <a:extLst>
                <a:ext uri="{FF2B5EF4-FFF2-40B4-BE49-F238E27FC236}">
                  <a16:creationId xmlns:a16="http://schemas.microsoft.com/office/drawing/2014/main" id="{4D399B68-E12D-B12C-DE49-4AC5AA1B36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9" y="1707"/>
              <a:ext cx="13" cy="2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23" name="Freeform 79">
              <a:extLst>
                <a:ext uri="{FF2B5EF4-FFF2-40B4-BE49-F238E27FC236}">
                  <a16:creationId xmlns:a16="http://schemas.microsoft.com/office/drawing/2014/main" id="{0FEE8470-200A-3EAA-65F0-8FCCD9F62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" y="1721"/>
              <a:ext cx="55" cy="83"/>
            </a:xfrm>
            <a:custGeom>
              <a:avLst/>
              <a:gdLst>
                <a:gd name="T0" fmla="*/ 0 w 332"/>
                <a:gd name="T1" fmla="*/ 1 h 499"/>
                <a:gd name="T2" fmla="*/ 1 w 332"/>
                <a:gd name="T3" fmla="*/ 1 h 499"/>
                <a:gd name="T4" fmla="*/ 1 w 332"/>
                <a:gd name="T5" fmla="*/ 1 h 499"/>
                <a:gd name="T6" fmla="*/ 1 w 332"/>
                <a:gd name="T7" fmla="*/ 2 h 499"/>
                <a:gd name="T8" fmla="*/ 1 w 332"/>
                <a:gd name="T9" fmla="*/ 2 h 499"/>
                <a:gd name="T10" fmla="*/ 0 w 332"/>
                <a:gd name="T11" fmla="*/ 2 h 499"/>
                <a:gd name="T12" fmla="*/ 0 w 332"/>
                <a:gd name="T13" fmla="*/ 2 h 499"/>
                <a:gd name="T14" fmla="*/ 0 w 332"/>
                <a:gd name="T15" fmla="*/ 1 h 499"/>
                <a:gd name="T16" fmla="*/ 1 w 332"/>
                <a:gd name="T17" fmla="*/ 0 h 499"/>
                <a:gd name="T18" fmla="*/ 1 w 332"/>
                <a:gd name="T19" fmla="*/ 0 h 4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2"/>
                <a:gd name="T31" fmla="*/ 0 h 499"/>
                <a:gd name="T32" fmla="*/ 332 w 332"/>
                <a:gd name="T33" fmla="*/ 499 h 4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2" h="499">
                  <a:moveTo>
                    <a:pt x="0" y="249"/>
                  </a:moveTo>
                  <a:lnTo>
                    <a:pt x="249" y="249"/>
                  </a:lnTo>
                  <a:lnTo>
                    <a:pt x="332" y="333"/>
                  </a:lnTo>
                  <a:lnTo>
                    <a:pt x="332" y="416"/>
                  </a:lnTo>
                  <a:lnTo>
                    <a:pt x="249" y="499"/>
                  </a:lnTo>
                  <a:lnTo>
                    <a:pt x="83" y="499"/>
                  </a:lnTo>
                  <a:lnTo>
                    <a:pt x="0" y="416"/>
                  </a:lnTo>
                  <a:lnTo>
                    <a:pt x="0" y="166"/>
                  </a:lnTo>
                  <a:lnTo>
                    <a:pt x="166" y="0"/>
                  </a:lnTo>
                  <a:lnTo>
                    <a:pt x="249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24" name="Line 80">
              <a:extLst>
                <a:ext uri="{FF2B5EF4-FFF2-40B4-BE49-F238E27FC236}">
                  <a16:creationId xmlns:a16="http://schemas.microsoft.com/office/drawing/2014/main" id="{15332926-FFDB-1A42-42DE-6CA61022C0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4" y="1721"/>
              <a:ext cx="14" cy="2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25" name="Freeform 81">
              <a:extLst>
                <a:ext uri="{FF2B5EF4-FFF2-40B4-BE49-F238E27FC236}">
                  <a16:creationId xmlns:a16="http://schemas.microsoft.com/office/drawing/2014/main" id="{AC3DC2F3-11DA-6D34-A2C6-E5957F3BB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" y="1008"/>
              <a:ext cx="56" cy="83"/>
            </a:xfrm>
            <a:custGeom>
              <a:avLst/>
              <a:gdLst>
                <a:gd name="T0" fmla="*/ 0 w 332"/>
                <a:gd name="T1" fmla="*/ 2 h 499"/>
                <a:gd name="T2" fmla="*/ 0 w 332"/>
                <a:gd name="T3" fmla="*/ 2 h 499"/>
                <a:gd name="T4" fmla="*/ 1 w 332"/>
                <a:gd name="T5" fmla="*/ 2 h 499"/>
                <a:gd name="T6" fmla="*/ 2 w 332"/>
                <a:gd name="T7" fmla="*/ 2 h 499"/>
                <a:gd name="T8" fmla="*/ 2 w 332"/>
                <a:gd name="T9" fmla="*/ 1 h 499"/>
                <a:gd name="T10" fmla="*/ 1 w 332"/>
                <a:gd name="T11" fmla="*/ 1 h 499"/>
                <a:gd name="T12" fmla="*/ 0 w 332"/>
                <a:gd name="T13" fmla="*/ 1 h 499"/>
                <a:gd name="T14" fmla="*/ 0 w 332"/>
                <a:gd name="T15" fmla="*/ 0 h 499"/>
                <a:gd name="T16" fmla="*/ 2 w 332"/>
                <a:gd name="T17" fmla="*/ 0 h 4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2"/>
                <a:gd name="T28" fmla="*/ 0 h 499"/>
                <a:gd name="T29" fmla="*/ 332 w 332"/>
                <a:gd name="T30" fmla="*/ 499 h 4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2" h="499">
                  <a:moveTo>
                    <a:pt x="0" y="416"/>
                  </a:moveTo>
                  <a:lnTo>
                    <a:pt x="83" y="499"/>
                  </a:lnTo>
                  <a:lnTo>
                    <a:pt x="249" y="499"/>
                  </a:lnTo>
                  <a:lnTo>
                    <a:pt x="332" y="416"/>
                  </a:lnTo>
                  <a:lnTo>
                    <a:pt x="332" y="250"/>
                  </a:lnTo>
                  <a:lnTo>
                    <a:pt x="249" y="166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332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26" name="Line 82">
              <a:extLst>
                <a:ext uri="{FF2B5EF4-FFF2-40B4-BE49-F238E27FC236}">
                  <a16:creationId xmlns:a16="http://schemas.microsoft.com/office/drawing/2014/main" id="{01F47497-B311-30EF-CBCE-533D46BF3B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8" y="1008"/>
              <a:ext cx="13" cy="2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27" name="Freeform 83">
              <a:extLst>
                <a:ext uri="{FF2B5EF4-FFF2-40B4-BE49-F238E27FC236}">
                  <a16:creationId xmlns:a16="http://schemas.microsoft.com/office/drawing/2014/main" id="{96DAC663-EAAB-624C-0723-5AA93771E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" y="1015"/>
              <a:ext cx="13" cy="83"/>
            </a:xfrm>
            <a:custGeom>
              <a:avLst/>
              <a:gdLst>
                <a:gd name="T0" fmla="*/ 0 w 83"/>
                <a:gd name="T1" fmla="*/ 0 h 499"/>
                <a:gd name="T2" fmla="*/ 0 w 83"/>
                <a:gd name="T3" fmla="*/ 0 h 499"/>
                <a:gd name="T4" fmla="*/ 0 w 83"/>
                <a:gd name="T5" fmla="*/ 2 h 499"/>
                <a:gd name="T6" fmla="*/ 0 60000 65536"/>
                <a:gd name="T7" fmla="*/ 0 60000 65536"/>
                <a:gd name="T8" fmla="*/ 0 60000 65536"/>
                <a:gd name="T9" fmla="*/ 0 w 83"/>
                <a:gd name="T10" fmla="*/ 0 h 499"/>
                <a:gd name="T11" fmla="*/ 83 w 8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499">
                  <a:moveTo>
                    <a:pt x="0" y="83"/>
                  </a:moveTo>
                  <a:lnTo>
                    <a:pt x="83" y="0"/>
                  </a:lnTo>
                  <a:lnTo>
                    <a:pt x="83" y="499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28" name="Line 84">
              <a:extLst>
                <a:ext uri="{FF2B5EF4-FFF2-40B4-BE49-F238E27FC236}">
                  <a16:creationId xmlns:a16="http://schemas.microsoft.com/office/drawing/2014/main" id="{D3FA808F-CE46-C97B-A3D8-333630BE5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6" y="1098"/>
              <a:ext cx="27" cy="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29" name="Line 85">
              <a:extLst>
                <a:ext uri="{FF2B5EF4-FFF2-40B4-BE49-F238E27FC236}">
                  <a16:creationId xmlns:a16="http://schemas.microsoft.com/office/drawing/2014/main" id="{7B3817C3-A4C9-C77F-3CAB-201E5094BD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1" y="1015"/>
              <a:ext cx="14" cy="2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30" name="Freeform 86">
              <a:extLst>
                <a:ext uri="{FF2B5EF4-FFF2-40B4-BE49-F238E27FC236}">
                  <a16:creationId xmlns:a16="http://schemas.microsoft.com/office/drawing/2014/main" id="{1B8ED206-0401-404D-9E72-0570E2DE2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747"/>
              <a:ext cx="17" cy="378"/>
            </a:xfrm>
            <a:custGeom>
              <a:avLst/>
              <a:gdLst>
                <a:gd name="T0" fmla="*/ 1 w 99"/>
                <a:gd name="T1" fmla="*/ 0 h 2272"/>
                <a:gd name="T2" fmla="*/ 0 w 99"/>
                <a:gd name="T3" fmla="*/ 0 h 2272"/>
                <a:gd name="T4" fmla="*/ 1 w 99"/>
                <a:gd name="T5" fmla="*/ 10 h 2272"/>
                <a:gd name="T6" fmla="*/ 1 w 99"/>
                <a:gd name="T7" fmla="*/ 0 h 2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2272"/>
                <a:gd name="T14" fmla="*/ 99 w 99"/>
                <a:gd name="T15" fmla="*/ 2272 h 2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2272">
                  <a:moveTo>
                    <a:pt x="99" y="0"/>
                  </a:moveTo>
                  <a:lnTo>
                    <a:pt x="0" y="0"/>
                  </a:lnTo>
                  <a:lnTo>
                    <a:pt x="99" y="227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31" name="Freeform 87">
              <a:extLst>
                <a:ext uri="{FF2B5EF4-FFF2-40B4-BE49-F238E27FC236}">
                  <a16:creationId xmlns:a16="http://schemas.microsoft.com/office/drawing/2014/main" id="{19A867E1-0DB6-DFA0-6F66-04BF27917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747"/>
              <a:ext cx="17" cy="378"/>
            </a:xfrm>
            <a:custGeom>
              <a:avLst/>
              <a:gdLst>
                <a:gd name="T0" fmla="*/ 0 w 99"/>
                <a:gd name="T1" fmla="*/ 0 h 2272"/>
                <a:gd name="T2" fmla="*/ 1 w 99"/>
                <a:gd name="T3" fmla="*/ 10 h 2272"/>
                <a:gd name="T4" fmla="*/ 0 w 99"/>
                <a:gd name="T5" fmla="*/ 10 h 2272"/>
                <a:gd name="T6" fmla="*/ 0 w 99"/>
                <a:gd name="T7" fmla="*/ 0 h 2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2272"/>
                <a:gd name="T14" fmla="*/ 99 w 99"/>
                <a:gd name="T15" fmla="*/ 2272 h 2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2272">
                  <a:moveTo>
                    <a:pt x="0" y="0"/>
                  </a:moveTo>
                  <a:lnTo>
                    <a:pt x="99" y="2272"/>
                  </a:lnTo>
                  <a:lnTo>
                    <a:pt x="0" y="2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32" name="Rectangle 88">
              <a:extLst>
                <a:ext uri="{FF2B5EF4-FFF2-40B4-BE49-F238E27FC236}">
                  <a16:creationId xmlns:a16="http://schemas.microsoft.com/office/drawing/2014/main" id="{C00349FE-88B9-B101-B29A-B6DD95861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747"/>
              <a:ext cx="17" cy="37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5933" name="Freeform 89">
              <a:extLst>
                <a:ext uri="{FF2B5EF4-FFF2-40B4-BE49-F238E27FC236}">
                  <a16:creationId xmlns:a16="http://schemas.microsoft.com/office/drawing/2014/main" id="{C5922C92-EFD0-567C-5B4F-4768DFFA9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" y="747"/>
              <a:ext cx="16" cy="1295"/>
            </a:xfrm>
            <a:custGeom>
              <a:avLst/>
              <a:gdLst>
                <a:gd name="T0" fmla="*/ 0 w 100"/>
                <a:gd name="T1" fmla="*/ 36 h 7773"/>
                <a:gd name="T2" fmla="*/ 0 w 100"/>
                <a:gd name="T3" fmla="*/ 36 h 7773"/>
                <a:gd name="T4" fmla="*/ 0 w 100"/>
                <a:gd name="T5" fmla="*/ 0 h 7773"/>
                <a:gd name="T6" fmla="*/ 0 w 100"/>
                <a:gd name="T7" fmla="*/ 36 h 77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7773"/>
                <a:gd name="T14" fmla="*/ 100 w 100"/>
                <a:gd name="T15" fmla="*/ 7773 h 77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7773">
                  <a:moveTo>
                    <a:pt x="0" y="7773"/>
                  </a:moveTo>
                  <a:lnTo>
                    <a:pt x="100" y="7773"/>
                  </a:lnTo>
                  <a:lnTo>
                    <a:pt x="0" y="0"/>
                  </a:lnTo>
                  <a:lnTo>
                    <a:pt x="0" y="7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34" name="Freeform 90">
              <a:extLst>
                <a:ext uri="{FF2B5EF4-FFF2-40B4-BE49-F238E27FC236}">
                  <a16:creationId xmlns:a16="http://schemas.microsoft.com/office/drawing/2014/main" id="{C8A21BDF-D6C0-93E4-9FF2-D70ACF0C4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" y="747"/>
              <a:ext cx="16" cy="1295"/>
            </a:xfrm>
            <a:custGeom>
              <a:avLst/>
              <a:gdLst>
                <a:gd name="T0" fmla="*/ 0 w 100"/>
                <a:gd name="T1" fmla="*/ 36 h 7773"/>
                <a:gd name="T2" fmla="*/ 0 w 100"/>
                <a:gd name="T3" fmla="*/ 0 h 7773"/>
                <a:gd name="T4" fmla="*/ 0 w 100"/>
                <a:gd name="T5" fmla="*/ 0 h 7773"/>
                <a:gd name="T6" fmla="*/ 0 w 100"/>
                <a:gd name="T7" fmla="*/ 36 h 77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7773"/>
                <a:gd name="T14" fmla="*/ 100 w 100"/>
                <a:gd name="T15" fmla="*/ 7773 h 77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7773">
                  <a:moveTo>
                    <a:pt x="100" y="7773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7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35" name="Rectangle 91">
              <a:extLst>
                <a:ext uri="{FF2B5EF4-FFF2-40B4-BE49-F238E27FC236}">
                  <a16:creationId xmlns:a16="http://schemas.microsoft.com/office/drawing/2014/main" id="{8C795469-FA23-9EBC-DCA3-CD5308691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747"/>
              <a:ext cx="16" cy="129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5936" name="Line 92">
              <a:extLst>
                <a:ext uri="{FF2B5EF4-FFF2-40B4-BE49-F238E27FC236}">
                  <a16:creationId xmlns:a16="http://schemas.microsoft.com/office/drawing/2014/main" id="{EF829079-9375-5996-B944-A2EAF95E5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8" y="2572"/>
              <a:ext cx="1" cy="13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37" name="Line 93">
              <a:extLst>
                <a:ext uri="{FF2B5EF4-FFF2-40B4-BE49-F238E27FC236}">
                  <a16:creationId xmlns:a16="http://schemas.microsoft.com/office/drawing/2014/main" id="{5427233A-95A1-5DFC-75A0-0523231CB4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8" y="2754"/>
              <a:ext cx="1" cy="13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38" name="Freeform 94">
              <a:extLst>
                <a:ext uri="{FF2B5EF4-FFF2-40B4-BE49-F238E27FC236}">
                  <a16:creationId xmlns:a16="http://schemas.microsoft.com/office/drawing/2014/main" id="{E189E97D-0E4A-F2C4-FBB2-B5BA1367E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2957"/>
              <a:ext cx="55" cy="41"/>
            </a:xfrm>
            <a:custGeom>
              <a:avLst/>
              <a:gdLst>
                <a:gd name="T0" fmla="*/ 0 w 332"/>
                <a:gd name="T1" fmla="*/ 0 h 250"/>
                <a:gd name="T2" fmla="*/ 0 w 332"/>
                <a:gd name="T3" fmla="*/ 0 h 250"/>
                <a:gd name="T4" fmla="*/ 1 w 332"/>
                <a:gd name="T5" fmla="*/ 0 h 250"/>
                <a:gd name="T6" fmla="*/ 1 w 332"/>
                <a:gd name="T7" fmla="*/ 0 h 250"/>
                <a:gd name="T8" fmla="*/ 1 w 332"/>
                <a:gd name="T9" fmla="*/ 1 h 250"/>
                <a:gd name="T10" fmla="*/ 1 w 332"/>
                <a:gd name="T11" fmla="*/ 1 h 250"/>
                <a:gd name="T12" fmla="*/ 1 w 332"/>
                <a:gd name="T13" fmla="*/ 1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2"/>
                <a:gd name="T22" fmla="*/ 0 h 250"/>
                <a:gd name="T23" fmla="*/ 332 w 332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2" h="250">
                  <a:moveTo>
                    <a:pt x="0" y="84"/>
                  </a:moveTo>
                  <a:lnTo>
                    <a:pt x="83" y="0"/>
                  </a:lnTo>
                  <a:lnTo>
                    <a:pt x="249" y="0"/>
                  </a:lnTo>
                  <a:lnTo>
                    <a:pt x="332" y="84"/>
                  </a:lnTo>
                  <a:lnTo>
                    <a:pt x="332" y="167"/>
                  </a:lnTo>
                  <a:lnTo>
                    <a:pt x="249" y="250"/>
                  </a:lnTo>
                  <a:lnTo>
                    <a:pt x="166" y="25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39" name="Freeform 95">
              <a:extLst>
                <a:ext uri="{FF2B5EF4-FFF2-40B4-BE49-F238E27FC236}">
                  <a16:creationId xmlns:a16="http://schemas.microsoft.com/office/drawing/2014/main" id="{9260E519-2F99-CB11-E140-AC3EE374C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2998"/>
              <a:ext cx="55" cy="42"/>
            </a:xfrm>
            <a:custGeom>
              <a:avLst/>
              <a:gdLst>
                <a:gd name="T0" fmla="*/ 1 w 332"/>
                <a:gd name="T1" fmla="*/ 0 h 250"/>
                <a:gd name="T2" fmla="*/ 1 w 332"/>
                <a:gd name="T3" fmla="*/ 0 h 250"/>
                <a:gd name="T4" fmla="*/ 1 w 332"/>
                <a:gd name="T5" fmla="*/ 1 h 250"/>
                <a:gd name="T6" fmla="*/ 1 w 332"/>
                <a:gd name="T7" fmla="*/ 1 h 250"/>
                <a:gd name="T8" fmla="*/ 0 w 332"/>
                <a:gd name="T9" fmla="*/ 1 h 250"/>
                <a:gd name="T10" fmla="*/ 0 w 332"/>
                <a:gd name="T11" fmla="*/ 1 h 2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2"/>
                <a:gd name="T19" fmla="*/ 0 h 250"/>
                <a:gd name="T20" fmla="*/ 332 w 332"/>
                <a:gd name="T21" fmla="*/ 250 h 2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2" h="250">
                  <a:moveTo>
                    <a:pt x="249" y="0"/>
                  </a:moveTo>
                  <a:lnTo>
                    <a:pt x="332" y="83"/>
                  </a:lnTo>
                  <a:lnTo>
                    <a:pt x="332" y="166"/>
                  </a:lnTo>
                  <a:lnTo>
                    <a:pt x="249" y="250"/>
                  </a:lnTo>
                  <a:lnTo>
                    <a:pt x="83" y="250"/>
                  </a:lnTo>
                  <a:lnTo>
                    <a:pt x="0" y="166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0" name="Freeform 96">
              <a:extLst>
                <a:ext uri="{FF2B5EF4-FFF2-40B4-BE49-F238E27FC236}">
                  <a16:creationId xmlns:a16="http://schemas.microsoft.com/office/drawing/2014/main" id="{A63F3004-F490-76C8-C00F-E289C069E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2957"/>
              <a:ext cx="27" cy="83"/>
            </a:xfrm>
            <a:custGeom>
              <a:avLst/>
              <a:gdLst>
                <a:gd name="T0" fmla="*/ 1 w 166"/>
                <a:gd name="T1" fmla="*/ 0 h 500"/>
                <a:gd name="T2" fmla="*/ 0 w 166"/>
                <a:gd name="T3" fmla="*/ 1 h 500"/>
                <a:gd name="T4" fmla="*/ 0 w 166"/>
                <a:gd name="T5" fmla="*/ 1 h 500"/>
                <a:gd name="T6" fmla="*/ 1 w 166"/>
                <a:gd name="T7" fmla="*/ 2 h 5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"/>
                <a:gd name="T13" fmla="*/ 0 h 500"/>
                <a:gd name="T14" fmla="*/ 166 w 166"/>
                <a:gd name="T15" fmla="*/ 500 h 5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" h="500">
                  <a:moveTo>
                    <a:pt x="166" y="0"/>
                  </a:moveTo>
                  <a:lnTo>
                    <a:pt x="0" y="167"/>
                  </a:lnTo>
                  <a:lnTo>
                    <a:pt x="0" y="333"/>
                  </a:lnTo>
                  <a:lnTo>
                    <a:pt x="166" y="50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1" name="Freeform 97">
              <a:extLst>
                <a:ext uri="{FF2B5EF4-FFF2-40B4-BE49-F238E27FC236}">
                  <a16:creationId xmlns:a16="http://schemas.microsoft.com/office/drawing/2014/main" id="{2C9A04A3-A486-DA0A-3363-464FC5C6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" y="2957"/>
              <a:ext cx="56" cy="83"/>
            </a:xfrm>
            <a:custGeom>
              <a:avLst/>
              <a:gdLst>
                <a:gd name="T0" fmla="*/ 2 w 332"/>
                <a:gd name="T1" fmla="*/ 1 h 500"/>
                <a:gd name="T2" fmla="*/ 0 w 332"/>
                <a:gd name="T3" fmla="*/ 1 h 500"/>
                <a:gd name="T4" fmla="*/ 1 w 332"/>
                <a:gd name="T5" fmla="*/ 0 h 500"/>
                <a:gd name="T6" fmla="*/ 1 w 332"/>
                <a:gd name="T7" fmla="*/ 2 h 5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2"/>
                <a:gd name="T13" fmla="*/ 0 h 500"/>
                <a:gd name="T14" fmla="*/ 332 w 332"/>
                <a:gd name="T15" fmla="*/ 500 h 5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2" h="500">
                  <a:moveTo>
                    <a:pt x="332" y="333"/>
                  </a:moveTo>
                  <a:lnTo>
                    <a:pt x="0" y="333"/>
                  </a:lnTo>
                  <a:lnTo>
                    <a:pt x="250" y="0"/>
                  </a:lnTo>
                  <a:lnTo>
                    <a:pt x="250" y="50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2" name="Freeform 98">
              <a:extLst>
                <a:ext uri="{FF2B5EF4-FFF2-40B4-BE49-F238E27FC236}">
                  <a16:creationId xmlns:a16="http://schemas.microsoft.com/office/drawing/2014/main" id="{7F9CED11-725B-960B-1FFC-F624D1746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2957"/>
              <a:ext cx="28" cy="83"/>
            </a:xfrm>
            <a:custGeom>
              <a:avLst/>
              <a:gdLst>
                <a:gd name="T0" fmla="*/ 0 w 166"/>
                <a:gd name="T1" fmla="*/ 0 h 500"/>
                <a:gd name="T2" fmla="*/ 1 w 166"/>
                <a:gd name="T3" fmla="*/ 1 h 500"/>
                <a:gd name="T4" fmla="*/ 1 w 166"/>
                <a:gd name="T5" fmla="*/ 1 h 500"/>
                <a:gd name="T6" fmla="*/ 0 w 166"/>
                <a:gd name="T7" fmla="*/ 2 h 5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"/>
                <a:gd name="T13" fmla="*/ 0 h 500"/>
                <a:gd name="T14" fmla="*/ 166 w 166"/>
                <a:gd name="T15" fmla="*/ 500 h 5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" h="500">
                  <a:moveTo>
                    <a:pt x="0" y="0"/>
                  </a:moveTo>
                  <a:lnTo>
                    <a:pt x="166" y="167"/>
                  </a:lnTo>
                  <a:lnTo>
                    <a:pt x="166" y="333"/>
                  </a:lnTo>
                  <a:lnTo>
                    <a:pt x="0" y="50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3" name="Freeform 99">
              <a:extLst>
                <a:ext uri="{FF2B5EF4-FFF2-40B4-BE49-F238E27FC236}">
                  <a16:creationId xmlns:a16="http://schemas.microsoft.com/office/drawing/2014/main" id="{995FDB2D-62B7-E671-ECCC-015DC3B80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714"/>
              <a:ext cx="55" cy="83"/>
            </a:xfrm>
            <a:custGeom>
              <a:avLst/>
              <a:gdLst>
                <a:gd name="T0" fmla="*/ 1 w 332"/>
                <a:gd name="T1" fmla="*/ 1 h 499"/>
                <a:gd name="T2" fmla="*/ 0 w 332"/>
                <a:gd name="T3" fmla="*/ 1 h 499"/>
                <a:gd name="T4" fmla="*/ 1 w 332"/>
                <a:gd name="T5" fmla="*/ 0 h 499"/>
                <a:gd name="T6" fmla="*/ 1 w 332"/>
                <a:gd name="T7" fmla="*/ 2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2"/>
                <a:gd name="T13" fmla="*/ 0 h 499"/>
                <a:gd name="T14" fmla="*/ 332 w 332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2" h="499">
                  <a:moveTo>
                    <a:pt x="332" y="333"/>
                  </a:moveTo>
                  <a:lnTo>
                    <a:pt x="0" y="333"/>
                  </a:lnTo>
                  <a:lnTo>
                    <a:pt x="249" y="0"/>
                  </a:lnTo>
                  <a:lnTo>
                    <a:pt x="249" y="499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4" name="Line 100">
              <a:extLst>
                <a:ext uri="{FF2B5EF4-FFF2-40B4-BE49-F238E27FC236}">
                  <a16:creationId xmlns:a16="http://schemas.microsoft.com/office/drawing/2014/main" id="{7028D68F-85B6-12C5-5360-D29F314B97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5" y="1714"/>
              <a:ext cx="14" cy="2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5" name="Freeform 101">
              <a:extLst>
                <a:ext uri="{FF2B5EF4-FFF2-40B4-BE49-F238E27FC236}">
                  <a16:creationId xmlns:a16="http://schemas.microsoft.com/office/drawing/2014/main" id="{D4A599D4-64A6-6251-BE39-AD971DDA9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1002"/>
              <a:ext cx="55" cy="41"/>
            </a:xfrm>
            <a:custGeom>
              <a:avLst/>
              <a:gdLst>
                <a:gd name="T0" fmla="*/ 0 w 332"/>
                <a:gd name="T1" fmla="*/ 0 h 250"/>
                <a:gd name="T2" fmla="*/ 0 w 332"/>
                <a:gd name="T3" fmla="*/ 0 h 250"/>
                <a:gd name="T4" fmla="*/ 1 w 332"/>
                <a:gd name="T5" fmla="*/ 0 h 250"/>
                <a:gd name="T6" fmla="*/ 1 w 332"/>
                <a:gd name="T7" fmla="*/ 0 h 250"/>
                <a:gd name="T8" fmla="*/ 1 w 332"/>
                <a:gd name="T9" fmla="*/ 1 h 250"/>
                <a:gd name="T10" fmla="*/ 1 w 332"/>
                <a:gd name="T11" fmla="*/ 1 h 250"/>
                <a:gd name="T12" fmla="*/ 1 w 332"/>
                <a:gd name="T13" fmla="*/ 1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2"/>
                <a:gd name="T22" fmla="*/ 0 h 250"/>
                <a:gd name="T23" fmla="*/ 332 w 332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2" h="250">
                  <a:moveTo>
                    <a:pt x="0" y="83"/>
                  </a:moveTo>
                  <a:lnTo>
                    <a:pt x="83" y="0"/>
                  </a:lnTo>
                  <a:lnTo>
                    <a:pt x="249" y="0"/>
                  </a:lnTo>
                  <a:lnTo>
                    <a:pt x="332" y="83"/>
                  </a:lnTo>
                  <a:lnTo>
                    <a:pt x="332" y="165"/>
                  </a:lnTo>
                  <a:lnTo>
                    <a:pt x="249" y="250"/>
                  </a:lnTo>
                  <a:lnTo>
                    <a:pt x="166" y="25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6" name="Freeform 102">
              <a:extLst>
                <a:ext uri="{FF2B5EF4-FFF2-40B4-BE49-F238E27FC236}">
                  <a16:creationId xmlns:a16="http://schemas.microsoft.com/office/drawing/2014/main" id="{2B34594D-0295-BE46-93BE-FA008FE3F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1043"/>
              <a:ext cx="55" cy="42"/>
            </a:xfrm>
            <a:custGeom>
              <a:avLst/>
              <a:gdLst>
                <a:gd name="T0" fmla="*/ 1 w 332"/>
                <a:gd name="T1" fmla="*/ 0 h 248"/>
                <a:gd name="T2" fmla="*/ 1 w 332"/>
                <a:gd name="T3" fmla="*/ 0 h 248"/>
                <a:gd name="T4" fmla="*/ 1 w 332"/>
                <a:gd name="T5" fmla="*/ 1 h 248"/>
                <a:gd name="T6" fmla="*/ 1 w 332"/>
                <a:gd name="T7" fmla="*/ 1 h 248"/>
                <a:gd name="T8" fmla="*/ 0 w 332"/>
                <a:gd name="T9" fmla="*/ 1 h 248"/>
                <a:gd name="T10" fmla="*/ 0 w 332"/>
                <a:gd name="T11" fmla="*/ 1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2"/>
                <a:gd name="T19" fmla="*/ 0 h 248"/>
                <a:gd name="T20" fmla="*/ 332 w 332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2" h="248">
                  <a:moveTo>
                    <a:pt x="249" y="0"/>
                  </a:moveTo>
                  <a:lnTo>
                    <a:pt x="332" y="82"/>
                  </a:lnTo>
                  <a:lnTo>
                    <a:pt x="332" y="165"/>
                  </a:lnTo>
                  <a:lnTo>
                    <a:pt x="249" y="248"/>
                  </a:lnTo>
                  <a:lnTo>
                    <a:pt x="83" y="248"/>
                  </a:lnTo>
                  <a:lnTo>
                    <a:pt x="0" y="165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7" name="Line 103">
              <a:extLst>
                <a:ext uri="{FF2B5EF4-FFF2-40B4-BE49-F238E27FC236}">
                  <a16:creationId xmlns:a16="http://schemas.microsoft.com/office/drawing/2014/main" id="{38278065-8EBB-3AD7-4EA8-F46274400E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8" y="1002"/>
              <a:ext cx="14" cy="2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8" name="Line 104">
              <a:extLst>
                <a:ext uri="{FF2B5EF4-FFF2-40B4-BE49-F238E27FC236}">
                  <a16:creationId xmlns:a16="http://schemas.microsoft.com/office/drawing/2014/main" id="{F80CA62C-7FBC-604A-5B39-BC0928325A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5" y="2042"/>
              <a:ext cx="1" cy="14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9" name="Line 105">
              <a:extLst>
                <a:ext uri="{FF2B5EF4-FFF2-40B4-BE49-F238E27FC236}">
                  <a16:creationId xmlns:a16="http://schemas.microsoft.com/office/drawing/2014/main" id="{3BE926DE-0398-5CE8-2DF8-017164F4D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1" y="2311"/>
              <a:ext cx="1300" cy="130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50" name="Freeform 106">
              <a:extLst>
                <a:ext uri="{FF2B5EF4-FFF2-40B4-BE49-F238E27FC236}">
                  <a16:creationId xmlns:a16="http://schemas.microsoft.com/office/drawing/2014/main" id="{2473ED98-C6D6-3E0A-1C54-0D40FF4DD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1707"/>
              <a:ext cx="55" cy="83"/>
            </a:xfrm>
            <a:custGeom>
              <a:avLst/>
              <a:gdLst>
                <a:gd name="T0" fmla="*/ 0 w 331"/>
                <a:gd name="T1" fmla="*/ 1 h 499"/>
                <a:gd name="T2" fmla="*/ 1 w 331"/>
                <a:gd name="T3" fmla="*/ 1 h 499"/>
                <a:gd name="T4" fmla="*/ 1 w 331"/>
                <a:gd name="T5" fmla="*/ 1 h 499"/>
                <a:gd name="T6" fmla="*/ 1 w 331"/>
                <a:gd name="T7" fmla="*/ 2 h 499"/>
                <a:gd name="T8" fmla="*/ 1 w 331"/>
                <a:gd name="T9" fmla="*/ 2 h 499"/>
                <a:gd name="T10" fmla="*/ 0 w 331"/>
                <a:gd name="T11" fmla="*/ 2 h 499"/>
                <a:gd name="T12" fmla="*/ 0 w 331"/>
                <a:gd name="T13" fmla="*/ 2 h 499"/>
                <a:gd name="T14" fmla="*/ 0 w 331"/>
                <a:gd name="T15" fmla="*/ 1 h 499"/>
                <a:gd name="T16" fmla="*/ 1 w 331"/>
                <a:gd name="T17" fmla="*/ 0 h 499"/>
                <a:gd name="T18" fmla="*/ 1 w 331"/>
                <a:gd name="T19" fmla="*/ 0 h 4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1"/>
                <a:gd name="T31" fmla="*/ 0 h 499"/>
                <a:gd name="T32" fmla="*/ 331 w 331"/>
                <a:gd name="T33" fmla="*/ 499 h 4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1" h="499">
                  <a:moveTo>
                    <a:pt x="0" y="249"/>
                  </a:moveTo>
                  <a:lnTo>
                    <a:pt x="248" y="249"/>
                  </a:lnTo>
                  <a:lnTo>
                    <a:pt x="331" y="333"/>
                  </a:lnTo>
                  <a:lnTo>
                    <a:pt x="331" y="416"/>
                  </a:lnTo>
                  <a:lnTo>
                    <a:pt x="248" y="499"/>
                  </a:lnTo>
                  <a:lnTo>
                    <a:pt x="83" y="499"/>
                  </a:lnTo>
                  <a:lnTo>
                    <a:pt x="0" y="416"/>
                  </a:lnTo>
                  <a:lnTo>
                    <a:pt x="0" y="166"/>
                  </a:lnTo>
                  <a:lnTo>
                    <a:pt x="166" y="0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51" name="Line 107">
              <a:extLst>
                <a:ext uri="{FF2B5EF4-FFF2-40B4-BE49-F238E27FC236}">
                  <a16:creationId xmlns:a16="http://schemas.microsoft.com/office/drawing/2014/main" id="{46307FD7-C361-CA51-BC92-E4B7B3E558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2" y="1707"/>
              <a:ext cx="14" cy="2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52" name="Line 108">
              <a:extLst>
                <a:ext uri="{FF2B5EF4-FFF2-40B4-BE49-F238E27FC236}">
                  <a16:creationId xmlns:a16="http://schemas.microsoft.com/office/drawing/2014/main" id="{569B9024-E356-F2D7-3E3F-8DBAC77F8E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3" y="1707"/>
              <a:ext cx="14" cy="2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53" name="Freeform 109">
              <a:extLst>
                <a:ext uri="{FF2B5EF4-FFF2-40B4-BE49-F238E27FC236}">
                  <a16:creationId xmlns:a16="http://schemas.microsoft.com/office/drawing/2014/main" id="{F2B7581E-8455-CBCB-BC22-DB9A90F69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1008"/>
              <a:ext cx="56" cy="83"/>
            </a:xfrm>
            <a:custGeom>
              <a:avLst/>
              <a:gdLst>
                <a:gd name="T0" fmla="*/ 0 w 332"/>
                <a:gd name="T1" fmla="*/ 2 h 499"/>
                <a:gd name="T2" fmla="*/ 0 w 332"/>
                <a:gd name="T3" fmla="*/ 2 h 499"/>
                <a:gd name="T4" fmla="*/ 1 w 332"/>
                <a:gd name="T5" fmla="*/ 2 h 499"/>
                <a:gd name="T6" fmla="*/ 2 w 332"/>
                <a:gd name="T7" fmla="*/ 2 h 499"/>
                <a:gd name="T8" fmla="*/ 2 w 332"/>
                <a:gd name="T9" fmla="*/ 1 h 499"/>
                <a:gd name="T10" fmla="*/ 1 w 332"/>
                <a:gd name="T11" fmla="*/ 1 h 499"/>
                <a:gd name="T12" fmla="*/ 0 w 332"/>
                <a:gd name="T13" fmla="*/ 1 h 499"/>
                <a:gd name="T14" fmla="*/ 0 w 332"/>
                <a:gd name="T15" fmla="*/ 0 h 499"/>
                <a:gd name="T16" fmla="*/ 2 w 332"/>
                <a:gd name="T17" fmla="*/ 0 h 4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2"/>
                <a:gd name="T28" fmla="*/ 0 h 499"/>
                <a:gd name="T29" fmla="*/ 332 w 332"/>
                <a:gd name="T30" fmla="*/ 499 h 4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2" h="499">
                  <a:moveTo>
                    <a:pt x="0" y="416"/>
                  </a:moveTo>
                  <a:lnTo>
                    <a:pt x="83" y="499"/>
                  </a:lnTo>
                  <a:lnTo>
                    <a:pt x="249" y="499"/>
                  </a:lnTo>
                  <a:lnTo>
                    <a:pt x="332" y="416"/>
                  </a:lnTo>
                  <a:lnTo>
                    <a:pt x="332" y="250"/>
                  </a:lnTo>
                  <a:lnTo>
                    <a:pt x="249" y="166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332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54" name="Line 110">
              <a:extLst>
                <a:ext uri="{FF2B5EF4-FFF2-40B4-BE49-F238E27FC236}">
                  <a16:creationId xmlns:a16="http://schemas.microsoft.com/office/drawing/2014/main" id="{9D0C815D-2A4D-2FFF-7CE8-DBA39B4466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8" y="1008"/>
              <a:ext cx="14" cy="2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55" name="Line 111">
              <a:extLst>
                <a:ext uri="{FF2B5EF4-FFF2-40B4-BE49-F238E27FC236}">
                  <a16:creationId xmlns:a16="http://schemas.microsoft.com/office/drawing/2014/main" id="{7FD7C55C-2BF7-6E37-3933-6C097F818E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0" y="1008"/>
              <a:ext cx="14" cy="2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56" name="Line 112">
              <a:extLst>
                <a:ext uri="{FF2B5EF4-FFF2-40B4-BE49-F238E27FC236}">
                  <a16:creationId xmlns:a16="http://schemas.microsoft.com/office/drawing/2014/main" id="{97543406-9CE9-1F1E-34D4-F5DF070263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6" y="1125"/>
              <a:ext cx="1" cy="176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57" name="Freeform 113">
              <a:extLst>
                <a:ext uri="{FF2B5EF4-FFF2-40B4-BE49-F238E27FC236}">
                  <a16:creationId xmlns:a16="http://schemas.microsoft.com/office/drawing/2014/main" id="{2B42FFE4-7D47-25E7-4DAD-1C05A7262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" y="1714"/>
              <a:ext cx="56" cy="8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0 h 499"/>
                <a:gd name="T4" fmla="*/ 1 w 332"/>
                <a:gd name="T5" fmla="*/ 0 h 499"/>
                <a:gd name="T6" fmla="*/ 2 w 332"/>
                <a:gd name="T7" fmla="*/ 0 h 499"/>
                <a:gd name="T8" fmla="*/ 2 w 332"/>
                <a:gd name="T9" fmla="*/ 1 h 499"/>
                <a:gd name="T10" fmla="*/ 1 w 332"/>
                <a:gd name="T11" fmla="*/ 1 h 499"/>
                <a:gd name="T12" fmla="*/ 0 w 332"/>
                <a:gd name="T13" fmla="*/ 1 h 499"/>
                <a:gd name="T14" fmla="*/ 0 w 332"/>
                <a:gd name="T15" fmla="*/ 1 h 499"/>
                <a:gd name="T16" fmla="*/ 0 w 332"/>
                <a:gd name="T17" fmla="*/ 2 h 499"/>
                <a:gd name="T18" fmla="*/ 2 w 332"/>
                <a:gd name="T19" fmla="*/ 2 h 4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2"/>
                <a:gd name="T31" fmla="*/ 0 h 499"/>
                <a:gd name="T32" fmla="*/ 332 w 332"/>
                <a:gd name="T33" fmla="*/ 499 h 4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2" h="499">
                  <a:moveTo>
                    <a:pt x="0" y="83"/>
                  </a:moveTo>
                  <a:lnTo>
                    <a:pt x="83" y="0"/>
                  </a:lnTo>
                  <a:lnTo>
                    <a:pt x="249" y="0"/>
                  </a:lnTo>
                  <a:lnTo>
                    <a:pt x="332" y="83"/>
                  </a:lnTo>
                  <a:lnTo>
                    <a:pt x="332" y="166"/>
                  </a:lnTo>
                  <a:lnTo>
                    <a:pt x="249" y="249"/>
                  </a:lnTo>
                  <a:lnTo>
                    <a:pt x="83" y="249"/>
                  </a:lnTo>
                  <a:lnTo>
                    <a:pt x="0" y="333"/>
                  </a:lnTo>
                  <a:lnTo>
                    <a:pt x="0" y="499"/>
                  </a:lnTo>
                  <a:lnTo>
                    <a:pt x="332" y="499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58" name="Line 114">
              <a:extLst>
                <a:ext uri="{FF2B5EF4-FFF2-40B4-BE49-F238E27FC236}">
                  <a16:creationId xmlns:a16="http://schemas.microsoft.com/office/drawing/2014/main" id="{4AE170EF-6364-7083-B0A5-ED866A991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7" y="1714"/>
              <a:ext cx="14" cy="2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59" name="Line 115">
              <a:extLst>
                <a:ext uri="{FF2B5EF4-FFF2-40B4-BE49-F238E27FC236}">
                  <a16:creationId xmlns:a16="http://schemas.microsoft.com/office/drawing/2014/main" id="{ADE07404-D056-5CD2-6855-149AFDD898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9" y="1714"/>
              <a:ext cx="14" cy="2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60" name="Freeform 116">
              <a:extLst>
                <a:ext uri="{FF2B5EF4-FFF2-40B4-BE49-F238E27FC236}">
                  <a16:creationId xmlns:a16="http://schemas.microsoft.com/office/drawing/2014/main" id="{8EC1D339-FC6E-A006-6E22-D9FB098D5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" y="1714"/>
              <a:ext cx="28" cy="83"/>
            </a:xfrm>
            <a:custGeom>
              <a:avLst/>
              <a:gdLst>
                <a:gd name="T0" fmla="*/ 1 w 167"/>
                <a:gd name="T1" fmla="*/ 0 h 499"/>
                <a:gd name="T2" fmla="*/ 0 w 167"/>
                <a:gd name="T3" fmla="*/ 1 h 499"/>
                <a:gd name="T4" fmla="*/ 0 w 167"/>
                <a:gd name="T5" fmla="*/ 1 h 499"/>
                <a:gd name="T6" fmla="*/ 1 w 167"/>
                <a:gd name="T7" fmla="*/ 2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499"/>
                <a:gd name="T14" fmla="*/ 167 w 167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499">
                  <a:moveTo>
                    <a:pt x="167" y="0"/>
                  </a:moveTo>
                  <a:lnTo>
                    <a:pt x="0" y="166"/>
                  </a:lnTo>
                  <a:lnTo>
                    <a:pt x="0" y="333"/>
                  </a:lnTo>
                  <a:lnTo>
                    <a:pt x="167" y="499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61" name="Freeform 117">
              <a:extLst>
                <a:ext uri="{FF2B5EF4-FFF2-40B4-BE49-F238E27FC236}">
                  <a16:creationId xmlns:a16="http://schemas.microsoft.com/office/drawing/2014/main" id="{F270195A-EC75-5BFB-1A50-40118C393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1714"/>
              <a:ext cx="55" cy="83"/>
            </a:xfrm>
            <a:custGeom>
              <a:avLst/>
              <a:gdLst>
                <a:gd name="T0" fmla="*/ 1 w 333"/>
                <a:gd name="T1" fmla="*/ 1 h 499"/>
                <a:gd name="T2" fmla="*/ 0 w 333"/>
                <a:gd name="T3" fmla="*/ 1 h 499"/>
                <a:gd name="T4" fmla="*/ 1 w 333"/>
                <a:gd name="T5" fmla="*/ 0 h 499"/>
                <a:gd name="T6" fmla="*/ 1 w 333"/>
                <a:gd name="T7" fmla="*/ 2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3"/>
                <a:gd name="T13" fmla="*/ 0 h 499"/>
                <a:gd name="T14" fmla="*/ 333 w 333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3" h="499">
                  <a:moveTo>
                    <a:pt x="333" y="333"/>
                  </a:moveTo>
                  <a:lnTo>
                    <a:pt x="0" y="333"/>
                  </a:lnTo>
                  <a:lnTo>
                    <a:pt x="249" y="0"/>
                  </a:lnTo>
                  <a:lnTo>
                    <a:pt x="249" y="499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62" name="Line 118">
              <a:extLst>
                <a:ext uri="{FF2B5EF4-FFF2-40B4-BE49-F238E27FC236}">
                  <a16:creationId xmlns:a16="http://schemas.microsoft.com/office/drawing/2014/main" id="{15DEA978-AAD5-559A-98C9-6B859147AE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9" y="1714"/>
              <a:ext cx="14" cy="2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63" name="Line 119">
              <a:extLst>
                <a:ext uri="{FF2B5EF4-FFF2-40B4-BE49-F238E27FC236}">
                  <a16:creationId xmlns:a16="http://schemas.microsoft.com/office/drawing/2014/main" id="{8E4CAA32-EBFE-7A8C-D5F7-C5451FFF7E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0" y="1714"/>
              <a:ext cx="14" cy="2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64" name="Freeform 120">
              <a:extLst>
                <a:ext uri="{FF2B5EF4-FFF2-40B4-BE49-F238E27FC236}">
                  <a16:creationId xmlns:a16="http://schemas.microsoft.com/office/drawing/2014/main" id="{A3475AB9-4B14-1ACA-19D8-53163B667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" y="1714"/>
              <a:ext cx="28" cy="83"/>
            </a:xfrm>
            <a:custGeom>
              <a:avLst/>
              <a:gdLst>
                <a:gd name="T0" fmla="*/ 0 w 166"/>
                <a:gd name="T1" fmla="*/ 0 h 499"/>
                <a:gd name="T2" fmla="*/ 1 w 166"/>
                <a:gd name="T3" fmla="*/ 1 h 499"/>
                <a:gd name="T4" fmla="*/ 1 w 166"/>
                <a:gd name="T5" fmla="*/ 1 h 499"/>
                <a:gd name="T6" fmla="*/ 0 w 166"/>
                <a:gd name="T7" fmla="*/ 2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"/>
                <a:gd name="T13" fmla="*/ 0 h 499"/>
                <a:gd name="T14" fmla="*/ 166 w 166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" h="499">
                  <a:moveTo>
                    <a:pt x="0" y="0"/>
                  </a:moveTo>
                  <a:lnTo>
                    <a:pt x="166" y="166"/>
                  </a:lnTo>
                  <a:lnTo>
                    <a:pt x="166" y="333"/>
                  </a:lnTo>
                  <a:lnTo>
                    <a:pt x="0" y="499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65" name="Line 121">
              <a:extLst>
                <a:ext uri="{FF2B5EF4-FFF2-40B4-BE49-F238E27FC236}">
                  <a16:creationId xmlns:a16="http://schemas.microsoft.com/office/drawing/2014/main" id="{EF592358-DCCA-04E6-CE8C-9D77ECB1A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2" y="2042"/>
              <a:ext cx="1" cy="5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66" name="Freeform 122">
              <a:extLst>
                <a:ext uri="{FF2B5EF4-FFF2-40B4-BE49-F238E27FC236}">
                  <a16:creationId xmlns:a16="http://schemas.microsoft.com/office/drawing/2014/main" id="{7EE980F5-4007-6465-D1C7-55FD226BC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" y="1008"/>
              <a:ext cx="14" cy="83"/>
            </a:xfrm>
            <a:custGeom>
              <a:avLst/>
              <a:gdLst>
                <a:gd name="T0" fmla="*/ 0 w 83"/>
                <a:gd name="T1" fmla="*/ 0 h 499"/>
                <a:gd name="T2" fmla="*/ 0 w 83"/>
                <a:gd name="T3" fmla="*/ 0 h 499"/>
                <a:gd name="T4" fmla="*/ 0 w 83"/>
                <a:gd name="T5" fmla="*/ 2 h 499"/>
                <a:gd name="T6" fmla="*/ 0 60000 65536"/>
                <a:gd name="T7" fmla="*/ 0 60000 65536"/>
                <a:gd name="T8" fmla="*/ 0 60000 65536"/>
                <a:gd name="T9" fmla="*/ 0 w 83"/>
                <a:gd name="T10" fmla="*/ 0 h 499"/>
                <a:gd name="T11" fmla="*/ 83 w 8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499">
                  <a:moveTo>
                    <a:pt x="0" y="83"/>
                  </a:moveTo>
                  <a:lnTo>
                    <a:pt x="83" y="0"/>
                  </a:lnTo>
                  <a:lnTo>
                    <a:pt x="83" y="499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67" name="Line 123">
              <a:extLst>
                <a:ext uri="{FF2B5EF4-FFF2-40B4-BE49-F238E27FC236}">
                  <a16:creationId xmlns:a16="http://schemas.microsoft.com/office/drawing/2014/main" id="{E91F99F3-93EB-0B64-0C50-B494E4C3D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" y="1091"/>
              <a:ext cx="28" cy="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68" name="Line 124">
              <a:extLst>
                <a:ext uri="{FF2B5EF4-FFF2-40B4-BE49-F238E27FC236}">
                  <a16:creationId xmlns:a16="http://schemas.microsoft.com/office/drawing/2014/main" id="{5A5E5C65-D6FB-618E-3FBF-CB8DA34046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0" y="1008"/>
              <a:ext cx="13" cy="2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69" name="Line 125">
              <a:extLst>
                <a:ext uri="{FF2B5EF4-FFF2-40B4-BE49-F238E27FC236}">
                  <a16:creationId xmlns:a16="http://schemas.microsoft.com/office/drawing/2014/main" id="{9E2768C2-7A5F-1933-EDF0-0059F40793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1" y="1008"/>
              <a:ext cx="14" cy="2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70" name="Freeform 126">
              <a:extLst>
                <a:ext uri="{FF2B5EF4-FFF2-40B4-BE49-F238E27FC236}">
                  <a16:creationId xmlns:a16="http://schemas.microsoft.com/office/drawing/2014/main" id="{FCF9980A-0C8C-4C27-CA06-3557359D9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1008"/>
              <a:ext cx="27" cy="83"/>
            </a:xfrm>
            <a:custGeom>
              <a:avLst/>
              <a:gdLst>
                <a:gd name="T0" fmla="*/ 1 w 165"/>
                <a:gd name="T1" fmla="*/ 0 h 499"/>
                <a:gd name="T2" fmla="*/ 0 w 165"/>
                <a:gd name="T3" fmla="*/ 1 h 499"/>
                <a:gd name="T4" fmla="*/ 0 w 165"/>
                <a:gd name="T5" fmla="*/ 1 h 499"/>
                <a:gd name="T6" fmla="*/ 1 w 165"/>
                <a:gd name="T7" fmla="*/ 2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499"/>
                <a:gd name="T14" fmla="*/ 165 w 165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499">
                  <a:moveTo>
                    <a:pt x="165" y="0"/>
                  </a:moveTo>
                  <a:lnTo>
                    <a:pt x="0" y="166"/>
                  </a:lnTo>
                  <a:lnTo>
                    <a:pt x="0" y="333"/>
                  </a:lnTo>
                  <a:lnTo>
                    <a:pt x="165" y="499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71" name="Freeform 127">
              <a:extLst>
                <a:ext uri="{FF2B5EF4-FFF2-40B4-BE49-F238E27FC236}">
                  <a16:creationId xmlns:a16="http://schemas.microsoft.com/office/drawing/2014/main" id="{9B98A486-7537-EFCB-FA23-961E1534D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008"/>
              <a:ext cx="56" cy="42"/>
            </a:xfrm>
            <a:custGeom>
              <a:avLst/>
              <a:gdLst>
                <a:gd name="T0" fmla="*/ 0 w 332"/>
                <a:gd name="T1" fmla="*/ 0 h 250"/>
                <a:gd name="T2" fmla="*/ 0 w 332"/>
                <a:gd name="T3" fmla="*/ 0 h 250"/>
                <a:gd name="T4" fmla="*/ 1 w 332"/>
                <a:gd name="T5" fmla="*/ 0 h 250"/>
                <a:gd name="T6" fmla="*/ 2 w 332"/>
                <a:gd name="T7" fmla="*/ 0 h 250"/>
                <a:gd name="T8" fmla="*/ 2 w 332"/>
                <a:gd name="T9" fmla="*/ 1 h 250"/>
                <a:gd name="T10" fmla="*/ 1 w 332"/>
                <a:gd name="T11" fmla="*/ 1 h 250"/>
                <a:gd name="T12" fmla="*/ 1 w 332"/>
                <a:gd name="T13" fmla="*/ 1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2"/>
                <a:gd name="T22" fmla="*/ 0 h 250"/>
                <a:gd name="T23" fmla="*/ 332 w 332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2" h="250">
                  <a:moveTo>
                    <a:pt x="0" y="83"/>
                  </a:moveTo>
                  <a:lnTo>
                    <a:pt x="83" y="0"/>
                  </a:lnTo>
                  <a:lnTo>
                    <a:pt x="249" y="0"/>
                  </a:lnTo>
                  <a:lnTo>
                    <a:pt x="332" y="83"/>
                  </a:lnTo>
                  <a:lnTo>
                    <a:pt x="332" y="166"/>
                  </a:lnTo>
                  <a:lnTo>
                    <a:pt x="249" y="250"/>
                  </a:lnTo>
                  <a:lnTo>
                    <a:pt x="166" y="250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72" name="Freeform 128">
              <a:extLst>
                <a:ext uri="{FF2B5EF4-FFF2-40B4-BE49-F238E27FC236}">
                  <a16:creationId xmlns:a16="http://schemas.microsoft.com/office/drawing/2014/main" id="{1160052A-529C-4D60-CE01-80915045D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050"/>
              <a:ext cx="56" cy="41"/>
            </a:xfrm>
            <a:custGeom>
              <a:avLst/>
              <a:gdLst>
                <a:gd name="T0" fmla="*/ 1 w 332"/>
                <a:gd name="T1" fmla="*/ 0 h 249"/>
                <a:gd name="T2" fmla="*/ 2 w 332"/>
                <a:gd name="T3" fmla="*/ 0 h 249"/>
                <a:gd name="T4" fmla="*/ 2 w 332"/>
                <a:gd name="T5" fmla="*/ 1 h 249"/>
                <a:gd name="T6" fmla="*/ 1 w 332"/>
                <a:gd name="T7" fmla="*/ 1 h 249"/>
                <a:gd name="T8" fmla="*/ 0 w 332"/>
                <a:gd name="T9" fmla="*/ 1 h 249"/>
                <a:gd name="T10" fmla="*/ 0 w 332"/>
                <a:gd name="T11" fmla="*/ 1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2"/>
                <a:gd name="T19" fmla="*/ 0 h 249"/>
                <a:gd name="T20" fmla="*/ 332 w 332"/>
                <a:gd name="T21" fmla="*/ 249 h 2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2" h="249">
                  <a:moveTo>
                    <a:pt x="249" y="0"/>
                  </a:moveTo>
                  <a:lnTo>
                    <a:pt x="332" y="83"/>
                  </a:lnTo>
                  <a:lnTo>
                    <a:pt x="332" y="166"/>
                  </a:lnTo>
                  <a:lnTo>
                    <a:pt x="249" y="249"/>
                  </a:lnTo>
                  <a:lnTo>
                    <a:pt x="83" y="249"/>
                  </a:lnTo>
                  <a:lnTo>
                    <a:pt x="0" y="166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73" name="Line 129">
              <a:extLst>
                <a:ext uri="{FF2B5EF4-FFF2-40B4-BE49-F238E27FC236}">
                  <a16:creationId xmlns:a16="http://schemas.microsoft.com/office/drawing/2014/main" id="{459EFEA8-3DEA-32D0-8549-6247C17AF2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1" y="1008"/>
              <a:ext cx="14" cy="2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74" name="Line 130">
              <a:extLst>
                <a:ext uri="{FF2B5EF4-FFF2-40B4-BE49-F238E27FC236}">
                  <a16:creationId xmlns:a16="http://schemas.microsoft.com/office/drawing/2014/main" id="{85F215DE-0086-122C-9A44-5E6305EDC6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3" y="1008"/>
              <a:ext cx="14" cy="2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75" name="Freeform 131">
              <a:extLst>
                <a:ext uri="{FF2B5EF4-FFF2-40B4-BE49-F238E27FC236}">
                  <a16:creationId xmlns:a16="http://schemas.microsoft.com/office/drawing/2014/main" id="{2C5DB737-E676-1678-13B5-954FE6A41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1008"/>
              <a:ext cx="28" cy="83"/>
            </a:xfrm>
            <a:custGeom>
              <a:avLst/>
              <a:gdLst>
                <a:gd name="T0" fmla="*/ 0 w 167"/>
                <a:gd name="T1" fmla="*/ 0 h 499"/>
                <a:gd name="T2" fmla="*/ 1 w 167"/>
                <a:gd name="T3" fmla="*/ 1 h 499"/>
                <a:gd name="T4" fmla="*/ 1 w 167"/>
                <a:gd name="T5" fmla="*/ 1 h 499"/>
                <a:gd name="T6" fmla="*/ 0 w 167"/>
                <a:gd name="T7" fmla="*/ 2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499"/>
                <a:gd name="T14" fmla="*/ 167 w 167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499">
                  <a:moveTo>
                    <a:pt x="0" y="0"/>
                  </a:moveTo>
                  <a:lnTo>
                    <a:pt x="167" y="166"/>
                  </a:lnTo>
                  <a:lnTo>
                    <a:pt x="167" y="333"/>
                  </a:lnTo>
                  <a:lnTo>
                    <a:pt x="0" y="499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76" name="Freeform 132">
              <a:extLst>
                <a:ext uri="{FF2B5EF4-FFF2-40B4-BE49-F238E27FC236}">
                  <a16:creationId xmlns:a16="http://schemas.microsoft.com/office/drawing/2014/main" id="{C71DB7AF-5913-3C5B-9F81-B8A2B2734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1706"/>
              <a:ext cx="16" cy="345"/>
            </a:xfrm>
            <a:custGeom>
              <a:avLst/>
              <a:gdLst>
                <a:gd name="T0" fmla="*/ 0 w 99"/>
                <a:gd name="T1" fmla="*/ 0 h 2068"/>
                <a:gd name="T2" fmla="*/ 0 w 99"/>
                <a:gd name="T3" fmla="*/ 0 h 2068"/>
                <a:gd name="T4" fmla="*/ 0 w 99"/>
                <a:gd name="T5" fmla="*/ 10 h 2068"/>
                <a:gd name="T6" fmla="*/ 0 w 99"/>
                <a:gd name="T7" fmla="*/ 0 h 20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2068"/>
                <a:gd name="T14" fmla="*/ 99 w 99"/>
                <a:gd name="T15" fmla="*/ 2068 h 20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2068">
                  <a:moveTo>
                    <a:pt x="99" y="0"/>
                  </a:moveTo>
                  <a:lnTo>
                    <a:pt x="0" y="0"/>
                  </a:lnTo>
                  <a:lnTo>
                    <a:pt x="99" y="2068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77" name="Freeform 133">
              <a:extLst>
                <a:ext uri="{FF2B5EF4-FFF2-40B4-BE49-F238E27FC236}">
                  <a16:creationId xmlns:a16="http://schemas.microsoft.com/office/drawing/2014/main" id="{F7E3A49A-6EA8-2F22-84EA-A409AE17E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1706"/>
              <a:ext cx="16" cy="345"/>
            </a:xfrm>
            <a:custGeom>
              <a:avLst/>
              <a:gdLst>
                <a:gd name="T0" fmla="*/ 0 w 99"/>
                <a:gd name="T1" fmla="*/ 0 h 2068"/>
                <a:gd name="T2" fmla="*/ 0 w 99"/>
                <a:gd name="T3" fmla="*/ 10 h 2068"/>
                <a:gd name="T4" fmla="*/ 0 w 99"/>
                <a:gd name="T5" fmla="*/ 9 h 2068"/>
                <a:gd name="T6" fmla="*/ 0 w 99"/>
                <a:gd name="T7" fmla="*/ 0 h 20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2068"/>
                <a:gd name="T14" fmla="*/ 99 w 99"/>
                <a:gd name="T15" fmla="*/ 2068 h 20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2068">
                  <a:moveTo>
                    <a:pt x="0" y="0"/>
                  </a:moveTo>
                  <a:lnTo>
                    <a:pt x="99" y="2068"/>
                  </a:lnTo>
                  <a:lnTo>
                    <a:pt x="0" y="1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78" name="Freeform 134">
              <a:extLst>
                <a:ext uri="{FF2B5EF4-FFF2-40B4-BE49-F238E27FC236}">
                  <a16:creationId xmlns:a16="http://schemas.microsoft.com/office/drawing/2014/main" id="{325DA383-C4B5-75D5-5B6F-88860AFEC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1706"/>
              <a:ext cx="16" cy="345"/>
            </a:xfrm>
            <a:custGeom>
              <a:avLst/>
              <a:gdLst>
                <a:gd name="T0" fmla="*/ 0 w 99"/>
                <a:gd name="T1" fmla="*/ 0 h 2068"/>
                <a:gd name="T2" fmla="*/ 0 w 99"/>
                <a:gd name="T3" fmla="*/ 0 h 2068"/>
                <a:gd name="T4" fmla="*/ 0 w 99"/>
                <a:gd name="T5" fmla="*/ 9 h 2068"/>
                <a:gd name="T6" fmla="*/ 0 w 99"/>
                <a:gd name="T7" fmla="*/ 10 h 2068"/>
                <a:gd name="T8" fmla="*/ 0 w 99"/>
                <a:gd name="T9" fmla="*/ 0 h 2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2068"/>
                <a:gd name="T17" fmla="*/ 99 w 99"/>
                <a:gd name="T18" fmla="*/ 2068 h 2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2068">
                  <a:moveTo>
                    <a:pt x="99" y="0"/>
                  </a:moveTo>
                  <a:lnTo>
                    <a:pt x="0" y="0"/>
                  </a:lnTo>
                  <a:lnTo>
                    <a:pt x="0" y="1969"/>
                  </a:lnTo>
                  <a:lnTo>
                    <a:pt x="99" y="2068"/>
                  </a:lnTo>
                  <a:lnTo>
                    <a:pt x="9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79" name="Freeform 135">
              <a:extLst>
                <a:ext uri="{FF2B5EF4-FFF2-40B4-BE49-F238E27FC236}">
                  <a16:creationId xmlns:a16="http://schemas.microsoft.com/office/drawing/2014/main" id="{769A9295-BC5B-13AD-A548-B310E28E6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2034"/>
              <a:ext cx="899" cy="17"/>
            </a:xfrm>
            <a:custGeom>
              <a:avLst/>
              <a:gdLst>
                <a:gd name="T0" fmla="*/ 25 w 5393"/>
                <a:gd name="T1" fmla="*/ 1 h 99"/>
                <a:gd name="T2" fmla="*/ 25 w 5393"/>
                <a:gd name="T3" fmla="*/ 0 h 99"/>
                <a:gd name="T4" fmla="*/ 0 w 5393"/>
                <a:gd name="T5" fmla="*/ 1 h 99"/>
                <a:gd name="T6" fmla="*/ 25 w 5393"/>
                <a:gd name="T7" fmla="*/ 1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93"/>
                <a:gd name="T13" fmla="*/ 0 h 99"/>
                <a:gd name="T14" fmla="*/ 5393 w 5393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93" h="99">
                  <a:moveTo>
                    <a:pt x="5393" y="99"/>
                  </a:moveTo>
                  <a:lnTo>
                    <a:pt x="5294" y="0"/>
                  </a:lnTo>
                  <a:lnTo>
                    <a:pt x="0" y="99"/>
                  </a:lnTo>
                  <a:lnTo>
                    <a:pt x="5393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80" name="Freeform 136">
              <a:extLst>
                <a:ext uri="{FF2B5EF4-FFF2-40B4-BE49-F238E27FC236}">
                  <a16:creationId xmlns:a16="http://schemas.microsoft.com/office/drawing/2014/main" id="{12080BF8-6AEB-BC87-B17C-CEE01A3F9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2034"/>
              <a:ext cx="883" cy="17"/>
            </a:xfrm>
            <a:custGeom>
              <a:avLst/>
              <a:gdLst>
                <a:gd name="T0" fmla="*/ 25 w 5294"/>
                <a:gd name="T1" fmla="*/ 0 h 99"/>
                <a:gd name="T2" fmla="*/ 0 w 5294"/>
                <a:gd name="T3" fmla="*/ 1 h 99"/>
                <a:gd name="T4" fmla="*/ 1 w 5294"/>
                <a:gd name="T5" fmla="*/ 0 h 99"/>
                <a:gd name="T6" fmla="*/ 25 w 5294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94"/>
                <a:gd name="T13" fmla="*/ 0 h 99"/>
                <a:gd name="T14" fmla="*/ 5294 w 5294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94" h="99">
                  <a:moveTo>
                    <a:pt x="5294" y="0"/>
                  </a:moveTo>
                  <a:lnTo>
                    <a:pt x="0" y="99"/>
                  </a:lnTo>
                  <a:lnTo>
                    <a:pt x="99" y="0"/>
                  </a:lnTo>
                  <a:lnTo>
                    <a:pt x="52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81" name="Freeform 137">
              <a:extLst>
                <a:ext uri="{FF2B5EF4-FFF2-40B4-BE49-F238E27FC236}">
                  <a16:creationId xmlns:a16="http://schemas.microsoft.com/office/drawing/2014/main" id="{3F677112-0923-B228-9582-1BD2AE9CC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2034"/>
              <a:ext cx="899" cy="17"/>
            </a:xfrm>
            <a:custGeom>
              <a:avLst/>
              <a:gdLst>
                <a:gd name="T0" fmla="*/ 25 w 5393"/>
                <a:gd name="T1" fmla="*/ 1 h 99"/>
                <a:gd name="T2" fmla="*/ 25 w 5393"/>
                <a:gd name="T3" fmla="*/ 0 h 99"/>
                <a:gd name="T4" fmla="*/ 1 w 5393"/>
                <a:gd name="T5" fmla="*/ 0 h 99"/>
                <a:gd name="T6" fmla="*/ 0 w 5393"/>
                <a:gd name="T7" fmla="*/ 1 h 99"/>
                <a:gd name="T8" fmla="*/ 25 w 5393"/>
                <a:gd name="T9" fmla="*/ 1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93"/>
                <a:gd name="T16" fmla="*/ 0 h 99"/>
                <a:gd name="T17" fmla="*/ 5393 w 5393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93" h="99">
                  <a:moveTo>
                    <a:pt x="5393" y="99"/>
                  </a:moveTo>
                  <a:lnTo>
                    <a:pt x="5294" y="0"/>
                  </a:lnTo>
                  <a:lnTo>
                    <a:pt x="99" y="0"/>
                  </a:lnTo>
                  <a:lnTo>
                    <a:pt x="0" y="99"/>
                  </a:lnTo>
                  <a:lnTo>
                    <a:pt x="5393" y="9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82" name="Freeform 138">
              <a:extLst>
                <a:ext uri="{FF2B5EF4-FFF2-40B4-BE49-F238E27FC236}">
                  <a16:creationId xmlns:a16="http://schemas.microsoft.com/office/drawing/2014/main" id="{70BD0688-176D-84F8-0B81-A1A767AB1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739"/>
              <a:ext cx="17" cy="1312"/>
            </a:xfrm>
            <a:custGeom>
              <a:avLst/>
              <a:gdLst>
                <a:gd name="T0" fmla="*/ 0 w 99"/>
                <a:gd name="T1" fmla="*/ 37 h 7872"/>
                <a:gd name="T2" fmla="*/ 1 w 99"/>
                <a:gd name="T3" fmla="*/ 36 h 7872"/>
                <a:gd name="T4" fmla="*/ 0 w 99"/>
                <a:gd name="T5" fmla="*/ 0 h 7872"/>
                <a:gd name="T6" fmla="*/ 0 w 99"/>
                <a:gd name="T7" fmla="*/ 37 h 78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7872"/>
                <a:gd name="T14" fmla="*/ 99 w 99"/>
                <a:gd name="T15" fmla="*/ 7872 h 78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7872">
                  <a:moveTo>
                    <a:pt x="0" y="7872"/>
                  </a:moveTo>
                  <a:lnTo>
                    <a:pt x="99" y="7773"/>
                  </a:lnTo>
                  <a:lnTo>
                    <a:pt x="0" y="0"/>
                  </a:lnTo>
                  <a:lnTo>
                    <a:pt x="0" y="78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83" name="Freeform 139">
              <a:extLst>
                <a:ext uri="{FF2B5EF4-FFF2-40B4-BE49-F238E27FC236}">
                  <a16:creationId xmlns:a16="http://schemas.microsoft.com/office/drawing/2014/main" id="{FC0C312A-2BBC-914A-84A8-C971A8887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739"/>
              <a:ext cx="17" cy="1295"/>
            </a:xfrm>
            <a:custGeom>
              <a:avLst/>
              <a:gdLst>
                <a:gd name="T0" fmla="*/ 1 w 99"/>
                <a:gd name="T1" fmla="*/ 36 h 7773"/>
                <a:gd name="T2" fmla="*/ 0 w 99"/>
                <a:gd name="T3" fmla="*/ 0 h 7773"/>
                <a:gd name="T4" fmla="*/ 1 w 99"/>
                <a:gd name="T5" fmla="*/ 0 h 7773"/>
                <a:gd name="T6" fmla="*/ 1 w 99"/>
                <a:gd name="T7" fmla="*/ 36 h 77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7773"/>
                <a:gd name="T14" fmla="*/ 99 w 99"/>
                <a:gd name="T15" fmla="*/ 7773 h 77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7773">
                  <a:moveTo>
                    <a:pt x="99" y="7773"/>
                  </a:moveTo>
                  <a:lnTo>
                    <a:pt x="0" y="0"/>
                  </a:lnTo>
                  <a:lnTo>
                    <a:pt x="99" y="101"/>
                  </a:lnTo>
                  <a:lnTo>
                    <a:pt x="99" y="7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84" name="Freeform 140">
              <a:extLst>
                <a:ext uri="{FF2B5EF4-FFF2-40B4-BE49-F238E27FC236}">
                  <a16:creationId xmlns:a16="http://schemas.microsoft.com/office/drawing/2014/main" id="{7B3CA8B7-CAD4-6091-B86A-06E0BF928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739"/>
              <a:ext cx="17" cy="1312"/>
            </a:xfrm>
            <a:custGeom>
              <a:avLst/>
              <a:gdLst>
                <a:gd name="T0" fmla="*/ 0 w 99"/>
                <a:gd name="T1" fmla="*/ 37 h 7872"/>
                <a:gd name="T2" fmla="*/ 1 w 99"/>
                <a:gd name="T3" fmla="*/ 36 h 7872"/>
                <a:gd name="T4" fmla="*/ 1 w 99"/>
                <a:gd name="T5" fmla="*/ 1 h 7872"/>
                <a:gd name="T6" fmla="*/ 0 w 99"/>
                <a:gd name="T7" fmla="*/ 0 h 7872"/>
                <a:gd name="T8" fmla="*/ 0 w 99"/>
                <a:gd name="T9" fmla="*/ 37 h 7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7872"/>
                <a:gd name="T17" fmla="*/ 99 w 99"/>
                <a:gd name="T18" fmla="*/ 7872 h 7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7872">
                  <a:moveTo>
                    <a:pt x="0" y="7872"/>
                  </a:moveTo>
                  <a:lnTo>
                    <a:pt x="99" y="7773"/>
                  </a:lnTo>
                  <a:lnTo>
                    <a:pt x="99" y="101"/>
                  </a:lnTo>
                  <a:lnTo>
                    <a:pt x="0" y="0"/>
                  </a:lnTo>
                  <a:lnTo>
                    <a:pt x="0" y="787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85" name="Freeform 141">
              <a:extLst>
                <a:ext uri="{FF2B5EF4-FFF2-40B4-BE49-F238E27FC236}">
                  <a16:creationId xmlns:a16="http://schemas.microsoft.com/office/drawing/2014/main" id="{C66FB156-F5E4-88D2-C45D-B7DB5F805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739"/>
              <a:ext cx="891" cy="16"/>
            </a:xfrm>
            <a:custGeom>
              <a:avLst/>
              <a:gdLst>
                <a:gd name="T0" fmla="*/ 0 w 5344"/>
                <a:gd name="T1" fmla="*/ 0 h 101"/>
                <a:gd name="T2" fmla="*/ 1 w 5344"/>
                <a:gd name="T3" fmla="*/ 0 h 101"/>
                <a:gd name="T4" fmla="*/ 25 w 5344"/>
                <a:gd name="T5" fmla="*/ 0 h 101"/>
                <a:gd name="T6" fmla="*/ 0 w 5344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44"/>
                <a:gd name="T13" fmla="*/ 0 h 101"/>
                <a:gd name="T14" fmla="*/ 5344 w 5344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44" h="101">
                  <a:moveTo>
                    <a:pt x="0" y="0"/>
                  </a:moveTo>
                  <a:lnTo>
                    <a:pt x="99" y="101"/>
                  </a:lnTo>
                  <a:lnTo>
                    <a:pt x="5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86" name="Freeform 142">
              <a:extLst>
                <a:ext uri="{FF2B5EF4-FFF2-40B4-BE49-F238E27FC236}">
                  <a16:creationId xmlns:a16="http://schemas.microsoft.com/office/drawing/2014/main" id="{73492A31-87B6-823F-EC5A-F56F9F36A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739"/>
              <a:ext cx="874" cy="16"/>
            </a:xfrm>
            <a:custGeom>
              <a:avLst/>
              <a:gdLst>
                <a:gd name="T0" fmla="*/ 0 w 5245"/>
                <a:gd name="T1" fmla="*/ 0 h 101"/>
                <a:gd name="T2" fmla="*/ 24 w 5245"/>
                <a:gd name="T3" fmla="*/ 0 h 101"/>
                <a:gd name="T4" fmla="*/ 24 w 5245"/>
                <a:gd name="T5" fmla="*/ 0 h 101"/>
                <a:gd name="T6" fmla="*/ 0 w 5245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45"/>
                <a:gd name="T13" fmla="*/ 0 h 101"/>
                <a:gd name="T14" fmla="*/ 5245 w 5245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45" h="101">
                  <a:moveTo>
                    <a:pt x="0" y="101"/>
                  </a:moveTo>
                  <a:lnTo>
                    <a:pt x="5245" y="0"/>
                  </a:lnTo>
                  <a:lnTo>
                    <a:pt x="5245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87" name="Freeform 143">
              <a:extLst>
                <a:ext uri="{FF2B5EF4-FFF2-40B4-BE49-F238E27FC236}">
                  <a16:creationId xmlns:a16="http://schemas.microsoft.com/office/drawing/2014/main" id="{07956230-3F3F-EBCF-B0FF-56C74732B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739"/>
              <a:ext cx="891" cy="16"/>
            </a:xfrm>
            <a:custGeom>
              <a:avLst/>
              <a:gdLst>
                <a:gd name="T0" fmla="*/ 0 w 5344"/>
                <a:gd name="T1" fmla="*/ 0 h 101"/>
                <a:gd name="T2" fmla="*/ 1 w 5344"/>
                <a:gd name="T3" fmla="*/ 0 h 101"/>
                <a:gd name="T4" fmla="*/ 25 w 5344"/>
                <a:gd name="T5" fmla="*/ 0 h 101"/>
                <a:gd name="T6" fmla="*/ 25 w 5344"/>
                <a:gd name="T7" fmla="*/ 0 h 101"/>
                <a:gd name="T8" fmla="*/ 0 w 5344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44"/>
                <a:gd name="T16" fmla="*/ 0 h 101"/>
                <a:gd name="T17" fmla="*/ 5344 w 534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44" h="101">
                  <a:moveTo>
                    <a:pt x="0" y="0"/>
                  </a:moveTo>
                  <a:lnTo>
                    <a:pt x="99" y="101"/>
                  </a:lnTo>
                  <a:lnTo>
                    <a:pt x="5344" y="101"/>
                  </a:lnTo>
                  <a:lnTo>
                    <a:pt x="534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88" name="Freeform 144">
              <a:extLst>
                <a:ext uri="{FF2B5EF4-FFF2-40B4-BE49-F238E27FC236}">
                  <a16:creationId xmlns:a16="http://schemas.microsoft.com/office/drawing/2014/main" id="{41A5DD22-E7AC-BE19-8C91-D53CB25AD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1117"/>
              <a:ext cx="569" cy="17"/>
            </a:xfrm>
            <a:custGeom>
              <a:avLst/>
              <a:gdLst>
                <a:gd name="T0" fmla="*/ 0 w 3410"/>
                <a:gd name="T1" fmla="*/ 0 h 99"/>
                <a:gd name="T2" fmla="*/ 0 w 3410"/>
                <a:gd name="T3" fmla="*/ 1 h 99"/>
                <a:gd name="T4" fmla="*/ 16 w 3410"/>
                <a:gd name="T5" fmla="*/ 0 h 99"/>
                <a:gd name="T6" fmla="*/ 0 w 3410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10"/>
                <a:gd name="T13" fmla="*/ 0 h 99"/>
                <a:gd name="T14" fmla="*/ 3410 w 3410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10" h="99">
                  <a:moveTo>
                    <a:pt x="0" y="0"/>
                  </a:moveTo>
                  <a:lnTo>
                    <a:pt x="0" y="99"/>
                  </a:lnTo>
                  <a:lnTo>
                    <a:pt x="34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89" name="Freeform 145">
              <a:extLst>
                <a:ext uri="{FF2B5EF4-FFF2-40B4-BE49-F238E27FC236}">
                  <a16:creationId xmlns:a16="http://schemas.microsoft.com/office/drawing/2014/main" id="{9732BFCE-C49C-9177-250C-6D0FC34D4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1117"/>
              <a:ext cx="569" cy="17"/>
            </a:xfrm>
            <a:custGeom>
              <a:avLst/>
              <a:gdLst>
                <a:gd name="T0" fmla="*/ 0 w 3410"/>
                <a:gd name="T1" fmla="*/ 1 h 99"/>
                <a:gd name="T2" fmla="*/ 16 w 3410"/>
                <a:gd name="T3" fmla="*/ 0 h 99"/>
                <a:gd name="T4" fmla="*/ 16 w 3410"/>
                <a:gd name="T5" fmla="*/ 1 h 99"/>
                <a:gd name="T6" fmla="*/ 0 w 3410"/>
                <a:gd name="T7" fmla="*/ 1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10"/>
                <a:gd name="T13" fmla="*/ 0 h 99"/>
                <a:gd name="T14" fmla="*/ 3410 w 3410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10" h="99">
                  <a:moveTo>
                    <a:pt x="0" y="99"/>
                  </a:moveTo>
                  <a:lnTo>
                    <a:pt x="3410" y="0"/>
                  </a:lnTo>
                  <a:lnTo>
                    <a:pt x="341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90" name="Rectangle 146">
              <a:extLst>
                <a:ext uri="{FF2B5EF4-FFF2-40B4-BE49-F238E27FC236}">
                  <a16:creationId xmlns:a16="http://schemas.microsoft.com/office/drawing/2014/main" id="{FCEA51AE-4890-FC34-B7D0-814D1A71D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6" y="1117"/>
              <a:ext cx="569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5991" name="Freeform 147">
              <a:extLst>
                <a:ext uri="{FF2B5EF4-FFF2-40B4-BE49-F238E27FC236}">
                  <a16:creationId xmlns:a16="http://schemas.microsoft.com/office/drawing/2014/main" id="{6985FC22-B5A3-9689-A99C-9D7B49A19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1125"/>
              <a:ext cx="17" cy="573"/>
            </a:xfrm>
            <a:custGeom>
              <a:avLst/>
              <a:gdLst>
                <a:gd name="T0" fmla="*/ 1 w 101"/>
                <a:gd name="T1" fmla="*/ 0 h 3432"/>
                <a:gd name="T2" fmla="*/ 0 w 101"/>
                <a:gd name="T3" fmla="*/ 0 h 3432"/>
                <a:gd name="T4" fmla="*/ 1 w 101"/>
                <a:gd name="T5" fmla="*/ 16 h 3432"/>
                <a:gd name="T6" fmla="*/ 1 w 101"/>
                <a:gd name="T7" fmla="*/ 0 h 3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3432"/>
                <a:gd name="T14" fmla="*/ 101 w 101"/>
                <a:gd name="T15" fmla="*/ 3432 h 3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3432">
                  <a:moveTo>
                    <a:pt x="101" y="0"/>
                  </a:moveTo>
                  <a:lnTo>
                    <a:pt x="0" y="0"/>
                  </a:lnTo>
                  <a:lnTo>
                    <a:pt x="101" y="343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92" name="Freeform 148">
              <a:extLst>
                <a:ext uri="{FF2B5EF4-FFF2-40B4-BE49-F238E27FC236}">
                  <a16:creationId xmlns:a16="http://schemas.microsoft.com/office/drawing/2014/main" id="{7F3C557F-A159-D9F6-A3AE-1EED9A6A7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1125"/>
              <a:ext cx="17" cy="589"/>
            </a:xfrm>
            <a:custGeom>
              <a:avLst/>
              <a:gdLst>
                <a:gd name="T0" fmla="*/ 0 w 101"/>
                <a:gd name="T1" fmla="*/ 0 h 3532"/>
                <a:gd name="T2" fmla="*/ 1 w 101"/>
                <a:gd name="T3" fmla="*/ 16 h 3532"/>
                <a:gd name="T4" fmla="*/ 0 w 101"/>
                <a:gd name="T5" fmla="*/ 16 h 3532"/>
                <a:gd name="T6" fmla="*/ 0 w 101"/>
                <a:gd name="T7" fmla="*/ 0 h 35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3532"/>
                <a:gd name="T14" fmla="*/ 101 w 101"/>
                <a:gd name="T15" fmla="*/ 3532 h 35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3532">
                  <a:moveTo>
                    <a:pt x="0" y="0"/>
                  </a:moveTo>
                  <a:lnTo>
                    <a:pt x="101" y="3432"/>
                  </a:lnTo>
                  <a:lnTo>
                    <a:pt x="0" y="35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93" name="Freeform 149">
              <a:extLst>
                <a:ext uri="{FF2B5EF4-FFF2-40B4-BE49-F238E27FC236}">
                  <a16:creationId xmlns:a16="http://schemas.microsoft.com/office/drawing/2014/main" id="{7C207930-0FE5-7F89-2467-B93CA5BF3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1125"/>
              <a:ext cx="17" cy="589"/>
            </a:xfrm>
            <a:custGeom>
              <a:avLst/>
              <a:gdLst>
                <a:gd name="T0" fmla="*/ 1 w 101"/>
                <a:gd name="T1" fmla="*/ 0 h 3532"/>
                <a:gd name="T2" fmla="*/ 0 w 101"/>
                <a:gd name="T3" fmla="*/ 0 h 3532"/>
                <a:gd name="T4" fmla="*/ 0 w 101"/>
                <a:gd name="T5" fmla="*/ 16 h 3532"/>
                <a:gd name="T6" fmla="*/ 1 w 101"/>
                <a:gd name="T7" fmla="*/ 16 h 3532"/>
                <a:gd name="T8" fmla="*/ 1 w 101"/>
                <a:gd name="T9" fmla="*/ 0 h 3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3532"/>
                <a:gd name="T17" fmla="*/ 101 w 101"/>
                <a:gd name="T18" fmla="*/ 3532 h 35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3532">
                  <a:moveTo>
                    <a:pt x="101" y="0"/>
                  </a:moveTo>
                  <a:lnTo>
                    <a:pt x="0" y="0"/>
                  </a:lnTo>
                  <a:lnTo>
                    <a:pt x="0" y="3532"/>
                  </a:lnTo>
                  <a:lnTo>
                    <a:pt x="101" y="3432"/>
                  </a:lnTo>
                  <a:lnTo>
                    <a:pt x="10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94" name="Freeform 150">
              <a:extLst>
                <a:ext uri="{FF2B5EF4-FFF2-40B4-BE49-F238E27FC236}">
                  <a16:creationId xmlns:a16="http://schemas.microsoft.com/office/drawing/2014/main" id="{A6F35F9B-490E-4021-E480-661A62770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1698"/>
              <a:ext cx="577" cy="16"/>
            </a:xfrm>
            <a:custGeom>
              <a:avLst/>
              <a:gdLst>
                <a:gd name="T0" fmla="*/ 1 w 3460"/>
                <a:gd name="T1" fmla="*/ 0 h 100"/>
                <a:gd name="T2" fmla="*/ 0 w 3460"/>
                <a:gd name="T3" fmla="*/ 0 h 100"/>
                <a:gd name="T4" fmla="*/ 16 w 3460"/>
                <a:gd name="T5" fmla="*/ 0 h 100"/>
                <a:gd name="T6" fmla="*/ 1 w 3460"/>
                <a:gd name="T7" fmla="*/ 0 h 1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60"/>
                <a:gd name="T13" fmla="*/ 0 h 100"/>
                <a:gd name="T14" fmla="*/ 3460 w 3460"/>
                <a:gd name="T15" fmla="*/ 100 h 1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60" h="100">
                  <a:moveTo>
                    <a:pt x="101" y="0"/>
                  </a:moveTo>
                  <a:lnTo>
                    <a:pt x="0" y="100"/>
                  </a:lnTo>
                  <a:lnTo>
                    <a:pt x="3460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95" name="Freeform 151">
              <a:extLst>
                <a:ext uri="{FF2B5EF4-FFF2-40B4-BE49-F238E27FC236}">
                  <a16:creationId xmlns:a16="http://schemas.microsoft.com/office/drawing/2014/main" id="{8FA103A1-47BE-3639-4513-EF7247460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1698"/>
              <a:ext cx="577" cy="16"/>
            </a:xfrm>
            <a:custGeom>
              <a:avLst/>
              <a:gdLst>
                <a:gd name="T0" fmla="*/ 0 w 3460"/>
                <a:gd name="T1" fmla="*/ 0 h 100"/>
                <a:gd name="T2" fmla="*/ 16 w 3460"/>
                <a:gd name="T3" fmla="*/ 0 h 100"/>
                <a:gd name="T4" fmla="*/ 16 w 3460"/>
                <a:gd name="T5" fmla="*/ 0 h 100"/>
                <a:gd name="T6" fmla="*/ 0 w 3460"/>
                <a:gd name="T7" fmla="*/ 0 h 1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60"/>
                <a:gd name="T13" fmla="*/ 0 h 100"/>
                <a:gd name="T14" fmla="*/ 3460 w 3460"/>
                <a:gd name="T15" fmla="*/ 100 h 1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60" h="100">
                  <a:moveTo>
                    <a:pt x="0" y="100"/>
                  </a:moveTo>
                  <a:lnTo>
                    <a:pt x="3460" y="0"/>
                  </a:lnTo>
                  <a:lnTo>
                    <a:pt x="346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96" name="Freeform 152">
              <a:extLst>
                <a:ext uri="{FF2B5EF4-FFF2-40B4-BE49-F238E27FC236}">
                  <a16:creationId xmlns:a16="http://schemas.microsoft.com/office/drawing/2014/main" id="{BFAD6562-6FC3-9A79-C166-0D1769645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1698"/>
              <a:ext cx="577" cy="16"/>
            </a:xfrm>
            <a:custGeom>
              <a:avLst/>
              <a:gdLst>
                <a:gd name="T0" fmla="*/ 1 w 3460"/>
                <a:gd name="T1" fmla="*/ 0 h 100"/>
                <a:gd name="T2" fmla="*/ 0 w 3460"/>
                <a:gd name="T3" fmla="*/ 0 h 100"/>
                <a:gd name="T4" fmla="*/ 16 w 3460"/>
                <a:gd name="T5" fmla="*/ 0 h 100"/>
                <a:gd name="T6" fmla="*/ 16 w 3460"/>
                <a:gd name="T7" fmla="*/ 0 h 100"/>
                <a:gd name="T8" fmla="*/ 1 w 3460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60"/>
                <a:gd name="T16" fmla="*/ 0 h 100"/>
                <a:gd name="T17" fmla="*/ 3460 w 3460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60" h="100">
                  <a:moveTo>
                    <a:pt x="101" y="0"/>
                  </a:moveTo>
                  <a:lnTo>
                    <a:pt x="0" y="100"/>
                  </a:lnTo>
                  <a:lnTo>
                    <a:pt x="3460" y="100"/>
                  </a:lnTo>
                  <a:lnTo>
                    <a:pt x="3460" y="0"/>
                  </a:lnTo>
                  <a:lnTo>
                    <a:pt x="10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97" name="Freeform 153">
              <a:extLst>
                <a:ext uri="{FF2B5EF4-FFF2-40B4-BE49-F238E27FC236}">
                  <a16:creationId xmlns:a16="http://schemas.microsoft.com/office/drawing/2014/main" id="{E6D58C58-CC74-A334-6AE4-3BE83F18A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747"/>
              <a:ext cx="16" cy="378"/>
            </a:xfrm>
            <a:custGeom>
              <a:avLst/>
              <a:gdLst>
                <a:gd name="T0" fmla="*/ 0 w 99"/>
                <a:gd name="T1" fmla="*/ 0 h 2272"/>
                <a:gd name="T2" fmla="*/ 0 w 99"/>
                <a:gd name="T3" fmla="*/ 0 h 2272"/>
                <a:gd name="T4" fmla="*/ 0 w 99"/>
                <a:gd name="T5" fmla="*/ 10 h 2272"/>
                <a:gd name="T6" fmla="*/ 0 w 99"/>
                <a:gd name="T7" fmla="*/ 0 h 2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2272"/>
                <a:gd name="T14" fmla="*/ 99 w 99"/>
                <a:gd name="T15" fmla="*/ 2272 h 2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2272">
                  <a:moveTo>
                    <a:pt x="99" y="0"/>
                  </a:moveTo>
                  <a:lnTo>
                    <a:pt x="0" y="0"/>
                  </a:lnTo>
                  <a:lnTo>
                    <a:pt x="99" y="227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98" name="Freeform 154">
              <a:extLst>
                <a:ext uri="{FF2B5EF4-FFF2-40B4-BE49-F238E27FC236}">
                  <a16:creationId xmlns:a16="http://schemas.microsoft.com/office/drawing/2014/main" id="{B9119B74-DBDD-2CC0-1A12-E3C268471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747"/>
              <a:ext cx="16" cy="378"/>
            </a:xfrm>
            <a:custGeom>
              <a:avLst/>
              <a:gdLst>
                <a:gd name="T0" fmla="*/ 0 w 99"/>
                <a:gd name="T1" fmla="*/ 0 h 2272"/>
                <a:gd name="T2" fmla="*/ 0 w 99"/>
                <a:gd name="T3" fmla="*/ 10 h 2272"/>
                <a:gd name="T4" fmla="*/ 0 w 99"/>
                <a:gd name="T5" fmla="*/ 10 h 2272"/>
                <a:gd name="T6" fmla="*/ 0 w 99"/>
                <a:gd name="T7" fmla="*/ 0 h 2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2272"/>
                <a:gd name="T14" fmla="*/ 99 w 99"/>
                <a:gd name="T15" fmla="*/ 2272 h 2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2272">
                  <a:moveTo>
                    <a:pt x="0" y="0"/>
                  </a:moveTo>
                  <a:lnTo>
                    <a:pt x="99" y="2272"/>
                  </a:lnTo>
                  <a:lnTo>
                    <a:pt x="0" y="2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99" name="Rectangle 155">
              <a:extLst>
                <a:ext uri="{FF2B5EF4-FFF2-40B4-BE49-F238E27FC236}">
                  <a16:creationId xmlns:a16="http://schemas.microsoft.com/office/drawing/2014/main" id="{16641072-5B2F-5268-FDA6-D30668A94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" y="747"/>
              <a:ext cx="16" cy="37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156">
            <a:extLst>
              <a:ext uri="{FF2B5EF4-FFF2-40B4-BE49-F238E27FC236}">
                <a16:creationId xmlns:a16="http://schemas.microsoft.com/office/drawing/2014/main" id="{31B1245C-DA2F-03D6-B6F6-8F9DD189A13B}"/>
              </a:ext>
            </a:extLst>
          </p:cNvPr>
          <p:cNvGrpSpPr>
            <a:grpSpLocks/>
          </p:cNvGrpSpPr>
          <p:nvPr/>
        </p:nvGrpSpPr>
        <p:grpSpPr bwMode="auto">
          <a:xfrm>
            <a:off x="6607176" y="1841500"/>
            <a:ext cx="498475" cy="1588"/>
            <a:chOff x="3304" y="1125"/>
            <a:chExt cx="314" cy="1"/>
          </a:xfrm>
        </p:grpSpPr>
        <p:sp>
          <p:nvSpPr>
            <p:cNvPr id="35847" name="Line 157">
              <a:extLst>
                <a:ext uri="{FF2B5EF4-FFF2-40B4-BE49-F238E27FC236}">
                  <a16:creationId xmlns:a16="http://schemas.microsoft.com/office/drawing/2014/main" id="{A2BC0868-7AC4-D676-F970-8C049FF83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4" y="1125"/>
              <a:ext cx="132" cy="1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8" name="Line 158">
              <a:extLst>
                <a:ext uri="{FF2B5EF4-FFF2-40B4-BE49-F238E27FC236}">
                  <a16:creationId xmlns:a16="http://schemas.microsoft.com/office/drawing/2014/main" id="{EF9ED6AC-8501-99E4-E875-AE572380B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6" y="1125"/>
              <a:ext cx="132" cy="1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59">
            <a:extLst>
              <a:ext uri="{FF2B5EF4-FFF2-40B4-BE49-F238E27FC236}">
                <a16:creationId xmlns:a16="http://schemas.microsoft.com/office/drawing/2014/main" id="{CADBBDEA-758C-09E1-AD6D-38BFC37A1AD5}"/>
              </a:ext>
            </a:extLst>
          </p:cNvPr>
          <p:cNvGrpSpPr>
            <a:grpSpLocks/>
          </p:cNvGrpSpPr>
          <p:nvPr/>
        </p:nvGrpSpPr>
        <p:grpSpPr bwMode="auto">
          <a:xfrm>
            <a:off x="6607176" y="2757489"/>
            <a:ext cx="498475" cy="1587"/>
            <a:chOff x="3304" y="1706"/>
            <a:chExt cx="314" cy="1"/>
          </a:xfrm>
        </p:grpSpPr>
        <p:sp>
          <p:nvSpPr>
            <p:cNvPr id="35845" name="Line 160">
              <a:extLst>
                <a:ext uri="{FF2B5EF4-FFF2-40B4-BE49-F238E27FC236}">
                  <a16:creationId xmlns:a16="http://schemas.microsoft.com/office/drawing/2014/main" id="{193D54ED-8A0E-77B3-352C-2EDFC349F7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4" y="1706"/>
              <a:ext cx="132" cy="1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6" name="Line 161">
              <a:extLst>
                <a:ext uri="{FF2B5EF4-FFF2-40B4-BE49-F238E27FC236}">
                  <a16:creationId xmlns:a16="http://schemas.microsoft.com/office/drawing/2014/main" id="{1961CBB7-CCDC-212B-DFF7-260FD567D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6" y="1706"/>
              <a:ext cx="132" cy="1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>
            <a:extLst>
              <a:ext uri="{FF2B5EF4-FFF2-40B4-BE49-F238E27FC236}">
                <a16:creationId xmlns:a16="http://schemas.microsoft.com/office/drawing/2014/main" id="{37C9F1A9-B8E9-41C5-5F6B-847F8DB9E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1802"/>
            <a:ext cx="3592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3.2.2 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平面与回转体相交</a:t>
            </a:r>
          </a:p>
        </p:txBody>
      </p:sp>
      <p:sp>
        <p:nvSpPr>
          <p:cNvPr id="171013" name="Text Box 5">
            <a:extLst>
              <a:ext uri="{FF2B5EF4-FFF2-40B4-BE49-F238E27FC236}">
                <a16:creationId xmlns:a16="http://schemas.microsoft.com/office/drawing/2014/main" id="{52991FBB-130F-80DF-8B56-306CBEAA0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1341439"/>
            <a:ext cx="6569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当平面与回转体表面相交时，</a:t>
            </a:r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截交线通常是一条平面曲线。</a:t>
            </a:r>
          </a:p>
        </p:txBody>
      </p:sp>
      <p:sp>
        <p:nvSpPr>
          <p:cNvPr id="171014" name="Text Box 6">
            <a:extLst>
              <a:ext uri="{FF2B5EF4-FFF2-40B4-BE49-F238E27FC236}">
                <a16:creationId xmlns:a16="http://schemas.microsoft.com/office/drawing/2014/main" id="{41233B2B-DAE5-E5DD-5C3A-C5E75CDB3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6" y="4265613"/>
            <a:ext cx="3660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kumimoji="1" lang="zh-CN" altLang="en-US" sz="2400" b="1">
                <a:latin typeface="Times New Roman" panose="02020603050405020304" pitchFamily="18" charset="0"/>
              </a:rPr>
              <a:t>截交线形状和大小取决于</a:t>
            </a:r>
          </a:p>
        </p:txBody>
      </p:sp>
      <p:sp>
        <p:nvSpPr>
          <p:cNvPr id="171015" name="Text Box 7">
            <a:extLst>
              <a:ext uri="{FF2B5EF4-FFF2-40B4-BE49-F238E27FC236}">
                <a16:creationId xmlns:a16="http://schemas.microsoft.com/office/drawing/2014/main" id="{65571C35-5824-3110-4E49-D83040755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016376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、回转体形状；</a:t>
            </a:r>
          </a:p>
          <a:p>
            <a:pPr eaLnBrk="1" hangingPunct="1"/>
            <a:r>
              <a:rPr kumimoji="1"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、截面与回转轴相对位置；</a:t>
            </a:r>
          </a:p>
        </p:txBody>
      </p:sp>
      <p:sp>
        <p:nvSpPr>
          <p:cNvPr id="171016" name="Text Box 8">
            <a:extLst>
              <a:ext uri="{FF2B5EF4-FFF2-40B4-BE49-F238E27FC236}">
                <a16:creationId xmlns:a16="http://schemas.microsoft.com/office/drawing/2014/main" id="{96726A3F-7B99-DC76-FC0B-80BA3D3CC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6" y="5457825"/>
            <a:ext cx="8759825" cy="4572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4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求截交线投影的实质</a:t>
            </a:r>
            <a:r>
              <a:rPr kumimoji="1" lang="en-US" altLang="zh-CN" sz="24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——</a:t>
            </a:r>
            <a:r>
              <a:rPr kumimoji="1" lang="zh-CN" altLang="en-US" sz="24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求截面与回转体表面的一系列共有点。</a:t>
            </a:r>
          </a:p>
        </p:txBody>
      </p:sp>
      <p:sp>
        <p:nvSpPr>
          <p:cNvPr id="171017" name="AutoShape 9">
            <a:extLst>
              <a:ext uri="{FF2B5EF4-FFF2-40B4-BE49-F238E27FC236}">
                <a16:creationId xmlns:a16="http://schemas.microsoft.com/office/drawing/2014/main" id="{9899BA45-6AD4-F558-F746-B11E365362EE}"/>
              </a:ext>
            </a:extLst>
          </p:cNvPr>
          <p:cNvSpPr>
            <a:spLocks/>
          </p:cNvSpPr>
          <p:nvPr/>
        </p:nvSpPr>
        <p:spPr bwMode="auto">
          <a:xfrm>
            <a:off x="6248400" y="4168775"/>
            <a:ext cx="76200" cy="533400"/>
          </a:xfrm>
          <a:prstGeom prst="leftBracket">
            <a:avLst>
              <a:gd name="adj" fmla="val 5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171018" name="图片 135">
            <a:extLst>
              <a:ext uri="{FF2B5EF4-FFF2-40B4-BE49-F238E27FC236}">
                <a16:creationId xmlns:a16="http://schemas.microsoft.com/office/drawing/2014/main" id="{EE0245C7-E3CE-EC21-67B1-8EC1A1900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6"/>
          <a:stretch>
            <a:fillRect/>
          </a:stretch>
        </p:blipFill>
        <p:spPr bwMode="auto">
          <a:xfrm>
            <a:off x="2279651" y="2327276"/>
            <a:ext cx="799306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1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1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 autoUpdateAnimBg="0"/>
      <p:bldP spid="171013" grpId="0" autoUpdateAnimBg="0"/>
      <p:bldP spid="171014" grpId="0" autoUpdateAnimBg="0"/>
      <p:bldP spid="171015" grpId="0" build="p" autoUpdateAnimBg="0"/>
      <p:bldP spid="171016" grpId="0" animBg="1" autoUpdateAnimBg="0"/>
      <p:bldP spid="1710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Text Box 4">
            <a:extLst>
              <a:ext uri="{FF2B5EF4-FFF2-40B4-BE49-F238E27FC236}">
                <a16:creationId xmlns:a16="http://schemas.microsoft.com/office/drawing/2014/main" id="{6424A028-0381-EEF6-9CED-F11CF848A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526" y="836613"/>
            <a:ext cx="8118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3200" b="1">
                <a:solidFill>
                  <a:srgbClr val="333399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kumimoji="1" lang="zh-CN" altLang="en-US" sz="2800" b="1">
                <a:latin typeface="楷体_GB2312" pitchFamily="49" charset="-122"/>
                <a:ea typeface="楷体_GB2312" pitchFamily="49" charset="-122"/>
              </a:rPr>
              <a:t>由于截平面与圆柱轴线的相对位置不同，截交线有三种不同的形状</a:t>
            </a:r>
            <a:r>
              <a:rPr kumimoji="1" lang="zh-CN" altLang="en-US" sz="3200" b="1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id="{2DB6D0A1-85DF-FCC8-DCAA-280EF94FE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188914"/>
            <a:ext cx="3479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一、圆柱的截断</a:t>
            </a:r>
          </a:p>
        </p:txBody>
      </p:sp>
      <p:pic>
        <p:nvPicPr>
          <p:cNvPr id="172038" name="Picture 6" descr="圆柱截（四边形）1 拷贝">
            <a:hlinkClick r:id="rId2" action="ppaction://hlinksldjump" tooltip="单击演示动画"/>
            <a:extLst>
              <a:ext uri="{FF2B5EF4-FFF2-40B4-BE49-F238E27FC236}">
                <a16:creationId xmlns:a16="http://schemas.microsoft.com/office/drawing/2014/main" id="{A59A2E78-FFCF-45EF-2E5B-4E70E74B4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 t="5411" r="16345"/>
          <a:stretch>
            <a:fillRect/>
          </a:stretch>
        </p:blipFill>
        <p:spPr bwMode="auto">
          <a:xfrm>
            <a:off x="2351088" y="2238376"/>
            <a:ext cx="137636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9" name="Picture 7" descr="圆柱截（椭圆）1 拷贝">
            <a:hlinkClick r:id="rId4" action="ppaction://hlinksldjump" tooltip="单击演示动画"/>
            <a:extLst>
              <a:ext uri="{FF2B5EF4-FFF2-40B4-BE49-F238E27FC236}">
                <a16:creationId xmlns:a16="http://schemas.microsoft.com/office/drawing/2014/main" id="{675E165D-8843-1D09-3649-9ED83B86E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t="5927" r="32245" b="5185"/>
          <a:stretch>
            <a:fillRect/>
          </a:stretch>
        </p:blipFill>
        <p:spPr bwMode="auto">
          <a:xfrm>
            <a:off x="8320089" y="2060576"/>
            <a:ext cx="93503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40" name="Picture 8" descr="圆柱截（圆）1 拷贝">
            <a:hlinkClick r:id="rId6" action="ppaction://hlinksldjump" tooltip="单击演示动画"/>
            <a:extLst>
              <a:ext uri="{FF2B5EF4-FFF2-40B4-BE49-F238E27FC236}">
                <a16:creationId xmlns:a16="http://schemas.microsoft.com/office/drawing/2014/main" id="{06DDEBCE-6F61-8E30-F51C-A64B6A032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3" r="26758"/>
          <a:stretch>
            <a:fillRect/>
          </a:stretch>
        </p:blipFill>
        <p:spPr bwMode="auto">
          <a:xfrm>
            <a:off x="5486401" y="1989138"/>
            <a:ext cx="962025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41" name="AutoShape 9">
            <a:extLst>
              <a:ext uri="{FF2B5EF4-FFF2-40B4-BE49-F238E27FC236}">
                <a16:creationId xmlns:a16="http://schemas.microsoft.com/office/drawing/2014/main" id="{4B000CC7-11D6-5157-E69B-05890C842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2039939"/>
            <a:ext cx="990600" cy="452437"/>
          </a:xfrm>
          <a:prstGeom prst="wedgeRoundRectCallout">
            <a:avLst>
              <a:gd name="adj1" fmla="val -83495"/>
              <a:gd name="adj2" fmla="val 165792"/>
              <a:gd name="adj3" fmla="val 16667"/>
            </a:avLst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1"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垂直</a:t>
            </a:r>
          </a:p>
        </p:txBody>
      </p:sp>
      <p:sp>
        <p:nvSpPr>
          <p:cNvPr id="172042" name="AutoShape 10">
            <a:extLst>
              <a:ext uri="{FF2B5EF4-FFF2-40B4-BE49-F238E27FC236}">
                <a16:creationId xmlns:a16="http://schemas.microsoft.com/office/drawing/2014/main" id="{25388A08-824B-95C8-2E43-B6141C25D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2113" y="1989139"/>
            <a:ext cx="990600" cy="452437"/>
          </a:xfrm>
          <a:prstGeom prst="wedgeRoundRectCallout">
            <a:avLst>
              <a:gd name="adj1" fmla="val -70194"/>
              <a:gd name="adj2" fmla="val 192458"/>
              <a:gd name="adj3" fmla="val 16667"/>
            </a:avLst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1"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倾斜</a:t>
            </a:r>
          </a:p>
        </p:txBody>
      </p:sp>
      <p:sp>
        <p:nvSpPr>
          <p:cNvPr id="172043" name="AutoShape 11">
            <a:extLst>
              <a:ext uri="{FF2B5EF4-FFF2-40B4-BE49-F238E27FC236}">
                <a16:creationId xmlns:a16="http://schemas.microsoft.com/office/drawing/2014/main" id="{6D9A26B2-792F-C5E4-A9DB-BA07B2E0F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1" y="2022476"/>
            <a:ext cx="1000125" cy="576263"/>
          </a:xfrm>
          <a:prstGeom prst="wedgeRoundRectCallout">
            <a:avLst>
              <a:gd name="adj1" fmla="val -79046"/>
              <a:gd name="adj2" fmla="val 48620"/>
              <a:gd name="adj3" fmla="val 16667"/>
            </a:avLst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1"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平行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96F4C72C-FD30-50A6-4BE1-3CC3D9BDC8E1}"/>
              </a:ext>
            </a:extLst>
          </p:cNvPr>
          <p:cNvGrpSpPr>
            <a:grpSpLocks/>
          </p:cNvGrpSpPr>
          <p:nvPr/>
        </p:nvGrpSpPr>
        <p:grpSpPr bwMode="auto">
          <a:xfrm>
            <a:off x="2032000" y="3841751"/>
            <a:ext cx="2082800" cy="2767013"/>
            <a:chOff x="320" y="2420"/>
            <a:chExt cx="1312" cy="1743"/>
          </a:xfrm>
        </p:grpSpPr>
        <p:sp>
          <p:nvSpPr>
            <p:cNvPr id="37911" name="Text Box 13">
              <a:extLst>
                <a:ext uri="{FF2B5EF4-FFF2-40B4-BE49-F238E27FC236}">
                  <a16:creationId xmlns:a16="http://schemas.microsoft.com/office/drawing/2014/main" id="{909A3CB7-DB73-DC20-8697-CE743E526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3911"/>
              <a:ext cx="44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zh-CN" altLang="en-US" sz="2000" b="1">
                  <a:solidFill>
                    <a:srgbClr val="CC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矩形</a:t>
              </a:r>
            </a:p>
          </p:txBody>
        </p:sp>
        <p:pic>
          <p:nvPicPr>
            <p:cNvPr id="37912" name="Picture 14" descr="表6-1(1)">
              <a:extLst>
                <a:ext uri="{FF2B5EF4-FFF2-40B4-BE49-F238E27FC236}">
                  <a16:creationId xmlns:a16="http://schemas.microsoft.com/office/drawing/2014/main" id="{71E94C6C-AB21-22FD-9D5C-C53DC64F1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3" t="36208" r="65552" b="8621"/>
            <a:stretch>
              <a:fillRect/>
            </a:stretch>
          </p:blipFill>
          <p:spPr bwMode="auto">
            <a:xfrm>
              <a:off x="320" y="2420"/>
              <a:ext cx="1312" cy="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3" name="Rectangle 15">
              <a:extLst>
                <a:ext uri="{FF2B5EF4-FFF2-40B4-BE49-F238E27FC236}">
                  <a16:creationId xmlns:a16="http://schemas.microsoft.com/office/drawing/2014/main" id="{0E012FCF-DD04-2DE9-E861-44A512576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720"/>
              <a:ext cx="308" cy="233"/>
            </a:xfrm>
            <a:prstGeom prst="rect">
              <a:avLst/>
            </a:prstGeom>
            <a:noFill/>
            <a:ln w="28575" algn="ctr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7914" name="Line 16">
              <a:extLst>
                <a:ext uri="{FF2B5EF4-FFF2-40B4-BE49-F238E27FC236}">
                  <a16:creationId xmlns:a16="http://schemas.microsoft.com/office/drawing/2014/main" id="{C06A0F2A-C2FD-3DB8-E1A3-699F9A8CB2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2568"/>
              <a:ext cx="0" cy="54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7915" name="Line 17">
              <a:extLst>
                <a:ext uri="{FF2B5EF4-FFF2-40B4-BE49-F238E27FC236}">
                  <a16:creationId xmlns:a16="http://schemas.microsoft.com/office/drawing/2014/main" id="{2451477B-839E-3BFF-8A4F-A19B8840C1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3621"/>
              <a:ext cx="317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205F60A5-9D9C-61A6-6845-6BE98D2B4E6C}"/>
              </a:ext>
            </a:extLst>
          </p:cNvPr>
          <p:cNvGrpSpPr>
            <a:grpSpLocks/>
          </p:cNvGrpSpPr>
          <p:nvPr/>
        </p:nvGrpSpPr>
        <p:grpSpPr bwMode="auto">
          <a:xfrm>
            <a:off x="4979988" y="3870325"/>
            <a:ext cx="2259012" cy="2763838"/>
            <a:chOff x="2177" y="2438"/>
            <a:chExt cx="1423" cy="1741"/>
          </a:xfrm>
        </p:grpSpPr>
        <p:sp>
          <p:nvSpPr>
            <p:cNvPr id="37906" name="Text Box 19">
              <a:extLst>
                <a:ext uri="{FF2B5EF4-FFF2-40B4-BE49-F238E27FC236}">
                  <a16:creationId xmlns:a16="http://schemas.microsoft.com/office/drawing/2014/main" id="{24344765-455A-8653-5A5B-0A846E3DA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929"/>
              <a:ext cx="27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zh-CN" altLang="en-US" sz="2000" b="1">
                  <a:solidFill>
                    <a:srgbClr val="CC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圆</a:t>
              </a:r>
            </a:p>
          </p:txBody>
        </p:sp>
        <p:pic>
          <p:nvPicPr>
            <p:cNvPr id="37907" name="Picture 20" descr="表6-1(2)">
              <a:extLst>
                <a:ext uri="{FF2B5EF4-FFF2-40B4-BE49-F238E27FC236}">
                  <a16:creationId xmlns:a16="http://schemas.microsoft.com/office/drawing/2014/main" id="{F1056653-CE5D-BDAC-FC8A-9F2955A2D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55" t="34148" r="32101" b="10680"/>
            <a:stretch>
              <a:fillRect/>
            </a:stretch>
          </p:blipFill>
          <p:spPr bwMode="auto">
            <a:xfrm>
              <a:off x="2177" y="2438"/>
              <a:ext cx="1423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8" name="Oval 21">
              <a:extLst>
                <a:ext uri="{FF2B5EF4-FFF2-40B4-BE49-F238E27FC236}">
                  <a16:creationId xmlns:a16="http://schemas.microsoft.com/office/drawing/2014/main" id="{3C1AF1DC-AFBB-D5A3-B180-E816E7196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" y="3330"/>
              <a:ext cx="454" cy="327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7909" name="Line 22">
              <a:extLst>
                <a:ext uri="{FF2B5EF4-FFF2-40B4-BE49-F238E27FC236}">
                  <a16:creationId xmlns:a16="http://schemas.microsoft.com/office/drawing/2014/main" id="{1955E5BC-F7E8-7FFF-8B2C-27D8899B1F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7" y="2777"/>
              <a:ext cx="45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7910" name="Line 23">
              <a:extLst>
                <a:ext uri="{FF2B5EF4-FFF2-40B4-BE49-F238E27FC236}">
                  <a16:creationId xmlns:a16="http://schemas.microsoft.com/office/drawing/2014/main" id="{15FD8C2E-4C15-AB62-6F88-3591E68BBB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9" y="2777"/>
              <a:ext cx="45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4" name="Group 24">
            <a:extLst>
              <a:ext uri="{FF2B5EF4-FFF2-40B4-BE49-F238E27FC236}">
                <a16:creationId xmlns:a16="http://schemas.microsoft.com/office/drawing/2014/main" id="{CE644528-DFB3-AF9F-7C8B-E8E66DD0F92D}"/>
              </a:ext>
            </a:extLst>
          </p:cNvPr>
          <p:cNvGrpSpPr>
            <a:grpSpLocks/>
          </p:cNvGrpSpPr>
          <p:nvPr/>
        </p:nvGrpSpPr>
        <p:grpSpPr bwMode="auto">
          <a:xfrm>
            <a:off x="7986713" y="3875088"/>
            <a:ext cx="2112962" cy="2755900"/>
            <a:chOff x="4071" y="2441"/>
            <a:chExt cx="1331" cy="1736"/>
          </a:xfrm>
        </p:grpSpPr>
        <p:sp>
          <p:nvSpPr>
            <p:cNvPr id="37901" name="Text Box 25">
              <a:hlinkClick r:id="rId10" action="ppaction://hlinksldjump"/>
              <a:extLst>
                <a:ext uri="{FF2B5EF4-FFF2-40B4-BE49-F238E27FC236}">
                  <a16:creationId xmlns:a16="http://schemas.microsoft.com/office/drawing/2014/main" id="{77169FBC-6CB8-8C52-B0A8-B9252BCCB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" y="3927"/>
              <a:ext cx="4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zh-CN" altLang="en-US" sz="2000" b="1">
                  <a:solidFill>
                    <a:srgbClr val="CC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椭圆</a:t>
              </a:r>
            </a:p>
          </p:txBody>
        </p:sp>
        <p:pic>
          <p:nvPicPr>
            <p:cNvPr id="37902" name="Picture 26" descr="表6-1(3)">
              <a:extLst>
                <a:ext uri="{FF2B5EF4-FFF2-40B4-BE49-F238E27FC236}">
                  <a16:creationId xmlns:a16="http://schemas.microsoft.com/office/drawing/2014/main" id="{BFA319E5-1477-95DE-B185-46B8B5960E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92" t="36040" b="10966"/>
            <a:stretch>
              <a:fillRect/>
            </a:stretch>
          </p:blipFill>
          <p:spPr bwMode="auto">
            <a:xfrm>
              <a:off x="4071" y="2441"/>
              <a:ext cx="1331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3" name="Oval 27">
              <a:extLst>
                <a:ext uri="{FF2B5EF4-FFF2-40B4-BE49-F238E27FC236}">
                  <a16:creationId xmlns:a16="http://schemas.microsoft.com/office/drawing/2014/main" id="{6D1AA602-CE50-88A7-8131-C9C1CE152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" y="2627"/>
              <a:ext cx="409" cy="327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7904" name="Oval 28">
              <a:extLst>
                <a:ext uri="{FF2B5EF4-FFF2-40B4-BE49-F238E27FC236}">
                  <a16:creationId xmlns:a16="http://schemas.microsoft.com/office/drawing/2014/main" id="{51B51052-5B98-6B6D-2F87-24D2C08C0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" y="3348"/>
              <a:ext cx="454" cy="327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7905" name="Line 29">
              <a:extLst>
                <a:ext uri="{FF2B5EF4-FFF2-40B4-BE49-F238E27FC236}">
                  <a16:creationId xmlns:a16="http://schemas.microsoft.com/office/drawing/2014/main" id="{64BA95C9-753F-4A6F-7CA1-E2AE2CFAF8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1" y="2650"/>
              <a:ext cx="426" cy="28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autoUpdateAnimBg="0"/>
      <p:bldP spid="172041" grpId="0" animBg="1" autoUpdateAnimBg="0"/>
      <p:bldP spid="172042" grpId="0" animBg="1" autoUpdateAnimBg="0"/>
      <p:bldP spid="172043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Text Box 4">
            <a:extLst>
              <a:ext uri="{FF2B5EF4-FFF2-40B4-BE49-F238E27FC236}">
                <a16:creationId xmlns:a16="http://schemas.microsoft.com/office/drawing/2014/main" id="{374ACE07-F351-A881-1A52-9B33E97D8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3" y="817564"/>
            <a:ext cx="4210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3200" b="1"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3200" b="1"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⒈ </a:t>
            </a:r>
            <a:r>
              <a:rPr kumimoji="1" lang="zh-CN" altLang="en-US" sz="3200" b="1"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空间及投影分析</a:t>
            </a:r>
          </a:p>
        </p:txBody>
      </p:sp>
      <p:sp>
        <p:nvSpPr>
          <p:cNvPr id="173061" name="Text Box 5">
            <a:extLst>
              <a:ext uri="{FF2B5EF4-FFF2-40B4-BE49-F238E27FC236}">
                <a16:creationId xmlns:a16="http://schemas.microsoft.com/office/drawing/2014/main" id="{4B41D84B-DA74-12B3-35E7-D280D0AB7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1387475"/>
            <a:ext cx="69072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zh-CN" sz="28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  <a:sym typeface="Wingdings 2" panose="05020102010507070707" pitchFamily="18" charset="2"/>
              </a:rPr>
              <a:t>1.</a:t>
            </a:r>
            <a:r>
              <a:rPr kumimoji="1" lang="zh-CN" altLang="en-US" sz="2400" b="1"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根据回转体的形状以及截平面与回转体轴线</a:t>
            </a:r>
          </a:p>
          <a:p>
            <a:pPr algn="ctr" eaLnBrk="1" hangingPunct="1"/>
            <a:r>
              <a:rPr kumimoji="1" lang="zh-CN" altLang="en-US" sz="2400" b="1"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相对位置，</a:t>
            </a:r>
            <a:r>
              <a:rPr kumimoji="1"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确定截交线的形状</a:t>
            </a:r>
            <a:r>
              <a:rPr kumimoji="1" lang="zh-CN" altLang="en-US" sz="2800" b="1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sp>
        <p:nvSpPr>
          <p:cNvPr id="173062" name="Text Box 6">
            <a:extLst>
              <a:ext uri="{FF2B5EF4-FFF2-40B4-BE49-F238E27FC236}">
                <a16:creationId xmlns:a16="http://schemas.microsoft.com/office/drawing/2014/main" id="{A86C3CC1-9087-DB1D-9CCB-B4600C8E6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2427289"/>
            <a:ext cx="3887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zh-CN" sz="2800" b="1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  <a:sym typeface="Wingdings 2" panose="05020102010507070707" pitchFamily="18" charset="2"/>
              </a:rPr>
              <a:t>2.</a:t>
            </a:r>
            <a:r>
              <a:rPr kumimoji="1"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分析截交线的投影特性</a:t>
            </a:r>
            <a:r>
              <a:rPr kumimoji="1" lang="zh-CN" altLang="en-US" sz="2400" b="1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sp>
        <p:nvSpPr>
          <p:cNvPr id="173063" name="Text Box 7">
            <a:extLst>
              <a:ext uri="{FF2B5EF4-FFF2-40B4-BE49-F238E27FC236}">
                <a16:creationId xmlns:a16="http://schemas.microsoft.com/office/drawing/2014/main" id="{1E63BB2F-7A85-FF90-D40B-4D16BC171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3232150"/>
            <a:ext cx="4645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32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⒉ 画出截交线的投影</a:t>
            </a:r>
          </a:p>
        </p:txBody>
      </p:sp>
      <p:sp>
        <p:nvSpPr>
          <p:cNvPr id="173064" name="Text Box 8">
            <a:extLst>
              <a:ext uri="{FF2B5EF4-FFF2-40B4-BE49-F238E27FC236}">
                <a16:creationId xmlns:a16="http://schemas.microsoft.com/office/drawing/2014/main" id="{5C57840D-5AE0-91D2-FF90-C9166011E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213" y="3881438"/>
            <a:ext cx="6005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4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截交线的投影为非圆曲线时，作图步骤为：</a:t>
            </a:r>
          </a:p>
        </p:txBody>
      </p:sp>
      <p:sp>
        <p:nvSpPr>
          <p:cNvPr id="173065" name="Text Box 9">
            <a:extLst>
              <a:ext uri="{FF2B5EF4-FFF2-40B4-BE49-F238E27FC236}">
                <a16:creationId xmlns:a16="http://schemas.microsoft.com/office/drawing/2014/main" id="{92ADE098-445A-B7EB-3E4F-8ECAEF834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838" y="5365751"/>
            <a:ext cx="639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800" b="1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  <a:sym typeface="Wingdings 2" panose="05020102010507070707" pitchFamily="18" charset="2"/>
              </a:rPr>
              <a:t>(3)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anose="02020603050405020304" pitchFamily="18" charset="0"/>
                <a:ea typeface="楷体_GB2312" pitchFamily="49" charset="-122"/>
              </a:rPr>
              <a:t>按顺序光滑连接各点。</a:t>
            </a:r>
          </a:p>
        </p:txBody>
      </p:sp>
      <p:sp>
        <p:nvSpPr>
          <p:cNvPr id="173066" name="Text Box 10">
            <a:extLst>
              <a:ext uri="{FF2B5EF4-FFF2-40B4-BE49-F238E27FC236}">
                <a16:creationId xmlns:a16="http://schemas.microsoft.com/office/drawing/2014/main" id="{FEC9BDE7-4D35-7CE5-F027-29B70E6D7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4367214"/>
            <a:ext cx="7224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sym typeface="Wingdings 2" panose="05020102010507070707" pitchFamily="18" charset="2"/>
              </a:rPr>
              <a:t>(1)</a:t>
            </a:r>
            <a:r>
              <a:rPr kumimoji="1" lang="zh-CN" altLang="en-US"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先找特殊点（极限位置点和轮廓素线上的点）。</a:t>
            </a:r>
          </a:p>
        </p:txBody>
      </p:sp>
      <p:sp>
        <p:nvSpPr>
          <p:cNvPr id="38921" name="Rectangle 11">
            <a:extLst>
              <a:ext uri="{FF2B5EF4-FFF2-40B4-BE49-F238E27FC236}">
                <a16:creationId xmlns:a16="http://schemas.microsoft.com/office/drawing/2014/main" id="{A98395D4-F66C-EA15-0623-8775AEE509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62400" y="146049"/>
            <a:ext cx="52736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 求截交线的步骤：</a:t>
            </a:r>
          </a:p>
        </p:txBody>
      </p:sp>
      <p:sp>
        <p:nvSpPr>
          <p:cNvPr id="173068" name="Text Box 12">
            <a:extLst>
              <a:ext uri="{FF2B5EF4-FFF2-40B4-BE49-F238E27FC236}">
                <a16:creationId xmlns:a16="http://schemas.microsoft.com/office/drawing/2014/main" id="{34796FAA-D693-95F7-A672-CFB31D6D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37114"/>
            <a:ext cx="258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1" lang="en-US" altLang="zh-CN" sz="28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  <a:sym typeface="Wingdings 2" panose="05020102010507070707" pitchFamily="18" charset="2"/>
              </a:rPr>
              <a:t>(2)</a:t>
            </a:r>
            <a:r>
              <a:rPr kumimoji="1" lang="zh-CN" altLang="en-US"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sym typeface="Symbol" panose="05050102010706020507" pitchFamily="18" charset="2"/>
              </a:rPr>
              <a:t>补充一般点。</a:t>
            </a:r>
          </a:p>
        </p:txBody>
      </p:sp>
      <p:sp>
        <p:nvSpPr>
          <p:cNvPr id="173069" name="Text Box 13">
            <a:extLst>
              <a:ext uri="{FF2B5EF4-FFF2-40B4-BE49-F238E27FC236}">
                <a16:creationId xmlns:a16="http://schemas.microsoft.com/office/drawing/2014/main" id="{C246CC19-3446-845F-2449-3A3F72A75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5873750"/>
            <a:ext cx="4829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1" lang="en-US" altLang="zh-CN" sz="3200" b="1">
                <a:latin typeface="楷体_GB2312" pitchFamily="49" charset="-122"/>
                <a:ea typeface="楷体_GB2312" pitchFamily="49" charset="-122"/>
              </a:rPr>
              <a:t>3. </a:t>
            </a:r>
            <a:r>
              <a:rPr kumimoji="1" lang="zh-CN" altLang="en-US" sz="2800" b="1">
                <a:latin typeface="楷体_GB2312" pitchFamily="49" charset="-122"/>
                <a:ea typeface="楷体_GB2312" pitchFamily="49" charset="-122"/>
              </a:rPr>
              <a:t>加深轮廓</a:t>
            </a:r>
            <a:r>
              <a:rPr kumimoji="1" lang="zh-CN" altLang="en-US" sz="3200" b="1">
                <a:latin typeface="楷体_GB2312" pitchFamily="49" charset="-122"/>
                <a:ea typeface="楷体_GB2312" pitchFamily="49" charset="-122"/>
              </a:rPr>
              <a:t>，</a:t>
            </a:r>
            <a:r>
              <a:rPr kumimoji="1" lang="zh-CN" altLang="en-US" sz="2800" b="1" u="sng">
                <a:solidFill>
                  <a:srgbClr val="CC3300"/>
                </a:solidFill>
                <a:latin typeface="Times New Roman" panose="02020603050405020304" pitchFamily="18" charset="0"/>
                <a:ea typeface="楷体_GB2312" pitchFamily="49" charset="-122"/>
              </a:rPr>
              <a:t>注意可见性</a:t>
            </a:r>
            <a:r>
              <a:rPr kumimoji="1" lang="zh-CN" altLang="en-US" sz="3200" b="1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utoUpdateAnimBg="0"/>
      <p:bldP spid="173061" grpId="0" autoUpdateAnimBg="0"/>
      <p:bldP spid="173062" grpId="0" autoUpdateAnimBg="0"/>
      <p:bldP spid="173063" grpId="0" autoUpdateAnimBg="0"/>
      <p:bldP spid="173064" grpId="0" autoUpdateAnimBg="0"/>
      <p:bldP spid="173065" grpId="0" autoUpdateAnimBg="0"/>
      <p:bldP spid="173066" grpId="0" autoUpdateAnimBg="0"/>
      <p:bldP spid="173068" grpId="0" autoUpdateAnimBg="0"/>
      <p:bldP spid="17306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>
            <a:hlinkClick r:id="rId2" action="ppaction://hlinksldjump" tooltip="三视图的形成及投影规律 "/>
            <a:extLst>
              <a:ext uri="{FF2B5EF4-FFF2-40B4-BE49-F238E27FC236}">
                <a16:creationId xmlns:a16="http://schemas.microsoft.com/office/drawing/2014/main" id="{A1CA5244-0A86-A1A6-CC1C-EAEDF2FB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7349"/>
            <a:ext cx="6811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3300"/>
              </a:buClr>
              <a:buSzPct val="70000"/>
            </a:pPr>
            <a:r>
              <a:rPr kumimoji="1"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3.1  </a:t>
            </a:r>
            <a:r>
              <a:rPr kumimoji="1"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三视图的形成及投影规律</a:t>
            </a:r>
            <a:r>
              <a:rPr kumimoji="1"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B3E8B0C2-E013-5AF9-8A72-0FAA729F8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6" y="1557338"/>
            <a:ext cx="2436813" cy="519112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E7C3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zh-CN" altLang="en-US" sz="28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三视图的形成</a:t>
            </a:r>
            <a:endParaRPr kumimoji="1" lang="zh-CN" altLang="en-US" sz="2800" b="1">
              <a:solidFill>
                <a:srgbClr val="99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6566" name="Picture 6" descr="直观图-三视图的形成-改 ">
            <a:extLst>
              <a:ext uri="{FF2B5EF4-FFF2-40B4-BE49-F238E27FC236}">
                <a16:creationId xmlns:a16="http://schemas.microsoft.com/office/drawing/2014/main" id="{5D4832EE-19B2-4280-42C4-BEC378182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11555" r="28571" b="11555"/>
          <a:stretch>
            <a:fillRect/>
          </a:stretch>
        </p:blipFill>
        <p:spPr bwMode="auto">
          <a:xfrm>
            <a:off x="1828800" y="2349501"/>
            <a:ext cx="44958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直观图-三视图的展开">
            <a:extLst>
              <a:ext uri="{FF2B5EF4-FFF2-40B4-BE49-F238E27FC236}">
                <a16:creationId xmlns:a16="http://schemas.microsoft.com/office/drawing/2014/main" id="{7975AFF3-AA12-5B08-C005-E60EF83FE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0" t="7208" r="19847" b="7208"/>
          <a:stretch>
            <a:fillRect/>
          </a:stretch>
        </p:blipFill>
        <p:spPr bwMode="auto">
          <a:xfrm>
            <a:off x="6072188" y="2573339"/>
            <a:ext cx="4595812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Text Box 9">
            <a:extLst>
              <a:ext uri="{FF2B5EF4-FFF2-40B4-BE49-F238E27FC236}">
                <a16:creationId xmlns:a16="http://schemas.microsoft.com/office/drawing/2014/main" id="{5AABC0A7-A472-70A1-4526-C97CD95A7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981075"/>
            <a:ext cx="695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       </a:t>
            </a:r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将物体向各投影面投影得到的图形称为视图。</a:t>
            </a:r>
            <a:endParaRPr kumimoji="1" lang="zh-CN" altLang="en-US" sz="2400" b="1" u="sng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 animBg="1"/>
      <p:bldP spid="6656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CC669BDB-A039-6D86-F517-DF09F4BB78C1}"/>
              </a:ext>
            </a:extLst>
          </p:cNvPr>
          <p:cNvGrpSpPr>
            <a:grpSpLocks/>
          </p:cNvGrpSpPr>
          <p:nvPr/>
        </p:nvGrpSpPr>
        <p:grpSpPr bwMode="auto">
          <a:xfrm>
            <a:off x="2895601" y="2055813"/>
            <a:ext cx="3770313" cy="4456112"/>
            <a:chOff x="1314" y="727"/>
            <a:chExt cx="2375" cy="2807"/>
          </a:xfrm>
        </p:grpSpPr>
        <p:sp>
          <p:nvSpPr>
            <p:cNvPr id="40052" name="Line 5">
              <a:extLst>
                <a:ext uri="{FF2B5EF4-FFF2-40B4-BE49-F238E27FC236}">
                  <a16:creationId xmlns:a16="http://schemas.microsoft.com/office/drawing/2014/main" id="{7F8847F3-8600-34E1-57C8-7D909C0CC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" y="844"/>
              <a:ext cx="1" cy="23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53" name="Line 6">
              <a:extLst>
                <a:ext uri="{FF2B5EF4-FFF2-40B4-BE49-F238E27FC236}">
                  <a16:creationId xmlns:a16="http://schemas.microsoft.com/office/drawing/2014/main" id="{625C8DB6-F00B-3CEA-1022-8FA9E90B45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9" y="1122"/>
              <a:ext cx="1" cy="4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54" name="Line 7">
              <a:extLst>
                <a:ext uri="{FF2B5EF4-FFF2-40B4-BE49-F238E27FC236}">
                  <a16:creationId xmlns:a16="http://schemas.microsoft.com/office/drawing/2014/main" id="{547E23CD-F456-B751-024A-3EA1FACE8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" y="1214"/>
              <a:ext cx="1" cy="27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55" name="Line 8">
              <a:extLst>
                <a:ext uri="{FF2B5EF4-FFF2-40B4-BE49-F238E27FC236}">
                  <a16:creationId xmlns:a16="http://schemas.microsoft.com/office/drawing/2014/main" id="{A4F4A6F1-6F3D-9142-F22F-E3B2F69C7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" y="1539"/>
              <a:ext cx="1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56" name="Line 9">
              <a:extLst>
                <a:ext uri="{FF2B5EF4-FFF2-40B4-BE49-F238E27FC236}">
                  <a16:creationId xmlns:a16="http://schemas.microsoft.com/office/drawing/2014/main" id="{3D207362-9D00-1EEC-71CB-8388B90004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" y="1632"/>
              <a:ext cx="1" cy="27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57" name="Line 10">
              <a:extLst>
                <a:ext uri="{FF2B5EF4-FFF2-40B4-BE49-F238E27FC236}">
                  <a16:creationId xmlns:a16="http://schemas.microsoft.com/office/drawing/2014/main" id="{E9FECA4C-2846-B08E-F7A3-3284E1347E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" y="1957"/>
              <a:ext cx="1" cy="4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58" name="Line 11">
              <a:extLst>
                <a:ext uri="{FF2B5EF4-FFF2-40B4-BE49-F238E27FC236}">
                  <a16:creationId xmlns:a16="http://schemas.microsoft.com/office/drawing/2014/main" id="{3F050006-0C43-D32A-C202-896134AA6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" y="2050"/>
              <a:ext cx="1" cy="27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59" name="Line 12">
              <a:extLst>
                <a:ext uri="{FF2B5EF4-FFF2-40B4-BE49-F238E27FC236}">
                  <a16:creationId xmlns:a16="http://schemas.microsoft.com/office/drawing/2014/main" id="{61DE0850-3953-1068-7253-CA7207F308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" y="2374"/>
              <a:ext cx="1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60" name="Line 13">
              <a:extLst>
                <a:ext uri="{FF2B5EF4-FFF2-40B4-BE49-F238E27FC236}">
                  <a16:creationId xmlns:a16="http://schemas.microsoft.com/office/drawing/2014/main" id="{9E3BCCE7-86ED-0538-2004-F1B8D95B28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" y="2467"/>
              <a:ext cx="1" cy="27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61" name="Line 14">
              <a:extLst>
                <a:ext uri="{FF2B5EF4-FFF2-40B4-BE49-F238E27FC236}">
                  <a16:creationId xmlns:a16="http://schemas.microsoft.com/office/drawing/2014/main" id="{6B4128D0-F1DB-C794-5FC0-BE8E68DFF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" y="2792"/>
              <a:ext cx="1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62" name="Line 15">
              <a:extLst>
                <a:ext uri="{FF2B5EF4-FFF2-40B4-BE49-F238E27FC236}">
                  <a16:creationId xmlns:a16="http://schemas.microsoft.com/office/drawing/2014/main" id="{8602D6D7-C93E-215A-1B6E-F54B2DFB6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" y="2885"/>
              <a:ext cx="1" cy="27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63" name="Line 16">
              <a:extLst>
                <a:ext uri="{FF2B5EF4-FFF2-40B4-BE49-F238E27FC236}">
                  <a16:creationId xmlns:a16="http://schemas.microsoft.com/office/drawing/2014/main" id="{8386D9F2-C820-F56B-9FE6-4FEE52C3B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" y="3210"/>
              <a:ext cx="1" cy="4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64" name="Line 17">
              <a:extLst>
                <a:ext uri="{FF2B5EF4-FFF2-40B4-BE49-F238E27FC236}">
                  <a16:creationId xmlns:a16="http://schemas.microsoft.com/office/drawing/2014/main" id="{E555F4CC-4070-6BDE-912B-BCE9889BD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" y="3302"/>
              <a:ext cx="1" cy="23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65" name="Line 18">
              <a:extLst>
                <a:ext uri="{FF2B5EF4-FFF2-40B4-BE49-F238E27FC236}">
                  <a16:creationId xmlns:a16="http://schemas.microsoft.com/office/drawing/2014/main" id="{AA2C014B-80BE-7BBE-F071-4F80CB335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4" y="2952"/>
              <a:ext cx="308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66" name="Line 19">
              <a:extLst>
                <a:ext uri="{FF2B5EF4-FFF2-40B4-BE49-F238E27FC236}">
                  <a16:creationId xmlns:a16="http://schemas.microsoft.com/office/drawing/2014/main" id="{C1B29D62-A997-A144-B283-70CDF5751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9" y="2952"/>
              <a:ext cx="46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67" name="Line 20">
              <a:extLst>
                <a:ext uri="{FF2B5EF4-FFF2-40B4-BE49-F238E27FC236}">
                  <a16:creationId xmlns:a16="http://schemas.microsoft.com/office/drawing/2014/main" id="{FAE43889-8B98-A0E4-07F2-C2E9B6815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1" y="2952"/>
              <a:ext cx="278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68" name="Line 21">
              <a:extLst>
                <a:ext uri="{FF2B5EF4-FFF2-40B4-BE49-F238E27FC236}">
                  <a16:creationId xmlns:a16="http://schemas.microsoft.com/office/drawing/2014/main" id="{E3720CFA-2BFF-74C7-4364-90021FE21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2952"/>
              <a:ext cx="46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69" name="Line 22">
              <a:extLst>
                <a:ext uri="{FF2B5EF4-FFF2-40B4-BE49-F238E27FC236}">
                  <a16:creationId xmlns:a16="http://schemas.microsoft.com/office/drawing/2014/main" id="{D1CF75F0-2A9D-92E0-1192-75926F392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8" y="2952"/>
              <a:ext cx="30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70" name="Line 23">
              <a:extLst>
                <a:ext uri="{FF2B5EF4-FFF2-40B4-BE49-F238E27FC236}">
                  <a16:creationId xmlns:a16="http://schemas.microsoft.com/office/drawing/2014/main" id="{6D33AD6D-C5F4-85D4-C35C-7CE704A634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8" y="727"/>
              <a:ext cx="1" cy="28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71" name="Line 24">
              <a:extLst>
                <a:ext uri="{FF2B5EF4-FFF2-40B4-BE49-F238E27FC236}">
                  <a16:creationId xmlns:a16="http://schemas.microsoft.com/office/drawing/2014/main" id="{868C7599-FB21-2DAD-1FE1-A3854CE507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8" y="1053"/>
              <a:ext cx="1" cy="4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72" name="Line 25">
              <a:extLst>
                <a:ext uri="{FF2B5EF4-FFF2-40B4-BE49-F238E27FC236}">
                  <a16:creationId xmlns:a16="http://schemas.microsoft.com/office/drawing/2014/main" id="{E1A95F67-AF1C-D104-7D2B-94195924D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8" y="1146"/>
              <a:ext cx="1" cy="27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73" name="Line 26">
              <a:extLst>
                <a:ext uri="{FF2B5EF4-FFF2-40B4-BE49-F238E27FC236}">
                  <a16:creationId xmlns:a16="http://schemas.microsoft.com/office/drawing/2014/main" id="{0C243827-BE29-A61A-F997-42EF07E3B3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8" y="1471"/>
              <a:ext cx="1" cy="4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74" name="Line 27">
              <a:extLst>
                <a:ext uri="{FF2B5EF4-FFF2-40B4-BE49-F238E27FC236}">
                  <a16:creationId xmlns:a16="http://schemas.microsoft.com/office/drawing/2014/main" id="{1BA31C09-8C26-9E8D-8123-88C124F1A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8" y="1564"/>
              <a:ext cx="1" cy="27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75" name="Line 28">
              <a:extLst>
                <a:ext uri="{FF2B5EF4-FFF2-40B4-BE49-F238E27FC236}">
                  <a16:creationId xmlns:a16="http://schemas.microsoft.com/office/drawing/2014/main" id="{2393112A-6354-F857-87E5-458EBA794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8" y="1888"/>
              <a:ext cx="1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76" name="Line 29">
              <a:extLst>
                <a:ext uri="{FF2B5EF4-FFF2-40B4-BE49-F238E27FC236}">
                  <a16:creationId xmlns:a16="http://schemas.microsoft.com/office/drawing/2014/main" id="{0177C40F-1665-F331-17A1-80AE837BFA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8" y="1981"/>
              <a:ext cx="1" cy="27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77" name="Freeform 30">
              <a:extLst>
                <a:ext uri="{FF2B5EF4-FFF2-40B4-BE49-F238E27FC236}">
                  <a16:creationId xmlns:a16="http://schemas.microsoft.com/office/drawing/2014/main" id="{D3EBB896-E60E-5B0C-8E0D-045575DA4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" y="2446"/>
              <a:ext cx="1010" cy="1011"/>
            </a:xfrm>
            <a:custGeom>
              <a:avLst/>
              <a:gdLst>
                <a:gd name="T0" fmla="*/ 28 w 6062"/>
                <a:gd name="T1" fmla="*/ 14 h 6068"/>
                <a:gd name="T2" fmla="*/ 28 w 6062"/>
                <a:gd name="T3" fmla="*/ 11 h 6068"/>
                <a:gd name="T4" fmla="*/ 27 w 6062"/>
                <a:gd name="T5" fmla="*/ 8 h 6068"/>
                <a:gd name="T6" fmla="*/ 25 w 6062"/>
                <a:gd name="T7" fmla="*/ 5 h 6068"/>
                <a:gd name="T8" fmla="*/ 23 w 6062"/>
                <a:gd name="T9" fmla="*/ 3 h 6068"/>
                <a:gd name="T10" fmla="*/ 20 w 6062"/>
                <a:gd name="T11" fmla="*/ 1 h 6068"/>
                <a:gd name="T12" fmla="*/ 17 w 6062"/>
                <a:gd name="T13" fmla="*/ 0 h 6068"/>
                <a:gd name="T14" fmla="*/ 14 w 6062"/>
                <a:gd name="T15" fmla="*/ 0 h 6068"/>
                <a:gd name="T16" fmla="*/ 11 w 6062"/>
                <a:gd name="T17" fmla="*/ 0 h 6068"/>
                <a:gd name="T18" fmla="*/ 8 w 6062"/>
                <a:gd name="T19" fmla="*/ 1 h 6068"/>
                <a:gd name="T20" fmla="*/ 5 w 6062"/>
                <a:gd name="T21" fmla="*/ 3 h 6068"/>
                <a:gd name="T22" fmla="*/ 3 w 6062"/>
                <a:gd name="T23" fmla="*/ 5 h 6068"/>
                <a:gd name="T24" fmla="*/ 1 w 6062"/>
                <a:gd name="T25" fmla="*/ 8 h 6068"/>
                <a:gd name="T26" fmla="*/ 0 w 6062"/>
                <a:gd name="T27" fmla="*/ 11 h 6068"/>
                <a:gd name="T28" fmla="*/ 0 w 6062"/>
                <a:gd name="T29" fmla="*/ 14 h 6068"/>
                <a:gd name="T30" fmla="*/ 0 w 6062"/>
                <a:gd name="T31" fmla="*/ 17 h 6068"/>
                <a:gd name="T32" fmla="*/ 1 w 6062"/>
                <a:gd name="T33" fmla="*/ 20 h 6068"/>
                <a:gd name="T34" fmla="*/ 3 w 6062"/>
                <a:gd name="T35" fmla="*/ 23 h 6068"/>
                <a:gd name="T36" fmla="*/ 5 w 6062"/>
                <a:gd name="T37" fmla="*/ 25 h 6068"/>
                <a:gd name="T38" fmla="*/ 8 w 6062"/>
                <a:gd name="T39" fmla="*/ 27 h 6068"/>
                <a:gd name="T40" fmla="*/ 11 w 6062"/>
                <a:gd name="T41" fmla="*/ 28 h 6068"/>
                <a:gd name="T42" fmla="*/ 14 w 6062"/>
                <a:gd name="T43" fmla="*/ 28 h 6068"/>
                <a:gd name="T44" fmla="*/ 17 w 6062"/>
                <a:gd name="T45" fmla="*/ 28 h 6068"/>
                <a:gd name="T46" fmla="*/ 20 w 6062"/>
                <a:gd name="T47" fmla="*/ 27 h 6068"/>
                <a:gd name="T48" fmla="*/ 23 w 6062"/>
                <a:gd name="T49" fmla="*/ 25 h 6068"/>
                <a:gd name="T50" fmla="*/ 25 w 6062"/>
                <a:gd name="T51" fmla="*/ 23 h 6068"/>
                <a:gd name="T52" fmla="*/ 27 w 6062"/>
                <a:gd name="T53" fmla="*/ 20 h 6068"/>
                <a:gd name="T54" fmla="*/ 28 w 6062"/>
                <a:gd name="T55" fmla="*/ 17 h 6068"/>
                <a:gd name="T56" fmla="*/ 28 w 6062"/>
                <a:gd name="T57" fmla="*/ 14 h 60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62"/>
                <a:gd name="T88" fmla="*/ 0 h 6068"/>
                <a:gd name="T89" fmla="*/ 6062 w 6062"/>
                <a:gd name="T90" fmla="*/ 6068 h 60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62" h="6068">
                  <a:moveTo>
                    <a:pt x="6062" y="3034"/>
                  </a:moveTo>
                  <a:lnTo>
                    <a:pt x="5986" y="2359"/>
                  </a:lnTo>
                  <a:lnTo>
                    <a:pt x="5762" y="1718"/>
                  </a:lnTo>
                  <a:lnTo>
                    <a:pt x="5401" y="1143"/>
                  </a:lnTo>
                  <a:lnTo>
                    <a:pt x="4921" y="662"/>
                  </a:lnTo>
                  <a:lnTo>
                    <a:pt x="4346" y="301"/>
                  </a:lnTo>
                  <a:lnTo>
                    <a:pt x="3705" y="77"/>
                  </a:lnTo>
                  <a:lnTo>
                    <a:pt x="3031" y="0"/>
                  </a:lnTo>
                  <a:lnTo>
                    <a:pt x="2357" y="77"/>
                  </a:lnTo>
                  <a:lnTo>
                    <a:pt x="1716" y="301"/>
                  </a:lnTo>
                  <a:lnTo>
                    <a:pt x="1141" y="662"/>
                  </a:lnTo>
                  <a:lnTo>
                    <a:pt x="660" y="1143"/>
                  </a:lnTo>
                  <a:lnTo>
                    <a:pt x="299" y="1718"/>
                  </a:lnTo>
                  <a:lnTo>
                    <a:pt x="76" y="2359"/>
                  </a:lnTo>
                  <a:lnTo>
                    <a:pt x="0" y="3034"/>
                  </a:lnTo>
                  <a:lnTo>
                    <a:pt x="76" y="3709"/>
                  </a:lnTo>
                  <a:lnTo>
                    <a:pt x="299" y="4351"/>
                  </a:lnTo>
                  <a:lnTo>
                    <a:pt x="660" y="4926"/>
                  </a:lnTo>
                  <a:lnTo>
                    <a:pt x="1141" y="5407"/>
                  </a:lnTo>
                  <a:lnTo>
                    <a:pt x="1716" y="5768"/>
                  </a:lnTo>
                  <a:lnTo>
                    <a:pt x="2357" y="5992"/>
                  </a:lnTo>
                  <a:lnTo>
                    <a:pt x="3031" y="6068"/>
                  </a:lnTo>
                  <a:lnTo>
                    <a:pt x="3705" y="5992"/>
                  </a:lnTo>
                  <a:lnTo>
                    <a:pt x="4346" y="5768"/>
                  </a:lnTo>
                  <a:lnTo>
                    <a:pt x="4921" y="5407"/>
                  </a:lnTo>
                  <a:lnTo>
                    <a:pt x="5401" y="4926"/>
                  </a:lnTo>
                  <a:lnTo>
                    <a:pt x="5762" y="4351"/>
                  </a:lnTo>
                  <a:lnTo>
                    <a:pt x="5986" y="3709"/>
                  </a:lnTo>
                  <a:lnTo>
                    <a:pt x="6062" y="303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78" name="Freeform 31">
              <a:extLst>
                <a:ext uri="{FF2B5EF4-FFF2-40B4-BE49-F238E27FC236}">
                  <a16:creationId xmlns:a16="http://schemas.microsoft.com/office/drawing/2014/main" id="{63945761-424E-25FC-A7B5-B44E1B53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796"/>
              <a:ext cx="14" cy="1314"/>
            </a:xfrm>
            <a:custGeom>
              <a:avLst/>
              <a:gdLst>
                <a:gd name="T0" fmla="*/ 0 w 88"/>
                <a:gd name="T1" fmla="*/ 0 h 7881"/>
                <a:gd name="T2" fmla="*/ 0 w 88"/>
                <a:gd name="T3" fmla="*/ 0 h 7881"/>
                <a:gd name="T4" fmla="*/ 0 w 88"/>
                <a:gd name="T5" fmla="*/ 37 h 7881"/>
                <a:gd name="T6" fmla="*/ 0 w 88"/>
                <a:gd name="T7" fmla="*/ 0 h 78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7881"/>
                <a:gd name="T14" fmla="*/ 88 w 88"/>
                <a:gd name="T15" fmla="*/ 7881 h 78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7881">
                  <a:moveTo>
                    <a:pt x="88" y="0"/>
                  </a:moveTo>
                  <a:lnTo>
                    <a:pt x="0" y="0"/>
                  </a:lnTo>
                  <a:lnTo>
                    <a:pt x="88" y="788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79" name="Freeform 32">
              <a:extLst>
                <a:ext uri="{FF2B5EF4-FFF2-40B4-BE49-F238E27FC236}">
                  <a16:creationId xmlns:a16="http://schemas.microsoft.com/office/drawing/2014/main" id="{C98857FA-F057-6B9E-2EE4-4F6334257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796"/>
              <a:ext cx="14" cy="1314"/>
            </a:xfrm>
            <a:custGeom>
              <a:avLst/>
              <a:gdLst>
                <a:gd name="T0" fmla="*/ 0 w 88"/>
                <a:gd name="T1" fmla="*/ 0 h 7881"/>
                <a:gd name="T2" fmla="*/ 0 w 88"/>
                <a:gd name="T3" fmla="*/ 37 h 7881"/>
                <a:gd name="T4" fmla="*/ 0 w 88"/>
                <a:gd name="T5" fmla="*/ 36 h 7881"/>
                <a:gd name="T6" fmla="*/ 0 w 88"/>
                <a:gd name="T7" fmla="*/ 0 h 78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7881"/>
                <a:gd name="T14" fmla="*/ 88 w 88"/>
                <a:gd name="T15" fmla="*/ 7881 h 78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7881">
                  <a:moveTo>
                    <a:pt x="0" y="0"/>
                  </a:moveTo>
                  <a:lnTo>
                    <a:pt x="88" y="7881"/>
                  </a:lnTo>
                  <a:lnTo>
                    <a:pt x="0" y="77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80" name="Freeform 33">
              <a:extLst>
                <a:ext uri="{FF2B5EF4-FFF2-40B4-BE49-F238E27FC236}">
                  <a16:creationId xmlns:a16="http://schemas.microsoft.com/office/drawing/2014/main" id="{8C88A4E1-C4C2-D0D0-62F0-F9ACB8116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796"/>
              <a:ext cx="14" cy="1314"/>
            </a:xfrm>
            <a:custGeom>
              <a:avLst/>
              <a:gdLst>
                <a:gd name="T0" fmla="*/ 0 w 88"/>
                <a:gd name="T1" fmla="*/ 0 h 7881"/>
                <a:gd name="T2" fmla="*/ 0 w 88"/>
                <a:gd name="T3" fmla="*/ 0 h 7881"/>
                <a:gd name="T4" fmla="*/ 0 w 88"/>
                <a:gd name="T5" fmla="*/ 36 h 7881"/>
                <a:gd name="T6" fmla="*/ 0 w 88"/>
                <a:gd name="T7" fmla="*/ 37 h 7881"/>
                <a:gd name="T8" fmla="*/ 0 w 88"/>
                <a:gd name="T9" fmla="*/ 0 h 78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881"/>
                <a:gd name="T17" fmla="*/ 88 w 88"/>
                <a:gd name="T18" fmla="*/ 7881 h 78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881">
                  <a:moveTo>
                    <a:pt x="88" y="0"/>
                  </a:moveTo>
                  <a:lnTo>
                    <a:pt x="0" y="0"/>
                  </a:lnTo>
                  <a:lnTo>
                    <a:pt x="0" y="7794"/>
                  </a:lnTo>
                  <a:lnTo>
                    <a:pt x="88" y="7881"/>
                  </a:lnTo>
                  <a:lnTo>
                    <a:pt x="8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81" name="Freeform 34">
              <a:extLst>
                <a:ext uri="{FF2B5EF4-FFF2-40B4-BE49-F238E27FC236}">
                  <a16:creationId xmlns:a16="http://schemas.microsoft.com/office/drawing/2014/main" id="{42E60934-C383-725B-7E74-0380CEE65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095"/>
              <a:ext cx="1025" cy="15"/>
            </a:xfrm>
            <a:custGeom>
              <a:avLst/>
              <a:gdLst>
                <a:gd name="T0" fmla="*/ 28 w 6151"/>
                <a:gd name="T1" fmla="*/ 1 h 87"/>
                <a:gd name="T2" fmla="*/ 28 w 6151"/>
                <a:gd name="T3" fmla="*/ 0 h 87"/>
                <a:gd name="T4" fmla="*/ 0 w 6151"/>
                <a:gd name="T5" fmla="*/ 1 h 87"/>
                <a:gd name="T6" fmla="*/ 28 w 6151"/>
                <a:gd name="T7" fmla="*/ 1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51"/>
                <a:gd name="T13" fmla="*/ 0 h 87"/>
                <a:gd name="T14" fmla="*/ 6151 w 6151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1" h="87">
                  <a:moveTo>
                    <a:pt x="6151" y="87"/>
                  </a:moveTo>
                  <a:lnTo>
                    <a:pt x="6063" y="0"/>
                  </a:lnTo>
                  <a:lnTo>
                    <a:pt x="0" y="87"/>
                  </a:lnTo>
                  <a:lnTo>
                    <a:pt x="6151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82" name="Freeform 35">
              <a:extLst>
                <a:ext uri="{FF2B5EF4-FFF2-40B4-BE49-F238E27FC236}">
                  <a16:creationId xmlns:a16="http://schemas.microsoft.com/office/drawing/2014/main" id="{5E4DA57D-4502-164E-BF1A-79E0AF23C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095"/>
              <a:ext cx="1011" cy="15"/>
            </a:xfrm>
            <a:custGeom>
              <a:avLst/>
              <a:gdLst>
                <a:gd name="T0" fmla="*/ 28 w 6063"/>
                <a:gd name="T1" fmla="*/ 0 h 87"/>
                <a:gd name="T2" fmla="*/ 0 w 6063"/>
                <a:gd name="T3" fmla="*/ 1 h 87"/>
                <a:gd name="T4" fmla="*/ 1 w 6063"/>
                <a:gd name="T5" fmla="*/ 0 h 87"/>
                <a:gd name="T6" fmla="*/ 28 w 606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63"/>
                <a:gd name="T13" fmla="*/ 0 h 87"/>
                <a:gd name="T14" fmla="*/ 6063 w 606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63" h="87">
                  <a:moveTo>
                    <a:pt x="6063" y="0"/>
                  </a:moveTo>
                  <a:lnTo>
                    <a:pt x="0" y="87"/>
                  </a:lnTo>
                  <a:lnTo>
                    <a:pt x="88" y="0"/>
                  </a:lnTo>
                  <a:lnTo>
                    <a:pt x="60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83" name="Freeform 36">
              <a:extLst>
                <a:ext uri="{FF2B5EF4-FFF2-40B4-BE49-F238E27FC236}">
                  <a16:creationId xmlns:a16="http://schemas.microsoft.com/office/drawing/2014/main" id="{2C3149D9-4EC0-C5AE-B005-EBCEFFF00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095"/>
              <a:ext cx="1025" cy="15"/>
            </a:xfrm>
            <a:custGeom>
              <a:avLst/>
              <a:gdLst>
                <a:gd name="T0" fmla="*/ 28 w 6151"/>
                <a:gd name="T1" fmla="*/ 1 h 87"/>
                <a:gd name="T2" fmla="*/ 28 w 6151"/>
                <a:gd name="T3" fmla="*/ 0 h 87"/>
                <a:gd name="T4" fmla="*/ 0 w 6151"/>
                <a:gd name="T5" fmla="*/ 0 h 87"/>
                <a:gd name="T6" fmla="*/ 0 w 6151"/>
                <a:gd name="T7" fmla="*/ 1 h 87"/>
                <a:gd name="T8" fmla="*/ 28 w 6151"/>
                <a:gd name="T9" fmla="*/ 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1"/>
                <a:gd name="T16" fmla="*/ 0 h 87"/>
                <a:gd name="T17" fmla="*/ 6151 w 6151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1" h="87">
                  <a:moveTo>
                    <a:pt x="6151" y="87"/>
                  </a:moveTo>
                  <a:lnTo>
                    <a:pt x="6063" y="0"/>
                  </a:lnTo>
                  <a:lnTo>
                    <a:pt x="88" y="0"/>
                  </a:lnTo>
                  <a:lnTo>
                    <a:pt x="0" y="87"/>
                  </a:lnTo>
                  <a:lnTo>
                    <a:pt x="6151" y="8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84" name="Freeform 37">
              <a:extLst>
                <a:ext uri="{FF2B5EF4-FFF2-40B4-BE49-F238E27FC236}">
                  <a16:creationId xmlns:a16="http://schemas.microsoft.com/office/drawing/2014/main" id="{FF384A77-42BD-B16A-209D-F64DC2261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580"/>
              <a:ext cx="15" cy="530"/>
            </a:xfrm>
            <a:custGeom>
              <a:avLst/>
              <a:gdLst>
                <a:gd name="T0" fmla="*/ 0 w 88"/>
                <a:gd name="T1" fmla="*/ 15 h 3178"/>
                <a:gd name="T2" fmla="*/ 1 w 88"/>
                <a:gd name="T3" fmla="*/ 14 h 3178"/>
                <a:gd name="T4" fmla="*/ 0 w 88"/>
                <a:gd name="T5" fmla="*/ 0 h 3178"/>
                <a:gd name="T6" fmla="*/ 0 w 88"/>
                <a:gd name="T7" fmla="*/ 15 h 31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3178"/>
                <a:gd name="T14" fmla="*/ 88 w 88"/>
                <a:gd name="T15" fmla="*/ 3178 h 31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3178">
                  <a:moveTo>
                    <a:pt x="0" y="3178"/>
                  </a:moveTo>
                  <a:lnTo>
                    <a:pt x="88" y="3091"/>
                  </a:lnTo>
                  <a:lnTo>
                    <a:pt x="0" y="0"/>
                  </a:lnTo>
                  <a:lnTo>
                    <a:pt x="0" y="3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85" name="Freeform 38">
              <a:extLst>
                <a:ext uri="{FF2B5EF4-FFF2-40B4-BE49-F238E27FC236}">
                  <a16:creationId xmlns:a16="http://schemas.microsoft.com/office/drawing/2014/main" id="{81DD38F5-DA04-275B-90A2-FA7282668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580"/>
              <a:ext cx="15" cy="515"/>
            </a:xfrm>
            <a:custGeom>
              <a:avLst/>
              <a:gdLst>
                <a:gd name="T0" fmla="*/ 1 w 88"/>
                <a:gd name="T1" fmla="*/ 14 h 3091"/>
                <a:gd name="T2" fmla="*/ 0 w 88"/>
                <a:gd name="T3" fmla="*/ 0 h 3091"/>
                <a:gd name="T4" fmla="*/ 1 w 88"/>
                <a:gd name="T5" fmla="*/ 0 h 3091"/>
                <a:gd name="T6" fmla="*/ 1 w 88"/>
                <a:gd name="T7" fmla="*/ 14 h 30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3091"/>
                <a:gd name="T14" fmla="*/ 88 w 88"/>
                <a:gd name="T15" fmla="*/ 3091 h 30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3091">
                  <a:moveTo>
                    <a:pt x="88" y="3091"/>
                  </a:moveTo>
                  <a:lnTo>
                    <a:pt x="0" y="0"/>
                  </a:lnTo>
                  <a:lnTo>
                    <a:pt x="88" y="0"/>
                  </a:lnTo>
                  <a:lnTo>
                    <a:pt x="88" y="30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86" name="Freeform 39">
              <a:extLst>
                <a:ext uri="{FF2B5EF4-FFF2-40B4-BE49-F238E27FC236}">
                  <a16:creationId xmlns:a16="http://schemas.microsoft.com/office/drawing/2014/main" id="{502953E2-A3BB-E4E7-F720-3F54B8043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580"/>
              <a:ext cx="15" cy="530"/>
            </a:xfrm>
            <a:custGeom>
              <a:avLst/>
              <a:gdLst>
                <a:gd name="T0" fmla="*/ 0 w 88"/>
                <a:gd name="T1" fmla="*/ 15 h 3178"/>
                <a:gd name="T2" fmla="*/ 1 w 88"/>
                <a:gd name="T3" fmla="*/ 14 h 3178"/>
                <a:gd name="T4" fmla="*/ 1 w 88"/>
                <a:gd name="T5" fmla="*/ 0 h 3178"/>
                <a:gd name="T6" fmla="*/ 0 w 88"/>
                <a:gd name="T7" fmla="*/ 0 h 3178"/>
                <a:gd name="T8" fmla="*/ 0 w 88"/>
                <a:gd name="T9" fmla="*/ 15 h 3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3178"/>
                <a:gd name="T17" fmla="*/ 88 w 88"/>
                <a:gd name="T18" fmla="*/ 3178 h 3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3178">
                  <a:moveTo>
                    <a:pt x="0" y="3178"/>
                  </a:moveTo>
                  <a:lnTo>
                    <a:pt x="88" y="3091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317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87" name="Freeform 40">
              <a:extLst>
                <a:ext uri="{FF2B5EF4-FFF2-40B4-BE49-F238E27FC236}">
                  <a16:creationId xmlns:a16="http://schemas.microsoft.com/office/drawing/2014/main" id="{80EA7C4C-F4D7-2A0C-5D0A-CBD6CAFAF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790"/>
              <a:ext cx="1011" cy="796"/>
            </a:xfrm>
            <a:custGeom>
              <a:avLst/>
              <a:gdLst>
                <a:gd name="T0" fmla="*/ 28 w 6063"/>
                <a:gd name="T1" fmla="*/ 0 h 4773"/>
                <a:gd name="T2" fmla="*/ 28 w 6063"/>
                <a:gd name="T3" fmla="*/ 0 h 4773"/>
                <a:gd name="T4" fmla="*/ 0 w 6063"/>
                <a:gd name="T5" fmla="*/ 22 h 4773"/>
                <a:gd name="T6" fmla="*/ 28 w 6063"/>
                <a:gd name="T7" fmla="*/ 0 h 47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63"/>
                <a:gd name="T13" fmla="*/ 0 h 4773"/>
                <a:gd name="T14" fmla="*/ 6063 w 6063"/>
                <a:gd name="T15" fmla="*/ 4773 h 47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63" h="4773">
                  <a:moveTo>
                    <a:pt x="6063" y="69"/>
                  </a:moveTo>
                  <a:lnTo>
                    <a:pt x="6009" y="0"/>
                  </a:lnTo>
                  <a:lnTo>
                    <a:pt x="0" y="4773"/>
                  </a:lnTo>
                  <a:lnTo>
                    <a:pt x="6063" y="69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88" name="Freeform 41">
              <a:extLst>
                <a:ext uri="{FF2B5EF4-FFF2-40B4-BE49-F238E27FC236}">
                  <a16:creationId xmlns:a16="http://schemas.microsoft.com/office/drawing/2014/main" id="{BA5253EF-9962-FF55-F55B-A7DF2F04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790"/>
              <a:ext cx="1011" cy="796"/>
            </a:xfrm>
            <a:custGeom>
              <a:avLst/>
              <a:gdLst>
                <a:gd name="T0" fmla="*/ 28 w 6062"/>
                <a:gd name="T1" fmla="*/ 0 h 4773"/>
                <a:gd name="T2" fmla="*/ 0 w 6062"/>
                <a:gd name="T3" fmla="*/ 22 h 4773"/>
                <a:gd name="T4" fmla="*/ 0 w 6062"/>
                <a:gd name="T5" fmla="*/ 22 h 4773"/>
                <a:gd name="T6" fmla="*/ 28 w 6062"/>
                <a:gd name="T7" fmla="*/ 0 h 47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62"/>
                <a:gd name="T13" fmla="*/ 0 h 4773"/>
                <a:gd name="T14" fmla="*/ 6062 w 6062"/>
                <a:gd name="T15" fmla="*/ 4773 h 47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62" h="4773">
                  <a:moveTo>
                    <a:pt x="6062" y="0"/>
                  </a:moveTo>
                  <a:lnTo>
                    <a:pt x="53" y="4773"/>
                  </a:lnTo>
                  <a:lnTo>
                    <a:pt x="0" y="4703"/>
                  </a:lnTo>
                  <a:lnTo>
                    <a:pt x="6062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89" name="Freeform 42">
              <a:extLst>
                <a:ext uri="{FF2B5EF4-FFF2-40B4-BE49-F238E27FC236}">
                  <a16:creationId xmlns:a16="http://schemas.microsoft.com/office/drawing/2014/main" id="{6E240F07-C07C-9004-26FC-5C1090B61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790"/>
              <a:ext cx="1020" cy="796"/>
            </a:xfrm>
            <a:custGeom>
              <a:avLst/>
              <a:gdLst>
                <a:gd name="T0" fmla="*/ 28 w 6116"/>
                <a:gd name="T1" fmla="*/ 0 h 4773"/>
                <a:gd name="T2" fmla="*/ 28 w 6116"/>
                <a:gd name="T3" fmla="*/ 0 h 4773"/>
                <a:gd name="T4" fmla="*/ 0 w 6116"/>
                <a:gd name="T5" fmla="*/ 22 h 4773"/>
                <a:gd name="T6" fmla="*/ 0 w 6116"/>
                <a:gd name="T7" fmla="*/ 22 h 4773"/>
                <a:gd name="T8" fmla="*/ 28 w 6116"/>
                <a:gd name="T9" fmla="*/ 0 h 47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16"/>
                <a:gd name="T16" fmla="*/ 0 h 4773"/>
                <a:gd name="T17" fmla="*/ 6116 w 6116"/>
                <a:gd name="T18" fmla="*/ 4773 h 47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16" h="4773">
                  <a:moveTo>
                    <a:pt x="6116" y="69"/>
                  </a:moveTo>
                  <a:lnTo>
                    <a:pt x="6062" y="0"/>
                  </a:lnTo>
                  <a:lnTo>
                    <a:pt x="0" y="4703"/>
                  </a:lnTo>
                  <a:lnTo>
                    <a:pt x="53" y="4773"/>
                  </a:lnTo>
                  <a:lnTo>
                    <a:pt x="6116" y="69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123" name="Freeform 43">
            <a:extLst>
              <a:ext uri="{FF2B5EF4-FFF2-40B4-BE49-F238E27FC236}">
                <a16:creationId xmlns:a16="http://schemas.microsoft.com/office/drawing/2014/main" id="{6F676AD6-B45D-6E83-BCBA-DCD046723FF5}"/>
              </a:ext>
            </a:extLst>
          </p:cNvPr>
          <p:cNvSpPr>
            <a:spLocks/>
          </p:cNvSpPr>
          <p:nvPr/>
        </p:nvSpPr>
        <p:spPr bwMode="auto">
          <a:xfrm>
            <a:off x="5862639" y="2170114"/>
            <a:ext cx="1603375" cy="1246187"/>
          </a:xfrm>
          <a:custGeom>
            <a:avLst/>
            <a:gdLst>
              <a:gd name="T0" fmla="*/ 2147483646 w 6063"/>
              <a:gd name="T1" fmla="*/ 129647898 h 4710"/>
              <a:gd name="T2" fmla="*/ 2147483646 w 6063"/>
              <a:gd name="T3" fmla="*/ 814989894 h 4710"/>
              <a:gd name="T4" fmla="*/ 2147483646 w 6063"/>
              <a:gd name="T5" fmla="*/ 2147483646 h 4710"/>
              <a:gd name="T6" fmla="*/ 2147483646 w 6063"/>
              <a:gd name="T7" fmla="*/ 2147483646 h 4710"/>
              <a:gd name="T8" fmla="*/ 2147483646 w 6063"/>
              <a:gd name="T9" fmla="*/ 2147483646 h 4710"/>
              <a:gd name="T10" fmla="*/ 2147483646 w 6063"/>
              <a:gd name="T11" fmla="*/ 2147483646 h 4710"/>
              <a:gd name="T12" fmla="*/ 2147483646 w 6063"/>
              <a:gd name="T13" fmla="*/ 2147483646 h 4710"/>
              <a:gd name="T14" fmla="*/ 1368559766 w 6063"/>
              <a:gd name="T15" fmla="*/ 2147483646 h 4710"/>
              <a:gd name="T16" fmla="*/ 0 w 6063"/>
              <a:gd name="T17" fmla="*/ 2147483646 h 4710"/>
              <a:gd name="T18" fmla="*/ 1239109779 w 6063"/>
              <a:gd name="T19" fmla="*/ 2147483646 h 4710"/>
              <a:gd name="T20" fmla="*/ 2147483646 w 6063"/>
              <a:gd name="T21" fmla="*/ 2147483646 h 4710"/>
              <a:gd name="T22" fmla="*/ 2147483646 w 6063"/>
              <a:gd name="T23" fmla="*/ 2147483646 h 4710"/>
              <a:gd name="T24" fmla="*/ 2147483646 w 6063"/>
              <a:gd name="T25" fmla="*/ 2147483646 h 4710"/>
              <a:gd name="T26" fmla="*/ 2147483646 w 6063"/>
              <a:gd name="T27" fmla="*/ 2147483646 h 4710"/>
              <a:gd name="T28" fmla="*/ 2147483646 w 6063"/>
              <a:gd name="T29" fmla="*/ 2147483646 h 4710"/>
              <a:gd name="T30" fmla="*/ 2147483646 w 6063"/>
              <a:gd name="T31" fmla="*/ 2147483646 h 4710"/>
              <a:gd name="T32" fmla="*/ 2147483646 w 6063"/>
              <a:gd name="T33" fmla="*/ 2147483646 h 4710"/>
              <a:gd name="T34" fmla="*/ 2147483646 w 6063"/>
              <a:gd name="T35" fmla="*/ 2147483646 h 4710"/>
              <a:gd name="T36" fmla="*/ 2147483646 w 6063"/>
              <a:gd name="T37" fmla="*/ 2147483646 h 4710"/>
              <a:gd name="T38" fmla="*/ 2147483646 w 6063"/>
              <a:gd name="T39" fmla="*/ 2147483646 h 4710"/>
              <a:gd name="T40" fmla="*/ 2147483646 w 6063"/>
              <a:gd name="T41" fmla="*/ 2147483646 h 4710"/>
              <a:gd name="T42" fmla="*/ 2147483646 w 6063"/>
              <a:gd name="T43" fmla="*/ 2147483646 h 4710"/>
              <a:gd name="T44" fmla="*/ 2147483646 w 6063"/>
              <a:gd name="T45" fmla="*/ 2147483646 h 4710"/>
              <a:gd name="T46" fmla="*/ 2147483646 w 6063"/>
              <a:gd name="T47" fmla="*/ 2147483646 h 4710"/>
              <a:gd name="T48" fmla="*/ 2147483646 w 6063"/>
              <a:gd name="T49" fmla="*/ 2147483646 h 4710"/>
              <a:gd name="T50" fmla="*/ 2147483646 w 6063"/>
              <a:gd name="T51" fmla="*/ 2147483646 h 4710"/>
              <a:gd name="T52" fmla="*/ 2147483646 w 6063"/>
              <a:gd name="T53" fmla="*/ 2147483646 h 4710"/>
              <a:gd name="T54" fmla="*/ 2147483646 w 6063"/>
              <a:gd name="T55" fmla="*/ 2147483646 h 4710"/>
              <a:gd name="T56" fmla="*/ 2147483646 w 6063"/>
              <a:gd name="T57" fmla="*/ 2147483646 h 4710"/>
              <a:gd name="T58" fmla="*/ 2147483646 w 6063"/>
              <a:gd name="T59" fmla="*/ 2147483646 h 4710"/>
              <a:gd name="T60" fmla="*/ 2147483646 w 6063"/>
              <a:gd name="T61" fmla="*/ 1889205469 h 4710"/>
              <a:gd name="T62" fmla="*/ 2147483646 w 6063"/>
              <a:gd name="T63" fmla="*/ 0 h 4710"/>
              <a:gd name="T64" fmla="*/ 2147483646 w 6063"/>
              <a:gd name="T65" fmla="*/ 129647898 h 471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63"/>
              <a:gd name="T100" fmla="*/ 0 h 4710"/>
              <a:gd name="T101" fmla="*/ 6063 w 6063"/>
              <a:gd name="T102" fmla="*/ 4710 h 471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63" h="4710">
                <a:moveTo>
                  <a:pt x="3031" y="7"/>
                </a:moveTo>
                <a:lnTo>
                  <a:pt x="2503" y="44"/>
                </a:lnTo>
                <a:lnTo>
                  <a:pt x="1973" y="158"/>
                </a:lnTo>
                <a:lnTo>
                  <a:pt x="1462" y="347"/>
                </a:lnTo>
                <a:lnTo>
                  <a:pt x="994" y="614"/>
                </a:lnTo>
                <a:lnTo>
                  <a:pt x="592" y="959"/>
                </a:lnTo>
                <a:lnTo>
                  <a:pt x="278" y="1383"/>
                </a:lnTo>
                <a:lnTo>
                  <a:pt x="74" y="1869"/>
                </a:lnTo>
                <a:lnTo>
                  <a:pt x="0" y="2390"/>
                </a:lnTo>
                <a:lnTo>
                  <a:pt x="67" y="2915"/>
                </a:lnTo>
                <a:lnTo>
                  <a:pt x="260" y="3408"/>
                </a:lnTo>
                <a:lnTo>
                  <a:pt x="561" y="3832"/>
                </a:lnTo>
                <a:lnTo>
                  <a:pt x="950" y="4165"/>
                </a:lnTo>
                <a:lnTo>
                  <a:pt x="1408" y="4413"/>
                </a:lnTo>
                <a:lnTo>
                  <a:pt x="1921" y="4583"/>
                </a:lnTo>
                <a:lnTo>
                  <a:pt x="2467" y="4679"/>
                </a:lnTo>
                <a:lnTo>
                  <a:pt x="3031" y="4710"/>
                </a:lnTo>
                <a:lnTo>
                  <a:pt x="3596" y="4679"/>
                </a:lnTo>
                <a:lnTo>
                  <a:pt x="4142" y="4583"/>
                </a:lnTo>
                <a:lnTo>
                  <a:pt x="4654" y="4414"/>
                </a:lnTo>
                <a:lnTo>
                  <a:pt x="5113" y="4166"/>
                </a:lnTo>
                <a:lnTo>
                  <a:pt x="5502" y="3832"/>
                </a:lnTo>
                <a:lnTo>
                  <a:pt x="5802" y="3407"/>
                </a:lnTo>
                <a:lnTo>
                  <a:pt x="5996" y="2914"/>
                </a:lnTo>
                <a:lnTo>
                  <a:pt x="6063" y="2390"/>
                </a:lnTo>
                <a:lnTo>
                  <a:pt x="5989" y="1872"/>
                </a:lnTo>
                <a:lnTo>
                  <a:pt x="5784" y="1387"/>
                </a:lnTo>
                <a:lnTo>
                  <a:pt x="5470" y="953"/>
                </a:lnTo>
                <a:lnTo>
                  <a:pt x="5066" y="588"/>
                </a:lnTo>
                <a:lnTo>
                  <a:pt x="4598" y="301"/>
                </a:lnTo>
                <a:lnTo>
                  <a:pt x="4087" y="102"/>
                </a:lnTo>
                <a:lnTo>
                  <a:pt x="3557" y="0"/>
                </a:lnTo>
                <a:lnTo>
                  <a:pt x="3031" y="7"/>
                </a:lnTo>
              </a:path>
            </a:pathLst>
          </a:custGeom>
          <a:noFill/>
          <a:ln w="2857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4" name="Line 44">
            <a:extLst>
              <a:ext uri="{FF2B5EF4-FFF2-40B4-BE49-F238E27FC236}">
                <a16:creationId xmlns:a16="http://schemas.microsoft.com/office/drawing/2014/main" id="{08942536-0281-87B3-CDD1-585FF5B8CC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7739" y="5588000"/>
            <a:ext cx="1906587" cy="1588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5" name="Line 45">
            <a:extLst>
              <a:ext uri="{FF2B5EF4-FFF2-40B4-BE49-F238E27FC236}">
                <a16:creationId xmlns:a16="http://schemas.microsoft.com/office/drawing/2014/main" id="{3033A4A7-0716-B9ED-67B4-DD551E092C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4325" y="4511676"/>
            <a:ext cx="1588" cy="1076325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6" name="Line 46">
            <a:extLst>
              <a:ext uri="{FF2B5EF4-FFF2-40B4-BE49-F238E27FC236}">
                <a16:creationId xmlns:a16="http://schemas.microsoft.com/office/drawing/2014/main" id="{F0F0493D-942D-1743-855A-D11964BABA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5300" y="4497389"/>
            <a:ext cx="2209800" cy="22113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7" name="Line 47">
            <a:extLst>
              <a:ext uri="{FF2B5EF4-FFF2-40B4-BE49-F238E27FC236}">
                <a16:creationId xmlns:a16="http://schemas.microsoft.com/office/drawing/2014/main" id="{B85ACF5E-6480-9FE4-F3F3-F4F33D866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2125" y="3409950"/>
            <a:ext cx="3632200" cy="1588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8" name="Line 48">
            <a:extLst>
              <a:ext uri="{FF2B5EF4-FFF2-40B4-BE49-F238E27FC236}">
                <a16:creationId xmlns:a16="http://schemas.microsoft.com/office/drawing/2014/main" id="{0B164450-8A3E-1C2D-8634-C6F49282A2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813" y="2787650"/>
            <a:ext cx="3632200" cy="1588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9" name="Line 49">
            <a:extLst>
              <a:ext uri="{FF2B5EF4-FFF2-40B4-BE49-F238E27FC236}">
                <a16:creationId xmlns:a16="http://schemas.microsoft.com/office/drawing/2014/main" id="{E1E84645-07C2-2D22-4C27-9DE175EEC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325" y="2463800"/>
            <a:ext cx="1588" cy="3810000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30" name="Line 50">
            <a:extLst>
              <a:ext uri="{FF2B5EF4-FFF2-40B4-BE49-F238E27FC236}">
                <a16:creationId xmlns:a16="http://schemas.microsoft.com/office/drawing/2014/main" id="{11BBDCE8-C8B7-2A43-8EDD-2DC56FC8A3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9789" y="3140076"/>
            <a:ext cx="1587" cy="3108325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31" name="Line 51">
            <a:extLst>
              <a:ext uri="{FF2B5EF4-FFF2-40B4-BE49-F238E27FC236}">
                <a16:creationId xmlns:a16="http://schemas.microsoft.com/office/drawing/2014/main" id="{BEDFFB51-379D-3304-8689-6DF51AB759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1851" y="4903788"/>
            <a:ext cx="2608263" cy="36512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32" name="Line 52">
            <a:extLst>
              <a:ext uri="{FF2B5EF4-FFF2-40B4-BE49-F238E27FC236}">
                <a16:creationId xmlns:a16="http://schemas.microsoft.com/office/drawing/2014/main" id="{6021C119-9AB3-FC8F-A000-A5ACAB8CF5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80114" y="2463800"/>
            <a:ext cx="1587" cy="2438400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33" name="Line 53">
            <a:extLst>
              <a:ext uri="{FF2B5EF4-FFF2-40B4-BE49-F238E27FC236}">
                <a16:creationId xmlns:a16="http://schemas.microsoft.com/office/drawing/2014/main" id="{5749B075-69FC-922C-3B90-25D1F910F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1851" y="6235700"/>
            <a:ext cx="3978275" cy="39688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34" name="Line 54">
            <a:extLst>
              <a:ext uri="{FF2B5EF4-FFF2-40B4-BE49-F238E27FC236}">
                <a16:creationId xmlns:a16="http://schemas.microsoft.com/office/drawing/2014/main" id="{42058F74-36D9-30CD-533B-9C12131225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0125" y="2463800"/>
            <a:ext cx="1588" cy="3810000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35" name="Line 55">
            <a:extLst>
              <a:ext uri="{FF2B5EF4-FFF2-40B4-BE49-F238E27FC236}">
                <a16:creationId xmlns:a16="http://schemas.microsoft.com/office/drawing/2014/main" id="{470C74C1-5D4F-4DFC-CAE7-9D7A04BF9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325" y="2463800"/>
            <a:ext cx="3098800" cy="1588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36" name="Line 56">
            <a:extLst>
              <a:ext uri="{FF2B5EF4-FFF2-40B4-BE49-F238E27FC236}">
                <a16:creationId xmlns:a16="http://schemas.microsoft.com/office/drawing/2014/main" id="{60263C0C-3EBC-AD8F-552D-6BA0AF5A78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9789" y="3140075"/>
            <a:ext cx="3970337" cy="1588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57">
            <a:extLst>
              <a:ext uri="{FF2B5EF4-FFF2-40B4-BE49-F238E27FC236}">
                <a16:creationId xmlns:a16="http://schemas.microsoft.com/office/drawing/2014/main" id="{9F605D06-95B3-2879-8126-28EB3E87DFCD}"/>
              </a:ext>
            </a:extLst>
          </p:cNvPr>
          <p:cNvGrpSpPr>
            <a:grpSpLocks/>
          </p:cNvGrpSpPr>
          <p:nvPr/>
        </p:nvGrpSpPr>
        <p:grpSpPr bwMode="auto">
          <a:xfrm>
            <a:off x="5727700" y="2789239"/>
            <a:ext cx="1981200" cy="1587"/>
            <a:chOff x="3075" y="1188"/>
            <a:chExt cx="1248" cy="1"/>
          </a:xfrm>
        </p:grpSpPr>
        <p:sp>
          <p:nvSpPr>
            <p:cNvPr id="40047" name="Line 58">
              <a:extLst>
                <a:ext uri="{FF2B5EF4-FFF2-40B4-BE49-F238E27FC236}">
                  <a16:creationId xmlns:a16="http://schemas.microsoft.com/office/drawing/2014/main" id="{200B70C2-942B-5CAD-7D92-2CC0BACAC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5" y="1188"/>
              <a:ext cx="346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48" name="Line 59">
              <a:extLst>
                <a:ext uri="{FF2B5EF4-FFF2-40B4-BE49-F238E27FC236}">
                  <a16:creationId xmlns:a16="http://schemas.microsoft.com/office/drawing/2014/main" id="{85F9B8F3-663F-58A1-2FA0-DCFFD0C8A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7" y="1188"/>
              <a:ext cx="47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49" name="Line 60">
              <a:extLst>
                <a:ext uri="{FF2B5EF4-FFF2-40B4-BE49-F238E27FC236}">
                  <a16:creationId xmlns:a16="http://schemas.microsoft.com/office/drawing/2014/main" id="{BFDB2AC2-138A-21E9-8DD1-0D5E19DC65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0" y="1188"/>
              <a:ext cx="278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50" name="Line 61">
              <a:extLst>
                <a:ext uri="{FF2B5EF4-FFF2-40B4-BE49-F238E27FC236}">
                  <a16:creationId xmlns:a16="http://schemas.microsoft.com/office/drawing/2014/main" id="{2C226EE8-A73F-DB94-F26B-29594D5CF2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4" y="1188"/>
              <a:ext cx="47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51" name="Line 62">
              <a:extLst>
                <a:ext uri="{FF2B5EF4-FFF2-40B4-BE49-F238E27FC236}">
                  <a16:creationId xmlns:a16="http://schemas.microsoft.com/office/drawing/2014/main" id="{15650A97-3C8C-A384-3A0F-91D7C4F12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" y="1188"/>
              <a:ext cx="346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143" name="Line 63">
            <a:extLst>
              <a:ext uri="{FF2B5EF4-FFF2-40B4-BE49-F238E27FC236}">
                <a16:creationId xmlns:a16="http://schemas.microsoft.com/office/drawing/2014/main" id="{5228577C-B981-C4A9-5671-1A386FE2A7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1050" y="2808288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44" name="Line 64">
            <a:extLst>
              <a:ext uri="{FF2B5EF4-FFF2-40B4-BE49-F238E27FC236}">
                <a16:creationId xmlns:a16="http://schemas.microsoft.com/office/drawing/2014/main" id="{4F74526C-50A1-DC3A-291E-D4E307F9C5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0300" y="2808288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45" name="Line 65">
            <a:extLst>
              <a:ext uri="{FF2B5EF4-FFF2-40B4-BE49-F238E27FC236}">
                <a16:creationId xmlns:a16="http://schemas.microsoft.com/office/drawing/2014/main" id="{A0B2AA53-D321-5F0D-B3AE-1FD0DC466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4256088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46" name="Text Box 66">
            <a:extLst>
              <a:ext uri="{FF2B5EF4-FFF2-40B4-BE49-F238E27FC236}">
                <a16:creationId xmlns:a16="http://schemas.microsoft.com/office/drawing/2014/main" id="{F9C871E5-CA80-04C3-7248-0B2DFE075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75" y="1052513"/>
            <a:ext cx="1093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75000"/>
              <a:buFont typeface="Wingdings" panose="05000000000000000000" pitchFamily="2" charset="2"/>
              <a:buChar char="l"/>
            </a:pPr>
            <a:r>
              <a:rPr kumimoji="1" lang="zh-CN" altLang="en-US" sz="2800">
                <a:latin typeface="Times New Roman" panose="02020603050405020304" pitchFamily="18" charset="0"/>
                <a:ea typeface="华文隶书" panose="02010800040101010101" pitchFamily="2" charset="-122"/>
              </a:rPr>
              <a:t>分析</a:t>
            </a:r>
          </a:p>
        </p:txBody>
      </p:sp>
      <p:sp>
        <p:nvSpPr>
          <p:cNvPr id="174147" name="Text Box 67">
            <a:extLst>
              <a:ext uri="{FF2B5EF4-FFF2-40B4-BE49-F238E27FC236}">
                <a16:creationId xmlns:a16="http://schemas.microsoft.com/office/drawing/2014/main" id="{7F679F56-D811-961C-798E-793065C0D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908050"/>
            <a:ext cx="42846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kumimoji="1" lang="zh-CN" altLang="en-US" sz="2800" b="1">
                <a:latin typeface="Times New Roman" panose="02020603050405020304" pitchFamily="18" charset="0"/>
                <a:ea typeface="华文隶书" panose="02010800040101010101" pitchFamily="2" charset="-122"/>
              </a:rPr>
              <a:t>截交线形状及对称性；</a:t>
            </a:r>
          </a:p>
          <a:p>
            <a:pPr eaLnBrk="1" hangingPunct="1">
              <a:buFontTx/>
              <a:buAutoNum type="arabicPeriod"/>
            </a:pPr>
            <a:r>
              <a:rPr kumimoji="1" lang="zh-CN" altLang="en-US" sz="2800" b="1">
                <a:latin typeface="Times New Roman" panose="02020603050405020304" pitchFamily="18" charset="0"/>
                <a:ea typeface="华文隶书" panose="02010800040101010101" pitchFamily="2" charset="-122"/>
              </a:rPr>
              <a:t>截交线投影特点；</a:t>
            </a:r>
          </a:p>
        </p:txBody>
      </p:sp>
      <p:grpSp>
        <p:nvGrpSpPr>
          <p:cNvPr id="4" name="Group 68">
            <a:extLst>
              <a:ext uri="{FF2B5EF4-FFF2-40B4-BE49-F238E27FC236}">
                <a16:creationId xmlns:a16="http://schemas.microsoft.com/office/drawing/2014/main" id="{74864A9B-55EA-954F-B80F-62CCB78AC622}"/>
              </a:ext>
            </a:extLst>
          </p:cNvPr>
          <p:cNvGrpSpPr>
            <a:grpSpLocks/>
          </p:cNvGrpSpPr>
          <p:nvPr/>
        </p:nvGrpSpPr>
        <p:grpSpPr bwMode="auto">
          <a:xfrm>
            <a:off x="2711450" y="3175001"/>
            <a:ext cx="554038" cy="396875"/>
            <a:chOff x="1031" y="996"/>
            <a:chExt cx="349" cy="250"/>
          </a:xfrm>
        </p:grpSpPr>
        <p:sp>
          <p:nvSpPr>
            <p:cNvPr id="40045" name="Text Box 69">
              <a:extLst>
                <a:ext uri="{FF2B5EF4-FFF2-40B4-BE49-F238E27FC236}">
                  <a16:creationId xmlns:a16="http://schemas.microsoft.com/office/drawing/2014/main" id="{CFBF97F2-D7ED-C09E-B6A2-E2ED72E0F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0" y="1071"/>
              <a:ext cx="2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zh-CN" altLang="en-US" sz="900">
                  <a:solidFill>
                    <a:srgbClr val="C22EB4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●</a:t>
              </a:r>
              <a:endParaRPr kumimoji="1" lang="zh-CN" altLang="en-US" sz="1600">
                <a:solidFill>
                  <a:srgbClr val="C22EB4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046" name="Text Box 70">
              <a:extLst>
                <a:ext uri="{FF2B5EF4-FFF2-40B4-BE49-F238E27FC236}">
                  <a16:creationId xmlns:a16="http://schemas.microsoft.com/office/drawing/2014/main" id="{E6CD2FA7-E5D7-F63F-2ED0-948E5EEF78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" y="99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000" b="1">
                  <a:solidFill>
                    <a:srgbClr val="C22EB4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kumimoji="1" lang="en-US" altLang="zh-CN" sz="2000" b="1">
                  <a:solidFill>
                    <a:srgbClr val="C22EB4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'</a:t>
              </a:r>
              <a:endParaRPr kumimoji="1" lang="en-US" altLang="zh-CN" sz="2000" b="1">
                <a:solidFill>
                  <a:srgbClr val="C22EB4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Group 71">
            <a:extLst>
              <a:ext uri="{FF2B5EF4-FFF2-40B4-BE49-F238E27FC236}">
                <a16:creationId xmlns:a16="http://schemas.microsoft.com/office/drawing/2014/main" id="{CF33472D-558A-F8D9-9DE4-C056AFB2252B}"/>
              </a:ext>
            </a:extLst>
          </p:cNvPr>
          <p:cNvGrpSpPr>
            <a:grpSpLocks/>
          </p:cNvGrpSpPr>
          <p:nvPr/>
        </p:nvGrpSpPr>
        <p:grpSpPr bwMode="auto">
          <a:xfrm>
            <a:off x="4344989" y="1849439"/>
            <a:ext cx="498475" cy="427037"/>
            <a:chOff x="2453" y="274"/>
            <a:chExt cx="314" cy="269"/>
          </a:xfrm>
        </p:grpSpPr>
        <p:sp>
          <p:nvSpPr>
            <p:cNvPr id="40043" name="Text Box 72">
              <a:extLst>
                <a:ext uri="{FF2B5EF4-FFF2-40B4-BE49-F238E27FC236}">
                  <a16:creationId xmlns:a16="http://schemas.microsoft.com/office/drawing/2014/main" id="{17AE900C-E3DB-6446-4C36-FC6A92CA8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7" y="399"/>
              <a:ext cx="2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zh-CN" altLang="en-US" sz="900">
                  <a:solidFill>
                    <a:srgbClr val="C22EB4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●</a:t>
              </a:r>
              <a:endParaRPr kumimoji="1" lang="zh-CN" altLang="en-US" sz="1600">
                <a:solidFill>
                  <a:srgbClr val="C22EB4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044" name="Text Box 73">
              <a:extLst>
                <a:ext uri="{FF2B5EF4-FFF2-40B4-BE49-F238E27FC236}">
                  <a16:creationId xmlns:a16="http://schemas.microsoft.com/office/drawing/2014/main" id="{BBAA67B8-0448-7E81-F5B6-42C3C4F80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3" y="27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000" b="1">
                  <a:solidFill>
                    <a:srgbClr val="C22EB4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kumimoji="1" lang="en-US" altLang="zh-CN" sz="2000" b="1">
                  <a:solidFill>
                    <a:srgbClr val="C22EB4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'</a:t>
              </a:r>
              <a:endParaRPr kumimoji="1" lang="en-US" altLang="zh-CN" sz="2000" b="1">
                <a:solidFill>
                  <a:srgbClr val="C22EB4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Group 74">
            <a:extLst>
              <a:ext uri="{FF2B5EF4-FFF2-40B4-BE49-F238E27FC236}">
                <a16:creationId xmlns:a16="http://schemas.microsoft.com/office/drawing/2014/main" id="{E06868B0-4EC0-B55B-5321-14C7F62DF3A1}"/>
              </a:ext>
            </a:extLst>
          </p:cNvPr>
          <p:cNvGrpSpPr>
            <a:grpSpLocks/>
          </p:cNvGrpSpPr>
          <p:nvPr/>
        </p:nvGrpSpPr>
        <p:grpSpPr bwMode="auto">
          <a:xfrm>
            <a:off x="3362326" y="2271713"/>
            <a:ext cx="936625" cy="620712"/>
            <a:chOff x="1628" y="497"/>
            <a:chExt cx="590" cy="391"/>
          </a:xfrm>
        </p:grpSpPr>
        <p:sp>
          <p:nvSpPr>
            <p:cNvPr id="40041" name="Text Box 75">
              <a:extLst>
                <a:ext uri="{FF2B5EF4-FFF2-40B4-BE49-F238E27FC236}">
                  <a16:creationId xmlns:a16="http://schemas.microsoft.com/office/drawing/2014/main" id="{056B84B5-D8DC-2C1D-AFE3-EDFA59D5B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4" y="744"/>
              <a:ext cx="2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zh-CN" altLang="en-US" sz="900">
                  <a:solidFill>
                    <a:srgbClr val="C22EB4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●</a:t>
              </a:r>
              <a:endParaRPr kumimoji="1" lang="zh-CN" altLang="en-US" sz="1600">
                <a:solidFill>
                  <a:srgbClr val="C22EB4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042" name="Text Box 76">
              <a:extLst>
                <a:ext uri="{FF2B5EF4-FFF2-40B4-BE49-F238E27FC236}">
                  <a16:creationId xmlns:a16="http://schemas.microsoft.com/office/drawing/2014/main" id="{B70909C6-9126-2CE2-E1D6-69F99B447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497"/>
              <a:ext cx="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000" b="1">
                  <a:solidFill>
                    <a:srgbClr val="C22EB4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 </a:t>
              </a:r>
              <a:r>
                <a:rPr kumimoji="1" lang="en-US" altLang="zh-CN" sz="2000" b="1">
                  <a:solidFill>
                    <a:srgbClr val="C22EB4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'</a:t>
              </a:r>
              <a:r>
                <a:rPr kumimoji="1" lang="en-US" altLang="zh-CN" sz="2000" b="1">
                  <a:solidFill>
                    <a:srgbClr val="C22EB4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(4 ')</a:t>
              </a:r>
            </a:p>
          </p:txBody>
        </p:sp>
      </p:grpSp>
      <p:grpSp>
        <p:nvGrpSpPr>
          <p:cNvPr id="7" name="Group 77">
            <a:extLst>
              <a:ext uri="{FF2B5EF4-FFF2-40B4-BE49-F238E27FC236}">
                <a16:creationId xmlns:a16="http://schemas.microsoft.com/office/drawing/2014/main" id="{ED031644-DCC7-9BB2-1F84-722BFCF303EA}"/>
              </a:ext>
            </a:extLst>
          </p:cNvPr>
          <p:cNvGrpSpPr>
            <a:grpSpLocks/>
          </p:cNvGrpSpPr>
          <p:nvPr/>
        </p:nvGrpSpPr>
        <p:grpSpPr bwMode="auto">
          <a:xfrm>
            <a:off x="2870201" y="2693989"/>
            <a:ext cx="873125" cy="561975"/>
            <a:chOff x="1308" y="672"/>
            <a:chExt cx="550" cy="354"/>
          </a:xfrm>
        </p:grpSpPr>
        <p:sp>
          <p:nvSpPr>
            <p:cNvPr id="40039" name="Text Box 78">
              <a:extLst>
                <a:ext uri="{FF2B5EF4-FFF2-40B4-BE49-F238E27FC236}">
                  <a16:creationId xmlns:a16="http://schemas.microsoft.com/office/drawing/2014/main" id="{4712BB05-333B-5261-2A08-3B093C93E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" y="882"/>
              <a:ext cx="2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zh-CN" altLang="en-US" sz="900">
                  <a:solidFill>
                    <a:srgbClr val="99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●</a:t>
              </a:r>
              <a:endParaRPr kumimoji="1" lang="zh-CN" altLang="en-US" sz="160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040" name="Text Box 79">
              <a:extLst>
                <a:ext uri="{FF2B5EF4-FFF2-40B4-BE49-F238E27FC236}">
                  <a16:creationId xmlns:a16="http://schemas.microsoft.com/office/drawing/2014/main" id="{A3041DA1-8756-A29B-FB2B-0800A82FD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8" y="672"/>
              <a:ext cx="5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000" b="1">
                  <a:solidFill>
                    <a:srgbClr val="99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 </a:t>
              </a:r>
              <a:r>
                <a:rPr kumimoji="1" lang="en-US" altLang="zh-CN" sz="2000" b="1">
                  <a:solidFill>
                    <a:srgbClr val="99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'(6' )</a:t>
              </a:r>
            </a:p>
          </p:txBody>
        </p:sp>
      </p:grpSp>
      <p:grpSp>
        <p:nvGrpSpPr>
          <p:cNvPr id="8" name="Group 80">
            <a:extLst>
              <a:ext uri="{FF2B5EF4-FFF2-40B4-BE49-F238E27FC236}">
                <a16:creationId xmlns:a16="http://schemas.microsoft.com/office/drawing/2014/main" id="{49CF49F9-51F4-A4AA-5AE9-50851623FAF1}"/>
              </a:ext>
            </a:extLst>
          </p:cNvPr>
          <p:cNvGrpSpPr>
            <a:grpSpLocks/>
          </p:cNvGrpSpPr>
          <p:nvPr/>
        </p:nvGrpSpPr>
        <p:grpSpPr bwMode="auto">
          <a:xfrm>
            <a:off x="3778251" y="1987550"/>
            <a:ext cx="873125" cy="590550"/>
            <a:chOff x="2003" y="336"/>
            <a:chExt cx="550" cy="372"/>
          </a:xfrm>
        </p:grpSpPr>
        <p:sp>
          <p:nvSpPr>
            <p:cNvPr id="40037" name="Text Box 81">
              <a:extLst>
                <a:ext uri="{FF2B5EF4-FFF2-40B4-BE49-F238E27FC236}">
                  <a16:creationId xmlns:a16="http://schemas.microsoft.com/office/drawing/2014/main" id="{9B6FB7D4-52D5-1F08-6E2A-6DF1578764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8" y="564"/>
              <a:ext cx="2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zh-CN" altLang="en-US" sz="900">
                  <a:solidFill>
                    <a:srgbClr val="99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●</a:t>
              </a:r>
              <a:endParaRPr kumimoji="1" lang="zh-CN" altLang="en-US" sz="160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038" name="Text Box 82">
              <a:extLst>
                <a:ext uri="{FF2B5EF4-FFF2-40B4-BE49-F238E27FC236}">
                  <a16:creationId xmlns:a16="http://schemas.microsoft.com/office/drawing/2014/main" id="{FA8BC7FD-1974-7E01-1F11-C8709F176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3" y="336"/>
              <a:ext cx="5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000" b="1">
                  <a:solidFill>
                    <a:srgbClr val="99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7 </a:t>
              </a:r>
              <a:r>
                <a:rPr kumimoji="1" lang="en-US" altLang="zh-CN" sz="2000" b="1">
                  <a:solidFill>
                    <a:srgbClr val="99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'(8' )</a:t>
              </a:r>
            </a:p>
          </p:txBody>
        </p:sp>
      </p:grpSp>
      <p:grpSp>
        <p:nvGrpSpPr>
          <p:cNvPr id="9" name="Group 83">
            <a:extLst>
              <a:ext uri="{FF2B5EF4-FFF2-40B4-BE49-F238E27FC236}">
                <a16:creationId xmlns:a16="http://schemas.microsoft.com/office/drawing/2014/main" id="{4D8B6284-87EC-C462-C11B-7343D2E2B9AC}"/>
              </a:ext>
            </a:extLst>
          </p:cNvPr>
          <p:cNvGrpSpPr>
            <a:grpSpLocks/>
          </p:cNvGrpSpPr>
          <p:nvPr/>
        </p:nvGrpSpPr>
        <p:grpSpPr bwMode="auto">
          <a:xfrm>
            <a:off x="2724150" y="4405313"/>
            <a:ext cx="2203450" cy="2335212"/>
            <a:chOff x="748" y="2821"/>
            <a:chExt cx="1388" cy="1471"/>
          </a:xfrm>
        </p:grpSpPr>
        <p:grpSp>
          <p:nvGrpSpPr>
            <p:cNvPr id="40025" name="Group 84">
              <a:extLst>
                <a:ext uri="{FF2B5EF4-FFF2-40B4-BE49-F238E27FC236}">
                  <a16:creationId xmlns:a16="http://schemas.microsoft.com/office/drawing/2014/main" id="{99BFAB21-9FAE-5C48-8478-B125F0EC6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" y="3339"/>
              <a:ext cx="324" cy="291"/>
              <a:chOff x="1056" y="2759"/>
              <a:chExt cx="324" cy="291"/>
            </a:xfrm>
          </p:grpSpPr>
          <p:sp>
            <p:nvSpPr>
              <p:cNvPr id="40035" name="Text Box 85">
                <a:extLst>
                  <a:ext uri="{FF2B5EF4-FFF2-40B4-BE49-F238E27FC236}">
                    <a16:creationId xmlns:a16="http://schemas.microsoft.com/office/drawing/2014/main" id="{1402FFEC-1E2A-0A22-61E9-B57F55EC33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2759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sz="2000" b="1">
                    <a:solidFill>
                      <a:srgbClr val="C22EB4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40036" name="Text Box 86">
                <a:extLst>
                  <a:ext uri="{FF2B5EF4-FFF2-40B4-BE49-F238E27FC236}">
                    <a16:creationId xmlns:a16="http://schemas.microsoft.com/office/drawing/2014/main" id="{42DF27F0-269F-3546-EEED-38237D319C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0" y="2906"/>
                <a:ext cx="23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zh-CN" altLang="en-US" sz="900">
                    <a:solidFill>
                      <a:srgbClr val="C22EB4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●</a:t>
                </a:r>
                <a:endParaRPr kumimoji="1" lang="zh-CN" altLang="en-US" sz="1600">
                  <a:solidFill>
                    <a:srgbClr val="C22EB4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0026" name="Group 87">
              <a:extLst>
                <a:ext uri="{FF2B5EF4-FFF2-40B4-BE49-F238E27FC236}">
                  <a16:creationId xmlns:a16="http://schemas.microsoft.com/office/drawing/2014/main" id="{4F6BB4A9-7428-CB9A-E8CD-84F7E96A7F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2" y="3999"/>
              <a:ext cx="295" cy="293"/>
              <a:chOff x="1793" y="3528"/>
              <a:chExt cx="295" cy="293"/>
            </a:xfrm>
          </p:grpSpPr>
          <p:sp>
            <p:nvSpPr>
              <p:cNvPr id="40033" name="Text Box 88">
                <a:extLst>
                  <a:ext uri="{FF2B5EF4-FFF2-40B4-BE49-F238E27FC236}">
                    <a16:creationId xmlns:a16="http://schemas.microsoft.com/office/drawing/2014/main" id="{C3F53712-CE56-9E1E-206B-9C121A855F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3" y="3571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sz="2000" b="1">
                    <a:solidFill>
                      <a:srgbClr val="C22EB4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</a:p>
            </p:txBody>
          </p:sp>
          <p:sp>
            <p:nvSpPr>
              <p:cNvPr id="40034" name="Text Box 89">
                <a:extLst>
                  <a:ext uri="{FF2B5EF4-FFF2-40B4-BE49-F238E27FC236}">
                    <a16:creationId xmlns:a16="http://schemas.microsoft.com/office/drawing/2014/main" id="{7F02B223-270E-33FD-5794-ACB5BAA45F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8" y="3528"/>
                <a:ext cx="23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zh-CN" altLang="en-US" sz="900">
                    <a:solidFill>
                      <a:srgbClr val="C22EB4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●</a:t>
                </a:r>
                <a:endParaRPr kumimoji="1" lang="zh-CN" altLang="en-US" sz="1600">
                  <a:solidFill>
                    <a:srgbClr val="C22EB4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0027" name="Group 90">
              <a:extLst>
                <a:ext uri="{FF2B5EF4-FFF2-40B4-BE49-F238E27FC236}">
                  <a16:creationId xmlns:a16="http://schemas.microsoft.com/office/drawing/2014/main" id="{7DE2D6AA-E58E-4C3B-F69B-E5CCB92E69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9" y="3357"/>
              <a:ext cx="277" cy="273"/>
              <a:chOff x="2550" y="2759"/>
              <a:chExt cx="277" cy="273"/>
            </a:xfrm>
          </p:grpSpPr>
          <p:sp>
            <p:nvSpPr>
              <p:cNvPr id="40031" name="Text Box 91">
                <a:extLst>
                  <a:ext uri="{FF2B5EF4-FFF2-40B4-BE49-F238E27FC236}">
                    <a16:creationId xmlns:a16="http://schemas.microsoft.com/office/drawing/2014/main" id="{2486E5A1-91F2-1E23-5E25-6EF445893F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1" y="2759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sz="2000" b="1">
                    <a:solidFill>
                      <a:srgbClr val="C22EB4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</a:p>
            </p:txBody>
          </p:sp>
          <p:sp>
            <p:nvSpPr>
              <p:cNvPr id="40032" name="Text Box 92">
                <a:extLst>
                  <a:ext uri="{FF2B5EF4-FFF2-40B4-BE49-F238E27FC236}">
                    <a16:creationId xmlns:a16="http://schemas.microsoft.com/office/drawing/2014/main" id="{34CB85F7-4511-0C48-8E1C-F441CA8120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0" y="2888"/>
                <a:ext cx="23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zh-CN" altLang="en-US" sz="900">
                    <a:solidFill>
                      <a:srgbClr val="C22EB4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●</a:t>
                </a:r>
                <a:endParaRPr kumimoji="1" lang="zh-CN" altLang="en-US" sz="1600">
                  <a:solidFill>
                    <a:srgbClr val="C22EB4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0028" name="Group 93">
              <a:extLst>
                <a:ext uri="{FF2B5EF4-FFF2-40B4-BE49-F238E27FC236}">
                  <a16:creationId xmlns:a16="http://schemas.microsoft.com/office/drawing/2014/main" id="{19212C0C-92CE-B904-AA62-2CCD3A7362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8" y="2821"/>
              <a:ext cx="242" cy="310"/>
              <a:chOff x="1834" y="2117"/>
              <a:chExt cx="242" cy="310"/>
            </a:xfrm>
          </p:grpSpPr>
          <p:sp>
            <p:nvSpPr>
              <p:cNvPr id="40029" name="Text Box 94">
                <a:extLst>
                  <a:ext uri="{FF2B5EF4-FFF2-40B4-BE49-F238E27FC236}">
                    <a16:creationId xmlns:a16="http://schemas.microsoft.com/office/drawing/2014/main" id="{F47AB9E7-901A-A725-8500-1BCBA58D7E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4" y="211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sz="2000" b="1">
                    <a:solidFill>
                      <a:srgbClr val="C22EB4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</a:p>
            </p:txBody>
          </p:sp>
          <p:sp>
            <p:nvSpPr>
              <p:cNvPr id="40030" name="Text Box 95">
                <a:extLst>
                  <a:ext uri="{FF2B5EF4-FFF2-40B4-BE49-F238E27FC236}">
                    <a16:creationId xmlns:a16="http://schemas.microsoft.com/office/drawing/2014/main" id="{0BA8EFDD-69E7-C8B9-62F6-614551B12C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6" y="2283"/>
                <a:ext cx="23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zh-CN" altLang="en-US" sz="900">
                    <a:solidFill>
                      <a:srgbClr val="C22EB4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●</a:t>
                </a:r>
                <a:endParaRPr kumimoji="1" lang="zh-CN" altLang="en-US" sz="1600">
                  <a:solidFill>
                    <a:srgbClr val="C22EB4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4" name="Group 96">
            <a:extLst>
              <a:ext uri="{FF2B5EF4-FFF2-40B4-BE49-F238E27FC236}">
                <a16:creationId xmlns:a16="http://schemas.microsoft.com/office/drawing/2014/main" id="{E524CA87-BACC-3A89-2F20-F8834B57D975}"/>
              </a:ext>
            </a:extLst>
          </p:cNvPr>
          <p:cNvGrpSpPr>
            <a:grpSpLocks/>
          </p:cNvGrpSpPr>
          <p:nvPr/>
        </p:nvGrpSpPr>
        <p:grpSpPr bwMode="auto">
          <a:xfrm>
            <a:off x="5461000" y="2498726"/>
            <a:ext cx="560388" cy="415925"/>
            <a:chOff x="2955" y="622"/>
            <a:chExt cx="353" cy="262"/>
          </a:xfrm>
        </p:grpSpPr>
        <p:sp>
          <p:nvSpPr>
            <p:cNvPr id="40023" name="Text Box 97">
              <a:extLst>
                <a:ext uri="{FF2B5EF4-FFF2-40B4-BE49-F238E27FC236}">
                  <a16:creationId xmlns:a16="http://schemas.microsoft.com/office/drawing/2014/main" id="{7C4D9463-FF2F-4F39-B178-559EA6B1D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740"/>
              <a:ext cx="18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zh-CN" altLang="en-US" sz="900">
                  <a:solidFill>
                    <a:srgbClr val="C22EB4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●</a:t>
              </a:r>
              <a:endParaRPr kumimoji="1" lang="zh-CN" altLang="en-US" sz="1600">
                <a:solidFill>
                  <a:srgbClr val="C22EB4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024" name="Text Box 98">
              <a:extLst>
                <a:ext uri="{FF2B5EF4-FFF2-40B4-BE49-F238E27FC236}">
                  <a16:creationId xmlns:a16="http://schemas.microsoft.com/office/drawing/2014/main" id="{787D5099-7F26-1B4F-48E2-334C61BE9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5" y="622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000" b="1">
                  <a:solidFill>
                    <a:srgbClr val="C22EB4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r>
                <a:rPr kumimoji="1" lang="en-US" altLang="zh-CN" sz="2000" b="1">
                  <a:solidFill>
                    <a:srgbClr val="C22EB4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"</a:t>
              </a:r>
              <a:endParaRPr kumimoji="1" lang="en-US" altLang="zh-CN" sz="2000" b="1">
                <a:solidFill>
                  <a:srgbClr val="C22EB4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99">
            <a:extLst>
              <a:ext uri="{FF2B5EF4-FFF2-40B4-BE49-F238E27FC236}">
                <a16:creationId xmlns:a16="http://schemas.microsoft.com/office/drawing/2014/main" id="{3DCA7012-C7E1-DF57-FBDF-49C425406501}"/>
              </a:ext>
            </a:extLst>
          </p:cNvPr>
          <p:cNvGrpSpPr>
            <a:grpSpLocks/>
          </p:cNvGrpSpPr>
          <p:nvPr/>
        </p:nvGrpSpPr>
        <p:grpSpPr bwMode="auto">
          <a:xfrm>
            <a:off x="7310439" y="2671764"/>
            <a:ext cx="669925" cy="396875"/>
            <a:chOff x="4516" y="740"/>
            <a:chExt cx="422" cy="250"/>
          </a:xfrm>
        </p:grpSpPr>
        <p:sp>
          <p:nvSpPr>
            <p:cNvPr id="40021" name="Text Box 100">
              <a:extLst>
                <a:ext uri="{FF2B5EF4-FFF2-40B4-BE49-F238E27FC236}">
                  <a16:creationId xmlns:a16="http://schemas.microsoft.com/office/drawing/2014/main" id="{E3DFABA9-0576-A146-AED8-BD8EBAD06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6" y="740"/>
              <a:ext cx="18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zh-CN" altLang="en-US" sz="900">
                  <a:solidFill>
                    <a:srgbClr val="C22EB4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●</a:t>
              </a:r>
              <a:endParaRPr kumimoji="1" lang="zh-CN" altLang="en-US" sz="1600">
                <a:solidFill>
                  <a:srgbClr val="C22EB4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022" name="Text Box 101">
              <a:extLst>
                <a:ext uri="{FF2B5EF4-FFF2-40B4-BE49-F238E27FC236}">
                  <a16:creationId xmlns:a16="http://schemas.microsoft.com/office/drawing/2014/main" id="{09CFCCED-CD8E-C207-D3D4-B8B437888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3" y="740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000" b="1">
                  <a:solidFill>
                    <a:srgbClr val="C22EB4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kumimoji="1" lang="en-US" altLang="zh-CN" sz="2000" b="1">
                  <a:solidFill>
                    <a:srgbClr val="C22EB4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"</a:t>
              </a:r>
              <a:endParaRPr kumimoji="1" lang="en-US" altLang="zh-CN" sz="2000" b="1">
                <a:solidFill>
                  <a:srgbClr val="C22EB4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Group 102">
            <a:extLst>
              <a:ext uri="{FF2B5EF4-FFF2-40B4-BE49-F238E27FC236}">
                <a16:creationId xmlns:a16="http://schemas.microsoft.com/office/drawing/2014/main" id="{BDD0522F-A032-0228-AD5B-57EABCC5D809}"/>
              </a:ext>
            </a:extLst>
          </p:cNvPr>
          <p:cNvGrpSpPr>
            <a:grpSpLocks/>
          </p:cNvGrpSpPr>
          <p:nvPr/>
        </p:nvGrpSpPr>
        <p:grpSpPr bwMode="auto">
          <a:xfrm>
            <a:off x="5756275" y="3016250"/>
            <a:ext cx="1987550" cy="533400"/>
            <a:chOff x="2658" y="1946"/>
            <a:chExt cx="1252" cy="336"/>
          </a:xfrm>
        </p:grpSpPr>
        <p:grpSp>
          <p:nvGrpSpPr>
            <p:cNvPr id="40015" name="Group 103">
              <a:extLst>
                <a:ext uri="{FF2B5EF4-FFF2-40B4-BE49-F238E27FC236}">
                  <a16:creationId xmlns:a16="http://schemas.microsoft.com/office/drawing/2014/main" id="{DE1ED69D-C59C-2330-7BEC-F6DAFA074E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8" y="1946"/>
              <a:ext cx="285" cy="304"/>
              <a:chOff x="3168" y="903"/>
              <a:chExt cx="285" cy="304"/>
            </a:xfrm>
          </p:grpSpPr>
          <p:sp>
            <p:nvSpPr>
              <p:cNvPr id="40019" name="Text Box 104">
                <a:extLst>
                  <a:ext uri="{FF2B5EF4-FFF2-40B4-BE49-F238E27FC236}">
                    <a16:creationId xmlns:a16="http://schemas.microsoft.com/office/drawing/2014/main" id="{8481CAFC-57BC-6348-86CA-86F898DC2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903"/>
                <a:ext cx="18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zh-CN" altLang="en-US" sz="900">
                    <a:solidFill>
                      <a:srgbClr val="99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●</a:t>
                </a:r>
                <a:endParaRPr kumimoji="1" lang="zh-CN" altLang="en-US" sz="1600">
                  <a:solidFill>
                    <a:srgbClr val="99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0020" name="Text Box 105">
                <a:extLst>
                  <a:ext uri="{FF2B5EF4-FFF2-40B4-BE49-F238E27FC236}">
                    <a16:creationId xmlns:a16="http://schemas.microsoft.com/office/drawing/2014/main" id="{A4F94A46-4185-B903-3C7D-B7CEB2EC8D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957"/>
                <a:ext cx="28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sz="2000" b="1">
                    <a:solidFill>
                      <a:srgbClr val="99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6</a:t>
                </a:r>
                <a:r>
                  <a:rPr kumimoji="1" lang="en-US" altLang="zh-CN" sz="2000" b="1">
                    <a:solidFill>
                      <a:srgbClr val="99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"</a:t>
                </a:r>
                <a:endParaRPr kumimoji="1" lang="en-US" altLang="zh-CN" sz="2000" b="1">
                  <a:solidFill>
                    <a:srgbClr val="99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0016" name="Group 106">
              <a:extLst>
                <a:ext uri="{FF2B5EF4-FFF2-40B4-BE49-F238E27FC236}">
                  <a16:creationId xmlns:a16="http://schemas.microsoft.com/office/drawing/2014/main" id="{9D36B107-66A3-4350-8883-A87DE64EBB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1" y="1949"/>
              <a:ext cx="349" cy="333"/>
              <a:chOff x="3438" y="2054"/>
              <a:chExt cx="349" cy="333"/>
            </a:xfrm>
          </p:grpSpPr>
          <p:sp>
            <p:nvSpPr>
              <p:cNvPr id="40017" name="Text Box 107">
                <a:extLst>
                  <a:ext uri="{FF2B5EF4-FFF2-40B4-BE49-F238E27FC236}">
                    <a16:creationId xmlns:a16="http://schemas.microsoft.com/office/drawing/2014/main" id="{F87A595B-4F04-F8E9-2243-50FB35ED0E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054"/>
                <a:ext cx="18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zh-CN" altLang="en-US" sz="900">
                    <a:solidFill>
                      <a:srgbClr val="99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●</a:t>
                </a:r>
                <a:endParaRPr kumimoji="1" lang="zh-CN" altLang="en-US" sz="1600">
                  <a:solidFill>
                    <a:srgbClr val="99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0018" name="Text Box 108">
                <a:extLst>
                  <a:ext uri="{FF2B5EF4-FFF2-40B4-BE49-F238E27FC236}">
                    <a16:creationId xmlns:a16="http://schemas.microsoft.com/office/drawing/2014/main" id="{9320B6D5-F194-9719-092C-A5640261B8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2" y="2137"/>
                <a:ext cx="28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sz="2000" b="1">
                    <a:solidFill>
                      <a:srgbClr val="99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r>
                  <a:rPr kumimoji="1" lang="en-US" altLang="zh-CN" sz="2000" b="1">
                    <a:solidFill>
                      <a:srgbClr val="99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"</a:t>
                </a:r>
                <a:endParaRPr kumimoji="1" lang="en-US" altLang="zh-CN" sz="2000" b="1">
                  <a:solidFill>
                    <a:srgbClr val="99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9" name="Group 109">
            <a:extLst>
              <a:ext uri="{FF2B5EF4-FFF2-40B4-BE49-F238E27FC236}">
                <a16:creationId xmlns:a16="http://schemas.microsoft.com/office/drawing/2014/main" id="{1EC7775C-C656-BAD0-3B8D-2674A92B1826}"/>
              </a:ext>
            </a:extLst>
          </p:cNvPr>
          <p:cNvGrpSpPr>
            <a:grpSpLocks/>
          </p:cNvGrpSpPr>
          <p:nvPr/>
        </p:nvGrpSpPr>
        <p:grpSpPr bwMode="auto">
          <a:xfrm>
            <a:off x="5775325" y="2106614"/>
            <a:ext cx="1949450" cy="484187"/>
            <a:chOff x="2670" y="1373"/>
            <a:chExt cx="1228" cy="305"/>
          </a:xfrm>
        </p:grpSpPr>
        <p:grpSp>
          <p:nvGrpSpPr>
            <p:cNvPr id="40009" name="Group 110">
              <a:extLst>
                <a:ext uri="{FF2B5EF4-FFF2-40B4-BE49-F238E27FC236}">
                  <a16:creationId xmlns:a16="http://schemas.microsoft.com/office/drawing/2014/main" id="{9A92737E-7185-F563-2898-8DE3670D6C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0" y="1373"/>
              <a:ext cx="285" cy="288"/>
              <a:chOff x="3180" y="423"/>
              <a:chExt cx="285" cy="288"/>
            </a:xfrm>
          </p:grpSpPr>
          <p:sp>
            <p:nvSpPr>
              <p:cNvPr id="40013" name="Text Box 111">
                <a:extLst>
                  <a:ext uri="{FF2B5EF4-FFF2-40B4-BE49-F238E27FC236}">
                    <a16:creationId xmlns:a16="http://schemas.microsoft.com/office/drawing/2014/main" id="{D16ECE6D-82F9-FEEF-6385-413956E1F1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567"/>
                <a:ext cx="18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zh-CN" altLang="en-US" sz="900">
                    <a:solidFill>
                      <a:srgbClr val="99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●</a:t>
                </a:r>
                <a:endParaRPr kumimoji="1" lang="zh-CN" altLang="en-US" sz="1600">
                  <a:solidFill>
                    <a:srgbClr val="99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0014" name="Text Box 112">
                <a:extLst>
                  <a:ext uri="{FF2B5EF4-FFF2-40B4-BE49-F238E27FC236}">
                    <a16:creationId xmlns:a16="http://schemas.microsoft.com/office/drawing/2014/main" id="{50EFF959-2050-8D0C-EAC2-D0C73433E3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0" y="423"/>
                <a:ext cx="28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sz="2000" b="1">
                    <a:solidFill>
                      <a:srgbClr val="99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8</a:t>
                </a:r>
                <a:r>
                  <a:rPr kumimoji="1" lang="en-US" altLang="zh-CN" sz="2000" b="1">
                    <a:solidFill>
                      <a:srgbClr val="99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"</a:t>
                </a:r>
                <a:endParaRPr kumimoji="1" lang="en-US" altLang="zh-CN" sz="2000" b="1">
                  <a:solidFill>
                    <a:srgbClr val="99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0010" name="Group 113">
              <a:extLst>
                <a:ext uri="{FF2B5EF4-FFF2-40B4-BE49-F238E27FC236}">
                  <a16:creationId xmlns:a16="http://schemas.microsoft.com/office/drawing/2014/main" id="{4DE22D67-D841-6BF3-1D2A-A13EC0F801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0" y="1389"/>
              <a:ext cx="338" cy="289"/>
              <a:chOff x="4424" y="422"/>
              <a:chExt cx="338" cy="289"/>
            </a:xfrm>
          </p:grpSpPr>
          <p:sp>
            <p:nvSpPr>
              <p:cNvPr id="40011" name="Text Box 114">
                <a:extLst>
                  <a:ext uri="{FF2B5EF4-FFF2-40B4-BE49-F238E27FC236}">
                    <a16:creationId xmlns:a16="http://schemas.microsoft.com/office/drawing/2014/main" id="{C70B9B37-FD50-855F-8319-4E805E8C4B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4" y="567"/>
                <a:ext cx="18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zh-CN" altLang="en-US" sz="900">
                    <a:solidFill>
                      <a:srgbClr val="99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●</a:t>
                </a:r>
                <a:endParaRPr kumimoji="1" lang="zh-CN" altLang="en-US" sz="1600">
                  <a:solidFill>
                    <a:srgbClr val="99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0012" name="Text Box 115">
                <a:extLst>
                  <a:ext uri="{FF2B5EF4-FFF2-40B4-BE49-F238E27FC236}">
                    <a16:creationId xmlns:a16="http://schemas.microsoft.com/office/drawing/2014/main" id="{A1950868-E0EB-9DC1-76F2-713E84BFDC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" y="422"/>
                <a:ext cx="28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sz="2000" b="1">
                    <a:solidFill>
                      <a:srgbClr val="99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7</a:t>
                </a:r>
                <a:r>
                  <a:rPr kumimoji="1" lang="en-US" altLang="zh-CN" sz="2000" b="1">
                    <a:solidFill>
                      <a:srgbClr val="99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"</a:t>
                </a:r>
                <a:endParaRPr kumimoji="1" lang="en-US" altLang="zh-CN" sz="2000" b="1">
                  <a:solidFill>
                    <a:srgbClr val="99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2" name="Group 116">
            <a:extLst>
              <a:ext uri="{FF2B5EF4-FFF2-40B4-BE49-F238E27FC236}">
                <a16:creationId xmlns:a16="http://schemas.microsoft.com/office/drawing/2014/main" id="{59A5AE8D-3902-0A3E-2FD1-1260ABC82A06}"/>
              </a:ext>
            </a:extLst>
          </p:cNvPr>
          <p:cNvGrpSpPr>
            <a:grpSpLocks/>
          </p:cNvGrpSpPr>
          <p:nvPr/>
        </p:nvGrpSpPr>
        <p:grpSpPr bwMode="auto">
          <a:xfrm>
            <a:off x="6310313" y="1843088"/>
            <a:ext cx="774700" cy="438150"/>
            <a:chOff x="3702" y="262"/>
            <a:chExt cx="488" cy="276"/>
          </a:xfrm>
        </p:grpSpPr>
        <p:sp>
          <p:nvSpPr>
            <p:cNvPr id="40007" name="Text Box 117">
              <a:extLst>
                <a:ext uri="{FF2B5EF4-FFF2-40B4-BE49-F238E27FC236}">
                  <a16:creationId xmlns:a16="http://schemas.microsoft.com/office/drawing/2014/main" id="{A23B6F4B-44B5-E024-F04A-21094345A8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2" y="384"/>
              <a:ext cx="4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zh-CN" altLang="en-US" sz="1000">
                  <a:solidFill>
                    <a:srgbClr val="C22EB4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●</a:t>
              </a:r>
            </a:p>
          </p:txBody>
        </p:sp>
        <p:sp>
          <p:nvSpPr>
            <p:cNvPr id="40008" name="Text Box 118">
              <a:extLst>
                <a:ext uri="{FF2B5EF4-FFF2-40B4-BE49-F238E27FC236}">
                  <a16:creationId xmlns:a16="http://schemas.microsoft.com/office/drawing/2014/main" id="{41D489FA-BE1E-EDCD-00CC-09386A4C6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5" y="262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000" b="1">
                  <a:solidFill>
                    <a:srgbClr val="C22EB4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kumimoji="1" lang="en-US" altLang="zh-CN" sz="2000" b="1">
                  <a:solidFill>
                    <a:srgbClr val="C22EB4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"</a:t>
              </a:r>
              <a:endParaRPr kumimoji="1" lang="en-US" altLang="zh-CN" sz="2000" b="1">
                <a:solidFill>
                  <a:srgbClr val="C22EB4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3" name="Group 119">
            <a:extLst>
              <a:ext uri="{FF2B5EF4-FFF2-40B4-BE49-F238E27FC236}">
                <a16:creationId xmlns:a16="http://schemas.microsoft.com/office/drawing/2014/main" id="{6E9567DA-6268-2FB7-FB12-C7F5A937A38B}"/>
              </a:ext>
            </a:extLst>
          </p:cNvPr>
          <p:cNvGrpSpPr>
            <a:grpSpLocks/>
          </p:cNvGrpSpPr>
          <p:nvPr/>
        </p:nvGrpSpPr>
        <p:grpSpPr bwMode="auto">
          <a:xfrm>
            <a:off x="6527801" y="3284539"/>
            <a:ext cx="588963" cy="492125"/>
            <a:chOff x="3829" y="1070"/>
            <a:chExt cx="371" cy="310"/>
          </a:xfrm>
        </p:grpSpPr>
        <p:sp>
          <p:nvSpPr>
            <p:cNvPr id="40005" name="Text Box 120">
              <a:extLst>
                <a:ext uri="{FF2B5EF4-FFF2-40B4-BE49-F238E27FC236}">
                  <a16:creationId xmlns:a16="http://schemas.microsoft.com/office/drawing/2014/main" id="{AB9DA9BB-411D-0194-3B9D-0DE5B45C3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9" y="1070"/>
              <a:ext cx="2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zh-CN" altLang="en-US" sz="900">
                  <a:solidFill>
                    <a:srgbClr val="C22EB4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●</a:t>
              </a:r>
              <a:endParaRPr kumimoji="1" lang="zh-CN" altLang="en-US" sz="1600">
                <a:solidFill>
                  <a:srgbClr val="C22EB4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006" name="Text Box 121">
              <a:extLst>
                <a:ext uri="{FF2B5EF4-FFF2-40B4-BE49-F238E27FC236}">
                  <a16:creationId xmlns:a16="http://schemas.microsoft.com/office/drawing/2014/main" id="{32B15D12-E0EC-D04B-0FFF-C8FF44B41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5" y="1130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000" b="1">
                  <a:solidFill>
                    <a:srgbClr val="C22EB4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kumimoji="1" lang="en-US" altLang="zh-CN" sz="2000" b="1">
                  <a:solidFill>
                    <a:srgbClr val="C22EB4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"</a:t>
              </a:r>
              <a:endParaRPr kumimoji="1" lang="en-US" altLang="zh-CN" sz="2000" b="1">
                <a:solidFill>
                  <a:srgbClr val="C22EB4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122">
            <a:extLst>
              <a:ext uri="{FF2B5EF4-FFF2-40B4-BE49-F238E27FC236}">
                <a16:creationId xmlns:a16="http://schemas.microsoft.com/office/drawing/2014/main" id="{2A10BC9A-61FC-AC65-9986-FEBA48192DEF}"/>
              </a:ext>
            </a:extLst>
          </p:cNvPr>
          <p:cNvGrpSpPr>
            <a:grpSpLocks/>
          </p:cNvGrpSpPr>
          <p:nvPr/>
        </p:nvGrpSpPr>
        <p:grpSpPr bwMode="auto">
          <a:xfrm>
            <a:off x="3013075" y="4603751"/>
            <a:ext cx="534988" cy="1978025"/>
            <a:chOff x="930" y="2930"/>
            <a:chExt cx="337" cy="1246"/>
          </a:xfrm>
        </p:grpSpPr>
        <p:grpSp>
          <p:nvGrpSpPr>
            <p:cNvPr id="39999" name="Group 123">
              <a:extLst>
                <a:ext uri="{FF2B5EF4-FFF2-40B4-BE49-F238E27FC236}">
                  <a16:creationId xmlns:a16="http://schemas.microsoft.com/office/drawing/2014/main" id="{E98A0E97-667D-23EE-8579-4330F3E652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2930"/>
              <a:ext cx="292" cy="273"/>
              <a:chOff x="1432" y="2214"/>
              <a:chExt cx="292" cy="273"/>
            </a:xfrm>
          </p:grpSpPr>
          <p:sp>
            <p:nvSpPr>
              <p:cNvPr id="40003" name="Text Box 124">
                <a:extLst>
                  <a:ext uri="{FF2B5EF4-FFF2-40B4-BE49-F238E27FC236}">
                    <a16:creationId xmlns:a16="http://schemas.microsoft.com/office/drawing/2014/main" id="{9B49474D-9C72-0E74-C693-EF48196E7F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2343"/>
                <a:ext cx="18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zh-CN" altLang="en-US" sz="900">
                    <a:solidFill>
                      <a:srgbClr val="99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●</a:t>
                </a:r>
                <a:endParaRPr kumimoji="1" lang="zh-CN" altLang="en-US" sz="1600">
                  <a:solidFill>
                    <a:srgbClr val="99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0004" name="Text Box 125">
                <a:extLst>
                  <a:ext uri="{FF2B5EF4-FFF2-40B4-BE49-F238E27FC236}">
                    <a16:creationId xmlns:a16="http://schemas.microsoft.com/office/drawing/2014/main" id="{E41A3D5F-9D1C-D196-3F4E-B3C5652B2F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2" y="2214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sz="2000" b="1">
                    <a:solidFill>
                      <a:srgbClr val="99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6</a:t>
                </a:r>
              </a:p>
            </p:txBody>
          </p:sp>
        </p:grpSp>
        <p:grpSp>
          <p:nvGrpSpPr>
            <p:cNvPr id="40000" name="Group 126">
              <a:extLst>
                <a:ext uri="{FF2B5EF4-FFF2-40B4-BE49-F238E27FC236}">
                  <a16:creationId xmlns:a16="http://schemas.microsoft.com/office/drawing/2014/main" id="{4B76F15C-02D1-5E98-1574-04CE225321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" y="3908"/>
              <a:ext cx="332" cy="268"/>
              <a:chOff x="1392" y="3456"/>
              <a:chExt cx="332" cy="268"/>
            </a:xfrm>
          </p:grpSpPr>
          <p:sp>
            <p:nvSpPr>
              <p:cNvPr id="40001" name="Text Box 127">
                <a:extLst>
                  <a:ext uri="{FF2B5EF4-FFF2-40B4-BE49-F238E27FC236}">
                    <a16:creationId xmlns:a16="http://schemas.microsoft.com/office/drawing/2014/main" id="{27504EFE-30E0-EBF4-2880-B8E7EA316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3456"/>
                <a:ext cx="18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zh-CN" altLang="en-US" sz="900">
                    <a:solidFill>
                      <a:srgbClr val="99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●</a:t>
                </a:r>
                <a:endParaRPr kumimoji="1" lang="zh-CN" altLang="en-US" sz="1600">
                  <a:solidFill>
                    <a:srgbClr val="99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0002" name="Text Box 128">
                <a:extLst>
                  <a:ext uri="{FF2B5EF4-FFF2-40B4-BE49-F238E27FC236}">
                    <a16:creationId xmlns:a16="http://schemas.microsoft.com/office/drawing/2014/main" id="{2F092954-4787-5D7A-5C41-212CD754D1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3474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sz="2000" b="1">
                    <a:solidFill>
                      <a:srgbClr val="99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</a:p>
            </p:txBody>
          </p:sp>
        </p:grpSp>
      </p:grpSp>
      <p:grpSp>
        <p:nvGrpSpPr>
          <p:cNvPr id="27" name="Group 129">
            <a:extLst>
              <a:ext uri="{FF2B5EF4-FFF2-40B4-BE49-F238E27FC236}">
                <a16:creationId xmlns:a16="http://schemas.microsoft.com/office/drawing/2014/main" id="{07A61A42-3925-B5F7-877F-DB226E563D26}"/>
              </a:ext>
            </a:extLst>
          </p:cNvPr>
          <p:cNvGrpSpPr>
            <a:grpSpLocks/>
          </p:cNvGrpSpPr>
          <p:nvPr/>
        </p:nvGrpSpPr>
        <p:grpSpPr bwMode="auto">
          <a:xfrm>
            <a:off x="4117975" y="4584700"/>
            <a:ext cx="509588" cy="2084388"/>
            <a:chOff x="1626" y="2918"/>
            <a:chExt cx="321" cy="1313"/>
          </a:xfrm>
        </p:grpSpPr>
        <p:grpSp>
          <p:nvGrpSpPr>
            <p:cNvPr id="39993" name="Group 130">
              <a:extLst>
                <a:ext uri="{FF2B5EF4-FFF2-40B4-BE49-F238E27FC236}">
                  <a16:creationId xmlns:a16="http://schemas.microsoft.com/office/drawing/2014/main" id="{548A3929-88AB-B730-7563-72917ABAD5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5" y="2918"/>
              <a:ext cx="292" cy="285"/>
              <a:chOff x="2193" y="2226"/>
              <a:chExt cx="292" cy="285"/>
            </a:xfrm>
          </p:grpSpPr>
          <p:sp>
            <p:nvSpPr>
              <p:cNvPr id="39997" name="Text Box 131">
                <a:extLst>
                  <a:ext uri="{FF2B5EF4-FFF2-40B4-BE49-F238E27FC236}">
                    <a16:creationId xmlns:a16="http://schemas.microsoft.com/office/drawing/2014/main" id="{51461594-C202-026F-DF59-C2F1731F10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3" y="2367"/>
                <a:ext cx="18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zh-CN" altLang="en-US" sz="900">
                    <a:solidFill>
                      <a:srgbClr val="99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●</a:t>
                </a:r>
                <a:endParaRPr kumimoji="1" lang="zh-CN" altLang="en-US" sz="1600">
                  <a:solidFill>
                    <a:srgbClr val="99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9998" name="Text Box 132">
                <a:extLst>
                  <a:ext uri="{FF2B5EF4-FFF2-40B4-BE49-F238E27FC236}">
                    <a16:creationId xmlns:a16="http://schemas.microsoft.com/office/drawing/2014/main" id="{2B7DBB65-E20E-B3F9-4176-D9E08935A2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9" y="2226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sz="2000" b="1">
                    <a:solidFill>
                      <a:srgbClr val="99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8</a:t>
                </a:r>
              </a:p>
            </p:txBody>
          </p:sp>
        </p:grpSp>
        <p:grpSp>
          <p:nvGrpSpPr>
            <p:cNvPr id="39994" name="Group 133">
              <a:extLst>
                <a:ext uri="{FF2B5EF4-FFF2-40B4-BE49-F238E27FC236}">
                  <a16:creationId xmlns:a16="http://schemas.microsoft.com/office/drawing/2014/main" id="{E9BC981F-1685-3C81-6351-131AB4899E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6" y="3924"/>
              <a:ext cx="321" cy="307"/>
              <a:chOff x="2193" y="3453"/>
              <a:chExt cx="321" cy="307"/>
            </a:xfrm>
          </p:grpSpPr>
          <p:sp>
            <p:nvSpPr>
              <p:cNvPr id="39995" name="Text Box 134">
                <a:extLst>
                  <a:ext uri="{FF2B5EF4-FFF2-40B4-BE49-F238E27FC236}">
                    <a16:creationId xmlns:a16="http://schemas.microsoft.com/office/drawing/2014/main" id="{E29F1F17-B753-E646-E3A8-9D4F11D6A0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3" y="3453"/>
                <a:ext cx="18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zh-CN" altLang="en-US" sz="900">
                    <a:solidFill>
                      <a:srgbClr val="99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●</a:t>
                </a:r>
                <a:endParaRPr kumimoji="1" lang="zh-CN" altLang="en-US" sz="1600">
                  <a:solidFill>
                    <a:srgbClr val="99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9996" name="Text Box 135">
                <a:extLst>
                  <a:ext uri="{FF2B5EF4-FFF2-40B4-BE49-F238E27FC236}">
                    <a16:creationId xmlns:a16="http://schemas.microsoft.com/office/drawing/2014/main" id="{69C1C94F-41DF-D42D-0EC7-632DA705D8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8" y="3510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sz="2000" b="1">
                    <a:solidFill>
                      <a:srgbClr val="99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7</a:t>
                </a:r>
              </a:p>
            </p:txBody>
          </p:sp>
        </p:grpSp>
      </p:grpSp>
      <p:sp>
        <p:nvSpPr>
          <p:cNvPr id="174216" name="Line 136">
            <a:extLst>
              <a:ext uri="{FF2B5EF4-FFF2-40B4-BE49-F238E27FC236}">
                <a16:creationId xmlns:a16="http://schemas.microsoft.com/office/drawing/2014/main" id="{98100A60-DB8E-DA91-9810-9517113DB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4388" y="2160588"/>
            <a:ext cx="201771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74217" name="Line 137">
            <a:extLst>
              <a:ext uri="{FF2B5EF4-FFF2-40B4-BE49-F238E27FC236}">
                <a16:creationId xmlns:a16="http://schemas.microsoft.com/office/drawing/2014/main" id="{C9408ED1-B18A-E369-2EC3-8CFEDE84AB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5239" y="6380163"/>
            <a:ext cx="367188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74218" name="Line 138">
            <a:extLst>
              <a:ext uri="{FF2B5EF4-FFF2-40B4-BE49-F238E27FC236}">
                <a16:creationId xmlns:a16="http://schemas.microsoft.com/office/drawing/2014/main" id="{DA2AD705-B03C-9801-4911-2F1A043991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77125" y="2779713"/>
            <a:ext cx="0" cy="36004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74219" name="Line 139">
            <a:extLst>
              <a:ext uri="{FF2B5EF4-FFF2-40B4-BE49-F238E27FC236}">
                <a16:creationId xmlns:a16="http://schemas.microsoft.com/office/drawing/2014/main" id="{D34EF20B-AC3E-7196-02E5-F91FA6D1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814" y="4781550"/>
            <a:ext cx="20161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74220" name="Line 140">
            <a:extLst>
              <a:ext uri="{FF2B5EF4-FFF2-40B4-BE49-F238E27FC236}">
                <a16:creationId xmlns:a16="http://schemas.microsoft.com/office/drawing/2014/main" id="{AC3C10D4-5122-803E-9902-3C70C153E8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4225" y="2779714"/>
            <a:ext cx="0" cy="20161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39978" name="Picture 141" descr="圆柱斜截1 拷贝">
            <a:extLst>
              <a:ext uri="{FF2B5EF4-FFF2-40B4-BE49-F238E27FC236}">
                <a16:creationId xmlns:a16="http://schemas.microsoft.com/office/drawing/2014/main" id="{3824E071-000C-3EFD-8505-2DF2EB244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2" t="5469" r="24094" b="7027"/>
          <a:stretch>
            <a:fillRect/>
          </a:stretch>
        </p:blipFill>
        <p:spPr bwMode="auto">
          <a:xfrm>
            <a:off x="8207375" y="4092575"/>
            <a:ext cx="207803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142">
            <a:extLst>
              <a:ext uri="{FF2B5EF4-FFF2-40B4-BE49-F238E27FC236}">
                <a16:creationId xmlns:a16="http://schemas.microsoft.com/office/drawing/2014/main" id="{09D8C358-F044-5FDD-FBCE-102EC0A97C64}"/>
              </a:ext>
            </a:extLst>
          </p:cNvPr>
          <p:cNvGrpSpPr>
            <a:grpSpLocks/>
          </p:cNvGrpSpPr>
          <p:nvPr/>
        </p:nvGrpSpPr>
        <p:grpSpPr bwMode="auto">
          <a:xfrm>
            <a:off x="8291514" y="4056063"/>
            <a:ext cx="1965325" cy="1712912"/>
            <a:chOff x="4255" y="2601"/>
            <a:chExt cx="1238" cy="1079"/>
          </a:xfrm>
        </p:grpSpPr>
        <p:grpSp>
          <p:nvGrpSpPr>
            <p:cNvPr id="39981" name="Group 143">
              <a:extLst>
                <a:ext uri="{FF2B5EF4-FFF2-40B4-BE49-F238E27FC236}">
                  <a16:creationId xmlns:a16="http://schemas.microsoft.com/office/drawing/2014/main" id="{F9E05281-0979-18B8-B9B4-081FA126D4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5" y="3430"/>
              <a:ext cx="349" cy="250"/>
              <a:chOff x="1031" y="996"/>
              <a:chExt cx="349" cy="250"/>
            </a:xfrm>
          </p:grpSpPr>
          <p:sp>
            <p:nvSpPr>
              <p:cNvPr id="39991" name="Text Box 144">
                <a:extLst>
                  <a:ext uri="{FF2B5EF4-FFF2-40B4-BE49-F238E27FC236}">
                    <a16:creationId xmlns:a16="http://schemas.microsoft.com/office/drawing/2014/main" id="{B3D804C5-A12B-F6EC-A713-9A5B7C2E35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0" y="1071"/>
                <a:ext cx="23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zh-CN" altLang="en-US" sz="900">
                    <a:latin typeface="宋体" panose="02010600030101010101" pitchFamily="2" charset="-122"/>
                    <a:ea typeface="宋体" panose="02010600030101010101" pitchFamily="2" charset="-122"/>
                  </a:rPr>
                  <a:t>●</a:t>
                </a:r>
                <a:endParaRPr kumimoji="1" lang="zh-CN" altLang="en-US" sz="160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9992" name="Text Box 145">
                <a:extLst>
                  <a:ext uri="{FF2B5EF4-FFF2-40B4-BE49-F238E27FC236}">
                    <a16:creationId xmlns:a16="http://schemas.microsoft.com/office/drawing/2014/main" id="{214479FF-48A8-088C-593B-139D71B219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1" y="996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sz="20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</a:p>
            </p:txBody>
          </p:sp>
        </p:grpSp>
        <p:grpSp>
          <p:nvGrpSpPr>
            <p:cNvPr id="39982" name="Group 146">
              <a:extLst>
                <a:ext uri="{FF2B5EF4-FFF2-40B4-BE49-F238E27FC236}">
                  <a16:creationId xmlns:a16="http://schemas.microsoft.com/office/drawing/2014/main" id="{9CB05B5B-4184-4032-4A1B-3757367210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79" y="2601"/>
              <a:ext cx="314" cy="269"/>
              <a:chOff x="2453" y="274"/>
              <a:chExt cx="314" cy="269"/>
            </a:xfrm>
          </p:grpSpPr>
          <p:sp>
            <p:nvSpPr>
              <p:cNvPr id="39989" name="Text Box 147">
                <a:extLst>
                  <a:ext uri="{FF2B5EF4-FFF2-40B4-BE49-F238E27FC236}">
                    <a16:creationId xmlns:a16="http://schemas.microsoft.com/office/drawing/2014/main" id="{08E1D2C0-3D8A-32F7-65B2-6DBC2380B4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7" y="399"/>
                <a:ext cx="23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zh-CN" altLang="en-US" sz="900">
                    <a:latin typeface="宋体" panose="02010600030101010101" pitchFamily="2" charset="-122"/>
                    <a:ea typeface="宋体" panose="02010600030101010101" pitchFamily="2" charset="-122"/>
                  </a:rPr>
                  <a:t>●</a:t>
                </a:r>
                <a:endParaRPr kumimoji="1" lang="zh-CN" altLang="en-US" sz="160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9990" name="Text Box 148">
                <a:extLst>
                  <a:ext uri="{FF2B5EF4-FFF2-40B4-BE49-F238E27FC236}">
                    <a16:creationId xmlns:a16="http://schemas.microsoft.com/office/drawing/2014/main" id="{8DB45E66-2B26-EC54-CB35-CC1FF7B28B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3" y="274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sz="20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</a:p>
            </p:txBody>
          </p:sp>
        </p:grpSp>
        <p:grpSp>
          <p:nvGrpSpPr>
            <p:cNvPr id="39983" name="Group 149">
              <a:extLst>
                <a:ext uri="{FF2B5EF4-FFF2-40B4-BE49-F238E27FC236}">
                  <a16:creationId xmlns:a16="http://schemas.microsoft.com/office/drawing/2014/main" id="{94E55583-FEF0-F007-4F09-33E5C8AF29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6" y="2798"/>
              <a:ext cx="314" cy="269"/>
              <a:chOff x="2453" y="274"/>
              <a:chExt cx="314" cy="269"/>
            </a:xfrm>
          </p:grpSpPr>
          <p:sp>
            <p:nvSpPr>
              <p:cNvPr id="39987" name="Text Box 150">
                <a:extLst>
                  <a:ext uri="{FF2B5EF4-FFF2-40B4-BE49-F238E27FC236}">
                    <a16:creationId xmlns:a16="http://schemas.microsoft.com/office/drawing/2014/main" id="{223E32D6-50BB-6765-49DD-71E1C8CBF7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7" y="399"/>
                <a:ext cx="23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zh-CN" altLang="en-US" sz="900">
                    <a:latin typeface="宋体" panose="02010600030101010101" pitchFamily="2" charset="-122"/>
                    <a:ea typeface="宋体" panose="02010600030101010101" pitchFamily="2" charset="-122"/>
                  </a:rPr>
                  <a:t>●</a:t>
                </a:r>
                <a:endParaRPr kumimoji="1" lang="zh-CN" altLang="en-US" sz="160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9988" name="Text Box 151">
                <a:extLst>
                  <a:ext uri="{FF2B5EF4-FFF2-40B4-BE49-F238E27FC236}">
                    <a16:creationId xmlns:a16="http://schemas.microsoft.com/office/drawing/2014/main" id="{7834B117-CF0C-3457-10C2-B8CD85DD27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3" y="274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sz="20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</a:p>
            </p:txBody>
          </p:sp>
        </p:grpSp>
        <p:grpSp>
          <p:nvGrpSpPr>
            <p:cNvPr id="39984" name="Group 152">
              <a:extLst>
                <a:ext uri="{FF2B5EF4-FFF2-40B4-BE49-F238E27FC236}">
                  <a16:creationId xmlns:a16="http://schemas.microsoft.com/office/drawing/2014/main" id="{BDFA3F63-5833-0BF2-907E-5DFEE083CA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8" y="3191"/>
              <a:ext cx="314" cy="269"/>
              <a:chOff x="2453" y="274"/>
              <a:chExt cx="314" cy="269"/>
            </a:xfrm>
          </p:grpSpPr>
          <p:sp>
            <p:nvSpPr>
              <p:cNvPr id="39985" name="Text Box 153">
                <a:extLst>
                  <a:ext uri="{FF2B5EF4-FFF2-40B4-BE49-F238E27FC236}">
                    <a16:creationId xmlns:a16="http://schemas.microsoft.com/office/drawing/2014/main" id="{D2A874FF-91AD-1E4C-862B-54065E4262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7" y="399"/>
                <a:ext cx="23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zh-CN" altLang="en-US" sz="900">
                    <a:latin typeface="宋体" panose="02010600030101010101" pitchFamily="2" charset="-122"/>
                    <a:ea typeface="宋体" panose="02010600030101010101" pitchFamily="2" charset="-122"/>
                  </a:rPr>
                  <a:t>●</a:t>
                </a:r>
                <a:endParaRPr kumimoji="1" lang="zh-CN" altLang="en-US" sz="160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9986" name="Text Box 154">
                <a:extLst>
                  <a:ext uri="{FF2B5EF4-FFF2-40B4-BE49-F238E27FC236}">
                    <a16:creationId xmlns:a16="http://schemas.microsoft.com/office/drawing/2014/main" id="{3EC51A2D-075E-1B96-99FE-21E074C954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3" y="274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sz="20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</a:p>
            </p:txBody>
          </p:sp>
        </p:grpSp>
      </p:grpSp>
      <p:sp>
        <p:nvSpPr>
          <p:cNvPr id="174235" name="Rectangle 155">
            <a:hlinkClick r:id="rId6" action="ppaction://hlinksldjump"/>
            <a:extLst>
              <a:ext uri="{FF2B5EF4-FFF2-40B4-BE49-F238E27FC236}">
                <a16:creationId xmlns:a16="http://schemas.microsoft.com/office/drawing/2014/main" id="{7BAE20C8-2EA4-183C-6CC0-B393739D3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589" y="188914"/>
            <a:ext cx="7007225" cy="503237"/>
          </a:xfrm>
          <a:prstGeom prst="rect">
            <a:avLst/>
          </a:prstGeom>
          <a:gradFill rotWithShape="0">
            <a:gsLst>
              <a:gs pos="0">
                <a:srgbClr val="D4F0A6"/>
              </a:gs>
              <a:gs pos="50000">
                <a:schemeClr val="bg1"/>
              </a:gs>
              <a:gs pos="100000">
                <a:srgbClr val="D4F0A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kumimoji="1" lang="zh-CN" altLang="en-US" sz="2800" b="1">
                <a:latin typeface="楷体_GB2312" pitchFamily="49" charset="-122"/>
                <a:ea typeface="楷体_GB2312" pitchFamily="49" charset="-122"/>
              </a:rPr>
              <a:t>例</a:t>
            </a:r>
            <a:r>
              <a:rPr kumimoji="1" lang="en-US" altLang="zh-CN" sz="2800" b="1">
                <a:latin typeface="楷体_GB2312" pitchFamily="49" charset="-122"/>
                <a:ea typeface="楷体_GB2312" pitchFamily="49" charset="-122"/>
              </a:rPr>
              <a:t>1: </a:t>
            </a:r>
            <a:r>
              <a:rPr kumimoji="1" lang="zh-CN" altLang="en-US" sz="2800" b="1">
                <a:latin typeface="楷体_GB2312" pitchFamily="49" charset="-122"/>
                <a:ea typeface="楷体_GB2312" pitchFamily="49" charset="-122"/>
              </a:rPr>
              <a:t>圆柱被正垂面截断，完成三视图。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4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7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7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7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7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7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7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3" grpId="0" animBg="1"/>
      <p:bldP spid="174146" grpId="0" autoUpdateAnimBg="0"/>
      <p:bldP spid="17414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27AFC21C-9B37-44FB-5CC9-FF5C259D629C}"/>
              </a:ext>
            </a:extLst>
          </p:cNvPr>
          <p:cNvGrpSpPr>
            <a:grpSpLocks/>
          </p:cNvGrpSpPr>
          <p:nvPr/>
        </p:nvGrpSpPr>
        <p:grpSpPr bwMode="auto">
          <a:xfrm>
            <a:off x="7192964" y="1965326"/>
            <a:ext cx="1587" cy="2157413"/>
            <a:chOff x="3777" y="1328"/>
            <a:chExt cx="1" cy="1359"/>
          </a:xfrm>
        </p:grpSpPr>
        <p:sp>
          <p:nvSpPr>
            <p:cNvPr id="41193" name="Line 5">
              <a:extLst>
                <a:ext uri="{FF2B5EF4-FFF2-40B4-BE49-F238E27FC236}">
                  <a16:creationId xmlns:a16="http://schemas.microsoft.com/office/drawing/2014/main" id="{46C39149-3FB9-A638-6268-6591D5B620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7" y="1328"/>
              <a:ext cx="1" cy="34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4" name="Line 6">
              <a:extLst>
                <a:ext uri="{FF2B5EF4-FFF2-40B4-BE49-F238E27FC236}">
                  <a16:creationId xmlns:a16="http://schemas.microsoft.com/office/drawing/2014/main" id="{A271409C-1A2E-3200-EC99-C8E978DF9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7" y="1732"/>
              <a:ext cx="1" cy="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5" name="Line 7">
              <a:extLst>
                <a:ext uri="{FF2B5EF4-FFF2-40B4-BE49-F238E27FC236}">
                  <a16:creationId xmlns:a16="http://schemas.microsoft.com/office/drawing/2014/main" id="{AD8B50E2-692B-A09A-5F44-6186CD3F92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7" y="1842"/>
              <a:ext cx="1" cy="3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6" name="Line 8">
              <a:extLst>
                <a:ext uri="{FF2B5EF4-FFF2-40B4-BE49-F238E27FC236}">
                  <a16:creationId xmlns:a16="http://schemas.microsoft.com/office/drawing/2014/main" id="{307713F4-681A-DC91-5495-D8325AAC0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7" y="2227"/>
              <a:ext cx="1" cy="5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7" name="Line 9">
              <a:extLst>
                <a:ext uri="{FF2B5EF4-FFF2-40B4-BE49-F238E27FC236}">
                  <a16:creationId xmlns:a16="http://schemas.microsoft.com/office/drawing/2014/main" id="{C39341C3-FE29-EE59-F09B-40042A3428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7" y="2338"/>
              <a:ext cx="1" cy="34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378D5BA5-2CF5-3B43-B87C-7B08870CCEB6}"/>
              </a:ext>
            </a:extLst>
          </p:cNvPr>
          <p:cNvGrpSpPr>
            <a:grpSpLocks/>
          </p:cNvGrpSpPr>
          <p:nvPr/>
        </p:nvGrpSpPr>
        <p:grpSpPr bwMode="auto">
          <a:xfrm>
            <a:off x="4692651" y="4657725"/>
            <a:ext cx="28575" cy="1252538"/>
            <a:chOff x="2202" y="2602"/>
            <a:chExt cx="18" cy="789"/>
          </a:xfrm>
        </p:grpSpPr>
        <p:sp>
          <p:nvSpPr>
            <p:cNvPr id="41190" name="Freeform 11">
              <a:extLst>
                <a:ext uri="{FF2B5EF4-FFF2-40B4-BE49-F238E27FC236}">
                  <a16:creationId xmlns:a16="http://schemas.microsoft.com/office/drawing/2014/main" id="{6108C149-2CAB-E95C-C6D8-4CC9215CE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2602"/>
              <a:ext cx="18" cy="789"/>
            </a:xfrm>
            <a:custGeom>
              <a:avLst/>
              <a:gdLst>
                <a:gd name="T0" fmla="*/ 0 w 105"/>
                <a:gd name="T1" fmla="*/ 22 h 4736"/>
                <a:gd name="T2" fmla="*/ 1 w 105"/>
                <a:gd name="T3" fmla="*/ 22 h 4736"/>
                <a:gd name="T4" fmla="*/ 0 w 105"/>
                <a:gd name="T5" fmla="*/ 0 h 4736"/>
                <a:gd name="T6" fmla="*/ 0 w 105"/>
                <a:gd name="T7" fmla="*/ 22 h 47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4736"/>
                <a:gd name="T14" fmla="*/ 105 w 105"/>
                <a:gd name="T15" fmla="*/ 4736 h 47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4736">
                  <a:moveTo>
                    <a:pt x="0" y="4736"/>
                  </a:moveTo>
                  <a:lnTo>
                    <a:pt x="105" y="4736"/>
                  </a:lnTo>
                  <a:lnTo>
                    <a:pt x="0" y="0"/>
                  </a:lnTo>
                  <a:lnTo>
                    <a:pt x="0" y="473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1" name="Freeform 12">
              <a:extLst>
                <a:ext uri="{FF2B5EF4-FFF2-40B4-BE49-F238E27FC236}">
                  <a16:creationId xmlns:a16="http://schemas.microsoft.com/office/drawing/2014/main" id="{046F7AFB-EE09-3338-5803-81D9FCEA2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2602"/>
              <a:ext cx="18" cy="789"/>
            </a:xfrm>
            <a:custGeom>
              <a:avLst/>
              <a:gdLst>
                <a:gd name="T0" fmla="*/ 1 w 105"/>
                <a:gd name="T1" fmla="*/ 22 h 4736"/>
                <a:gd name="T2" fmla="*/ 0 w 105"/>
                <a:gd name="T3" fmla="*/ 0 h 4736"/>
                <a:gd name="T4" fmla="*/ 1 w 105"/>
                <a:gd name="T5" fmla="*/ 0 h 4736"/>
                <a:gd name="T6" fmla="*/ 1 w 105"/>
                <a:gd name="T7" fmla="*/ 22 h 47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4736"/>
                <a:gd name="T14" fmla="*/ 105 w 105"/>
                <a:gd name="T15" fmla="*/ 4736 h 47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4736">
                  <a:moveTo>
                    <a:pt x="105" y="4736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473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2" name="Rectangle 13">
              <a:extLst>
                <a:ext uri="{FF2B5EF4-FFF2-40B4-BE49-F238E27FC236}">
                  <a16:creationId xmlns:a16="http://schemas.microsoft.com/office/drawing/2014/main" id="{CE6A6E0F-2D2E-1C5D-D97D-AF9DD9BC3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602"/>
              <a:ext cx="18" cy="789"/>
            </a:xfrm>
            <a:prstGeom prst="rect">
              <a:avLst/>
            </a:prstGeom>
            <a:noFill/>
            <a:ln w="0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073D5F4D-5DB2-FF4A-9CF2-E359FC60C54D}"/>
              </a:ext>
            </a:extLst>
          </p:cNvPr>
          <p:cNvGrpSpPr>
            <a:grpSpLocks/>
          </p:cNvGrpSpPr>
          <p:nvPr/>
        </p:nvGrpSpPr>
        <p:grpSpPr bwMode="auto">
          <a:xfrm>
            <a:off x="3214689" y="1965325"/>
            <a:ext cx="2022475" cy="4292600"/>
            <a:chOff x="1271" y="897"/>
            <a:chExt cx="1274" cy="2704"/>
          </a:xfrm>
        </p:grpSpPr>
        <p:sp>
          <p:nvSpPr>
            <p:cNvPr id="41066" name="Line 15">
              <a:extLst>
                <a:ext uri="{FF2B5EF4-FFF2-40B4-BE49-F238E27FC236}">
                  <a16:creationId xmlns:a16="http://schemas.microsoft.com/office/drawing/2014/main" id="{3690A3FD-6B11-37D1-29B4-2243FC9CEF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6" y="897"/>
              <a:ext cx="1" cy="27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7" name="Line 16">
              <a:extLst>
                <a:ext uri="{FF2B5EF4-FFF2-40B4-BE49-F238E27FC236}">
                  <a16:creationId xmlns:a16="http://schemas.microsoft.com/office/drawing/2014/main" id="{C5FB8962-630C-864F-D615-61B5E07EE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6" y="1231"/>
              <a:ext cx="1" cy="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8" name="Line 17">
              <a:extLst>
                <a:ext uri="{FF2B5EF4-FFF2-40B4-BE49-F238E27FC236}">
                  <a16:creationId xmlns:a16="http://schemas.microsoft.com/office/drawing/2014/main" id="{22D9116C-422E-D093-46F9-CFCD1F5B5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6" y="1341"/>
              <a:ext cx="1" cy="3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9" name="Line 18">
              <a:extLst>
                <a:ext uri="{FF2B5EF4-FFF2-40B4-BE49-F238E27FC236}">
                  <a16:creationId xmlns:a16="http://schemas.microsoft.com/office/drawing/2014/main" id="{1ECF30B7-151F-AB98-A7A0-716ED22035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6" y="1726"/>
              <a:ext cx="1" cy="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0" name="Line 19">
              <a:extLst>
                <a:ext uri="{FF2B5EF4-FFF2-40B4-BE49-F238E27FC236}">
                  <a16:creationId xmlns:a16="http://schemas.microsoft.com/office/drawing/2014/main" id="{0828EE93-9FF8-C866-2066-117FAACA56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6" y="1836"/>
              <a:ext cx="1" cy="3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1" name="Line 20">
              <a:extLst>
                <a:ext uri="{FF2B5EF4-FFF2-40B4-BE49-F238E27FC236}">
                  <a16:creationId xmlns:a16="http://schemas.microsoft.com/office/drawing/2014/main" id="{77D2EDCF-2784-93E6-F937-0F02A7350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6" y="2221"/>
              <a:ext cx="1" cy="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2" name="Line 21">
              <a:extLst>
                <a:ext uri="{FF2B5EF4-FFF2-40B4-BE49-F238E27FC236}">
                  <a16:creationId xmlns:a16="http://schemas.microsoft.com/office/drawing/2014/main" id="{200ECB10-38B7-2668-0A39-039F2FCA2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6" y="2331"/>
              <a:ext cx="1" cy="33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3" name="Line 22">
              <a:extLst>
                <a:ext uri="{FF2B5EF4-FFF2-40B4-BE49-F238E27FC236}">
                  <a16:creationId xmlns:a16="http://schemas.microsoft.com/office/drawing/2014/main" id="{4D9F6622-236F-E086-AF72-17571F42B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6" y="2717"/>
              <a:ext cx="1" cy="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4" name="Line 23">
              <a:extLst>
                <a:ext uri="{FF2B5EF4-FFF2-40B4-BE49-F238E27FC236}">
                  <a16:creationId xmlns:a16="http://schemas.microsoft.com/office/drawing/2014/main" id="{C37A0E80-298F-DF26-2049-07B1D36FE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6" y="2827"/>
              <a:ext cx="1" cy="3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5" name="Line 24">
              <a:extLst>
                <a:ext uri="{FF2B5EF4-FFF2-40B4-BE49-F238E27FC236}">
                  <a16:creationId xmlns:a16="http://schemas.microsoft.com/office/drawing/2014/main" id="{7F8B6F0D-EC47-E37E-14EF-DAC1192F4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6" y="3212"/>
              <a:ext cx="1" cy="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6" name="Line 25">
              <a:extLst>
                <a:ext uri="{FF2B5EF4-FFF2-40B4-BE49-F238E27FC236}">
                  <a16:creationId xmlns:a16="http://schemas.microsoft.com/office/drawing/2014/main" id="{22B0BE5A-1F33-1D88-94F3-781E1F009E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6" y="3322"/>
              <a:ext cx="1" cy="27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7" name="Line 26">
              <a:extLst>
                <a:ext uri="{FF2B5EF4-FFF2-40B4-BE49-F238E27FC236}">
                  <a16:creationId xmlns:a16="http://schemas.microsoft.com/office/drawing/2014/main" id="{0499992F-5C9B-676E-1850-31CACD0F0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1" y="2996"/>
              <a:ext cx="308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8" name="Line 27">
              <a:extLst>
                <a:ext uri="{FF2B5EF4-FFF2-40B4-BE49-F238E27FC236}">
                  <a16:creationId xmlns:a16="http://schemas.microsoft.com/office/drawing/2014/main" id="{BC7D79F1-8991-F74A-31F5-9C353081C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3" y="2996"/>
              <a:ext cx="55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9" name="Line 28">
              <a:extLst>
                <a:ext uri="{FF2B5EF4-FFF2-40B4-BE49-F238E27FC236}">
                  <a16:creationId xmlns:a16="http://schemas.microsoft.com/office/drawing/2014/main" id="{8BF6730D-54E9-856B-359A-1FF1DDF3CF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4" y="2996"/>
              <a:ext cx="32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0" name="Line 29">
              <a:extLst>
                <a:ext uri="{FF2B5EF4-FFF2-40B4-BE49-F238E27FC236}">
                  <a16:creationId xmlns:a16="http://schemas.microsoft.com/office/drawing/2014/main" id="{3DC9EA3D-8379-CC82-13A5-F1DE4113FF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" y="2996"/>
              <a:ext cx="55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1" name="Line 30">
              <a:extLst>
                <a:ext uri="{FF2B5EF4-FFF2-40B4-BE49-F238E27FC236}">
                  <a16:creationId xmlns:a16="http://schemas.microsoft.com/office/drawing/2014/main" id="{5D8294CF-32B8-F0FD-C686-2F33B86A3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8" y="2996"/>
              <a:ext cx="307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2" name="Freeform 31">
              <a:extLst>
                <a:ext uri="{FF2B5EF4-FFF2-40B4-BE49-F238E27FC236}">
                  <a16:creationId xmlns:a16="http://schemas.microsoft.com/office/drawing/2014/main" id="{958864FE-7396-55AD-BF47-27D7F80B0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2885"/>
              <a:ext cx="21" cy="111"/>
            </a:xfrm>
            <a:custGeom>
              <a:avLst/>
              <a:gdLst>
                <a:gd name="T0" fmla="*/ 1 w 124"/>
                <a:gd name="T1" fmla="*/ 3 h 664"/>
                <a:gd name="T2" fmla="*/ 0 w 124"/>
                <a:gd name="T3" fmla="*/ 3 h 664"/>
                <a:gd name="T4" fmla="*/ 0 w 124"/>
                <a:gd name="T5" fmla="*/ 0 h 664"/>
                <a:gd name="T6" fmla="*/ 1 w 124"/>
                <a:gd name="T7" fmla="*/ 3 h 6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664"/>
                <a:gd name="T14" fmla="*/ 124 w 124"/>
                <a:gd name="T15" fmla="*/ 664 h 6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664">
                  <a:moveTo>
                    <a:pt x="124" y="664"/>
                  </a:moveTo>
                  <a:lnTo>
                    <a:pt x="0" y="664"/>
                  </a:lnTo>
                  <a:lnTo>
                    <a:pt x="50" y="0"/>
                  </a:lnTo>
                  <a:lnTo>
                    <a:pt x="124" y="6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3" name="Freeform 32">
              <a:extLst>
                <a:ext uri="{FF2B5EF4-FFF2-40B4-BE49-F238E27FC236}">
                  <a16:creationId xmlns:a16="http://schemas.microsoft.com/office/drawing/2014/main" id="{FDF7117C-5623-1299-AD06-1584770C6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" y="2885"/>
              <a:ext cx="21" cy="111"/>
            </a:xfrm>
            <a:custGeom>
              <a:avLst/>
              <a:gdLst>
                <a:gd name="T0" fmla="*/ 0 w 122"/>
                <a:gd name="T1" fmla="*/ 3 h 664"/>
                <a:gd name="T2" fmla="*/ 1 w 122"/>
                <a:gd name="T3" fmla="*/ 0 h 664"/>
                <a:gd name="T4" fmla="*/ 0 w 122"/>
                <a:gd name="T5" fmla="*/ 0 h 664"/>
                <a:gd name="T6" fmla="*/ 0 w 122"/>
                <a:gd name="T7" fmla="*/ 3 h 6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664"/>
                <a:gd name="T14" fmla="*/ 122 w 122"/>
                <a:gd name="T15" fmla="*/ 664 h 6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664">
                  <a:moveTo>
                    <a:pt x="72" y="664"/>
                  </a:moveTo>
                  <a:lnTo>
                    <a:pt x="122" y="0"/>
                  </a:lnTo>
                  <a:lnTo>
                    <a:pt x="0" y="27"/>
                  </a:lnTo>
                  <a:lnTo>
                    <a:pt x="72" y="6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4" name="Freeform 33">
              <a:extLst>
                <a:ext uri="{FF2B5EF4-FFF2-40B4-BE49-F238E27FC236}">
                  <a16:creationId xmlns:a16="http://schemas.microsoft.com/office/drawing/2014/main" id="{AD3D5DE6-B455-ADF5-F2E9-DDB444341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" y="2885"/>
              <a:ext cx="33" cy="111"/>
            </a:xfrm>
            <a:custGeom>
              <a:avLst/>
              <a:gdLst>
                <a:gd name="T0" fmla="*/ 1 w 196"/>
                <a:gd name="T1" fmla="*/ 3 h 664"/>
                <a:gd name="T2" fmla="*/ 0 w 196"/>
                <a:gd name="T3" fmla="*/ 3 h 664"/>
                <a:gd name="T4" fmla="*/ 0 w 196"/>
                <a:gd name="T5" fmla="*/ 0 h 664"/>
                <a:gd name="T6" fmla="*/ 1 w 196"/>
                <a:gd name="T7" fmla="*/ 0 h 664"/>
                <a:gd name="T8" fmla="*/ 1 w 196"/>
                <a:gd name="T9" fmla="*/ 3 h 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664"/>
                <a:gd name="T17" fmla="*/ 196 w 196"/>
                <a:gd name="T18" fmla="*/ 664 h 6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664">
                  <a:moveTo>
                    <a:pt x="196" y="664"/>
                  </a:moveTo>
                  <a:lnTo>
                    <a:pt x="72" y="664"/>
                  </a:lnTo>
                  <a:lnTo>
                    <a:pt x="0" y="27"/>
                  </a:lnTo>
                  <a:lnTo>
                    <a:pt x="122" y="0"/>
                  </a:lnTo>
                  <a:lnTo>
                    <a:pt x="196" y="66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5" name="Freeform 34">
              <a:extLst>
                <a:ext uri="{FF2B5EF4-FFF2-40B4-BE49-F238E27FC236}">
                  <a16:creationId xmlns:a16="http://schemas.microsoft.com/office/drawing/2014/main" id="{5246DF19-482B-AB38-A9D2-D996E27C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2780"/>
              <a:ext cx="37" cy="110"/>
            </a:xfrm>
            <a:custGeom>
              <a:avLst/>
              <a:gdLst>
                <a:gd name="T0" fmla="*/ 1 w 221"/>
                <a:gd name="T1" fmla="*/ 3 h 657"/>
                <a:gd name="T2" fmla="*/ 1 w 221"/>
                <a:gd name="T3" fmla="*/ 3 h 657"/>
                <a:gd name="T4" fmla="*/ 0 w 221"/>
                <a:gd name="T5" fmla="*/ 0 h 657"/>
                <a:gd name="T6" fmla="*/ 1 w 221"/>
                <a:gd name="T7" fmla="*/ 3 h 6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657"/>
                <a:gd name="T14" fmla="*/ 221 w 221"/>
                <a:gd name="T15" fmla="*/ 657 h 6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657">
                  <a:moveTo>
                    <a:pt x="221" y="630"/>
                  </a:moveTo>
                  <a:lnTo>
                    <a:pt x="99" y="657"/>
                  </a:lnTo>
                  <a:lnTo>
                    <a:pt x="0" y="0"/>
                  </a:lnTo>
                  <a:lnTo>
                    <a:pt x="221" y="6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6" name="Freeform 35">
              <a:extLst>
                <a:ext uri="{FF2B5EF4-FFF2-40B4-BE49-F238E27FC236}">
                  <a16:creationId xmlns:a16="http://schemas.microsoft.com/office/drawing/2014/main" id="{4BC5C7FC-0B62-2BEE-1038-C7E53B9FC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2780"/>
              <a:ext cx="35" cy="110"/>
            </a:xfrm>
            <a:custGeom>
              <a:avLst/>
              <a:gdLst>
                <a:gd name="T0" fmla="*/ 1 w 212"/>
                <a:gd name="T1" fmla="*/ 3 h 657"/>
                <a:gd name="T2" fmla="*/ 0 w 212"/>
                <a:gd name="T3" fmla="*/ 0 h 657"/>
                <a:gd name="T4" fmla="*/ 0 w 212"/>
                <a:gd name="T5" fmla="*/ 0 h 657"/>
                <a:gd name="T6" fmla="*/ 1 w 212"/>
                <a:gd name="T7" fmla="*/ 3 h 6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2"/>
                <a:gd name="T13" fmla="*/ 0 h 657"/>
                <a:gd name="T14" fmla="*/ 212 w 212"/>
                <a:gd name="T15" fmla="*/ 657 h 6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2" h="657">
                  <a:moveTo>
                    <a:pt x="212" y="657"/>
                  </a:moveTo>
                  <a:lnTo>
                    <a:pt x="113" y="0"/>
                  </a:lnTo>
                  <a:lnTo>
                    <a:pt x="0" y="54"/>
                  </a:lnTo>
                  <a:lnTo>
                    <a:pt x="212" y="6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7" name="Freeform 36">
              <a:extLst>
                <a:ext uri="{FF2B5EF4-FFF2-40B4-BE49-F238E27FC236}">
                  <a16:creationId xmlns:a16="http://schemas.microsoft.com/office/drawing/2014/main" id="{BDF372A7-CC3F-8A66-2229-32179999F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2780"/>
              <a:ext cx="56" cy="110"/>
            </a:xfrm>
            <a:custGeom>
              <a:avLst/>
              <a:gdLst>
                <a:gd name="T0" fmla="*/ 2 w 334"/>
                <a:gd name="T1" fmla="*/ 3 h 657"/>
                <a:gd name="T2" fmla="*/ 1 w 334"/>
                <a:gd name="T3" fmla="*/ 3 h 657"/>
                <a:gd name="T4" fmla="*/ 0 w 334"/>
                <a:gd name="T5" fmla="*/ 0 h 657"/>
                <a:gd name="T6" fmla="*/ 1 w 334"/>
                <a:gd name="T7" fmla="*/ 0 h 657"/>
                <a:gd name="T8" fmla="*/ 2 w 334"/>
                <a:gd name="T9" fmla="*/ 3 h 6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4"/>
                <a:gd name="T16" fmla="*/ 0 h 657"/>
                <a:gd name="T17" fmla="*/ 334 w 334"/>
                <a:gd name="T18" fmla="*/ 657 h 6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4" h="657">
                  <a:moveTo>
                    <a:pt x="334" y="630"/>
                  </a:moveTo>
                  <a:lnTo>
                    <a:pt x="212" y="657"/>
                  </a:lnTo>
                  <a:lnTo>
                    <a:pt x="0" y="54"/>
                  </a:lnTo>
                  <a:lnTo>
                    <a:pt x="113" y="0"/>
                  </a:lnTo>
                  <a:lnTo>
                    <a:pt x="334" y="63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8" name="Freeform 37">
              <a:extLst>
                <a:ext uri="{FF2B5EF4-FFF2-40B4-BE49-F238E27FC236}">
                  <a16:creationId xmlns:a16="http://schemas.microsoft.com/office/drawing/2014/main" id="{C43DD08E-3225-BAF0-2BBF-2F7DC67E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5" y="2686"/>
              <a:ext cx="59" cy="103"/>
            </a:xfrm>
            <a:custGeom>
              <a:avLst/>
              <a:gdLst>
                <a:gd name="T0" fmla="*/ 2 w 355"/>
                <a:gd name="T1" fmla="*/ 3 h 621"/>
                <a:gd name="T2" fmla="*/ 1 w 355"/>
                <a:gd name="T3" fmla="*/ 3 h 621"/>
                <a:gd name="T4" fmla="*/ 0 w 355"/>
                <a:gd name="T5" fmla="*/ 0 h 621"/>
                <a:gd name="T6" fmla="*/ 2 w 355"/>
                <a:gd name="T7" fmla="*/ 3 h 6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"/>
                <a:gd name="T13" fmla="*/ 0 h 621"/>
                <a:gd name="T14" fmla="*/ 355 w 355"/>
                <a:gd name="T15" fmla="*/ 621 h 6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" h="621">
                  <a:moveTo>
                    <a:pt x="355" y="567"/>
                  </a:moveTo>
                  <a:lnTo>
                    <a:pt x="242" y="621"/>
                  </a:lnTo>
                  <a:lnTo>
                    <a:pt x="0" y="0"/>
                  </a:lnTo>
                  <a:lnTo>
                    <a:pt x="355" y="5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9" name="Freeform 38">
              <a:extLst>
                <a:ext uri="{FF2B5EF4-FFF2-40B4-BE49-F238E27FC236}">
                  <a16:creationId xmlns:a16="http://schemas.microsoft.com/office/drawing/2014/main" id="{F172F9DB-4A08-C774-7062-7C0DE74AD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2686"/>
              <a:ext cx="57" cy="103"/>
            </a:xfrm>
            <a:custGeom>
              <a:avLst/>
              <a:gdLst>
                <a:gd name="T0" fmla="*/ 2 w 340"/>
                <a:gd name="T1" fmla="*/ 3 h 621"/>
                <a:gd name="T2" fmla="*/ 1 w 340"/>
                <a:gd name="T3" fmla="*/ 0 h 621"/>
                <a:gd name="T4" fmla="*/ 0 w 340"/>
                <a:gd name="T5" fmla="*/ 0 h 621"/>
                <a:gd name="T6" fmla="*/ 2 w 340"/>
                <a:gd name="T7" fmla="*/ 3 h 6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0"/>
                <a:gd name="T13" fmla="*/ 0 h 621"/>
                <a:gd name="T14" fmla="*/ 340 w 340"/>
                <a:gd name="T15" fmla="*/ 621 h 6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0" h="621">
                  <a:moveTo>
                    <a:pt x="340" y="621"/>
                  </a:moveTo>
                  <a:lnTo>
                    <a:pt x="98" y="0"/>
                  </a:lnTo>
                  <a:lnTo>
                    <a:pt x="0" y="79"/>
                  </a:lnTo>
                  <a:lnTo>
                    <a:pt x="340" y="6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0" name="Freeform 39">
              <a:extLst>
                <a:ext uri="{FF2B5EF4-FFF2-40B4-BE49-F238E27FC236}">
                  <a16:creationId xmlns:a16="http://schemas.microsoft.com/office/drawing/2014/main" id="{F32CBB96-4C23-7D57-66CC-F4BF794B0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2686"/>
              <a:ext cx="76" cy="103"/>
            </a:xfrm>
            <a:custGeom>
              <a:avLst/>
              <a:gdLst>
                <a:gd name="T0" fmla="*/ 2 w 453"/>
                <a:gd name="T1" fmla="*/ 3 h 621"/>
                <a:gd name="T2" fmla="*/ 2 w 453"/>
                <a:gd name="T3" fmla="*/ 3 h 621"/>
                <a:gd name="T4" fmla="*/ 0 w 453"/>
                <a:gd name="T5" fmla="*/ 0 h 621"/>
                <a:gd name="T6" fmla="*/ 1 w 453"/>
                <a:gd name="T7" fmla="*/ 0 h 621"/>
                <a:gd name="T8" fmla="*/ 2 w 453"/>
                <a:gd name="T9" fmla="*/ 3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621"/>
                <a:gd name="T17" fmla="*/ 453 w 453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621">
                  <a:moveTo>
                    <a:pt x="453" y="567"/>
                  </a:moveTo>
                  <a:lnTo>
                    <a:pt x="340" y="621"/>
                  </a:lnTo>
                  <a:lnTo>
                    <a:pt x="0" y="79"/>
                  </a:lnTo>
                  <a:lnTo>
                    <a:pt x="98" y="0"/>
                  </a:lnTo>
                  <a:lnTo>
                    <a:pt x="453" y="56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1" name="Freeform 40">
              <a:extLst>
                <a:ext uri="{FF2B5EF4-FFF2-40B4-BE49-F238E27FC236}">
                  <a16:creationId xmlns:a16="http://schemas.microsoft.com/office/drawing/2014/main" id="{9AD0B9DE-6CF7-1A9A-75FE-5FC1FA0A4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" y="2607"/>
              <a:ext cx="79" cy="92"/>
            </a:xfrm>
            <a:custGeom>
              <a:avLst/>
              <a:gdLst>
                <a:gd name="T0" fmla="*/ 2 w 473"/>
                <a:gd name="T1" fmla="*/ 2 h 551"/>
                <a:gd name="T2" fmla="*/ 2 w 473"/>
                <a:gd name="T3" fmla="*/ 3 h 551"/>
                <a:gd name="T4" fmla="*/ 0 w 473"/>
                <a:gd name="T5" fmla="*/ 0 h 551"/>
                <a:gd name="T6" fmla="*/ 2 w 473"/>
                <a:gd name="T7" fmla="*/ 2 h 5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3"/>
                <a:gd name="T13" fmla="*/ 0 h 551"/>
                <a:gd name="T14" fmla="*/ 473 w 473"/>
                <a:gd name="T15" fmla="*/ 551 h 5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3" h="551">
                  <a:moveTo>
                    <a:pt x="473" y="472"/>
                  </a:moveTo>
                  <a:lnTo>
                    <a:pt x="375" y="551"/>
                  </a:lnTo>
                  <a:lnTo>
                    <a:pt x="0" y="0"/>
                  </a:lnTo>
                  <a:lnTo>
                    <a:pt x="473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2" name="Freeform 41">
              <a:extLst>
                <a:ext uri="{FF2B5EF4-FFF2-40B4-BE49-F238E27FC236}">
                  <a16:creationId xmlns:a16="http://schemas.microsoft.com/office/drawing/2014/main" id="{ECE91BE7-EB2A-3B83-8629-A1222E2FE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2607"/>
              <a:ext cx="75" cy="92"/>
            </a:xfrm>
            <a:custGeom>
              <a:avLst/>
              <a:gdLst>
                <a:gd name="T0" fmla="*/ 2 w 452"/>
                <a:gd name="T1" fmla="*/ 3 h 551"/>
                <a:gd name="T2" fmla="*/ 0 w 452"/>
                <a:gd name="T3" fmla="*/ 0 h 551"/>
                <a:gd name="T4" fmla="*/ 0 w 452"/>
                <a:gd name="T5" fmla="*/ 1 h 551"/>
                <a:gd name="T6" fmla="*/ 2 w 452"/>
                <a:gd name="T7" fmla="*/ 3 h 5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2"/>
                <a:gd name="T13" fmla="*/ 0 h 551"/>
                <a:gd name="T14" fmla="*/ 452 w 452"/>
                <a:gd name="T15" fmla="*/ 551 h 5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2" h="551">
                  <a:moveTo>
                    <a:pt x="452" y="551"/>
                  </a:moveTo>
                  <a:lnTo>
                    <a:pt x="77" y="0"/>
                  </a:lnTo>
                  <a:lnTo>
                    <a:pt x="0" y="99"/>
                  </a:lnTo>
                  <a:lnTo>
                    <a:pt x="452" y="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3" name="Freeform 42">
              <a:extLst>
                <a:ext uri="{FF2B5EF4-FFF2-40B4-BE49-F238E27FC236}">
                  <a16:creationId xmlns:a16="http://schemas.microsoft.com/office/drawing/2014/main" id="{B4B5F26F-3F27-3EA2-993A-E632975D9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2607"/>
              <a:ext cx="92" cy="92"/>
            </a:xfrm>
            <a:custGeom>
              <a:avLst/>
              <a:gdLst>
                <a:gd name="T0" fmla="*/ 3 w 550"/>
                <a:gd name="T1" fmla="*/ 2 h 551"/>
                <a:gd name="T2" fmla="*/ 2 w 550"/>
                <a:gd name="T3" fmla="*/ 3 h 551"/>
                <a:gd name="T4" fmla="*/ 0 w 550"/>
                <a:gd name="T5" fmla="*/ 1 h 551"/>
                <a:gd name="T6" fmla="*/ 0 w 550"/>
                <a:gd name="T7" fmla="*/ 0 h 551"/>
                <a:gd name="T8" fmla="*/ 3 w 550"/>
                <a:gd name="T9" fmla="*/ 2 h 5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0"/>
                <a:gd name="T16" fmla="*/ 0 h 551"/>
                <a:gd name="T17" fmla="*/ 550 w 550"/>
                <a:gd name="T18" fmla="*/ 551 h 5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0" h="551">
                  <a:moveTo>
                    <a:pt x="550" y="472"/>
                  </a:moveTo>
                  <a:lnTo>
                    <a:pt x="452" y="551"/>
                  </a:lnTo>
                  <a:lnTo>
                    <a:pt x="0" y="99"/>
                  </a:lnTo>
                  <a:lnTo>
                    <a:pt x="77" y="0"/>
                  </a:lnTo>
                  <a:lnTo>
                    <a:pt x="550" y="47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4" name="Freeform 43">
              <a:extLst>
                <a:ext uri="{FF2B5EF4-FFF2-40B4-BE49-F238E27FC236}">
                  <a16:creationId xmlns:a16="http://schemas.microsoft.com/office/drawing/2014/main" id="{E215BC83-DA42-322C-B831-E6A4B3254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2548"/>
              <a:ext cx="94" cy="76"/>
            </a:xfrm>
            <a:custGeom>
              <a:avLst/>
              <a:gdLst>
                <a:gd name="T0" fmla="*/ 3 w 564"/>
                <a:gd name="T1" fmla="*/ 2 h 454"/>
                <a:gd name="T2" fmla="*/ 2 w 564"/>
                <a:gd name="T3" fmla="*/ 2 h 454"/>
                <a:gd name="T4" fmla="*/ 0 w 564"/>
                <a:gd name="T5" fmla="*/ 0 h 454"/>
                <a:gd name="T6" fmla="*/ 3 w 564"/>
                <a:gd name="T7" fmla="*/ 2 h 4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454"/>
                <a:gd name="T14" fmla="*/ 564 w 564"/>
                <a:gd name="T15" fmla="*/ 454 h 4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454">
                  <a:moveTo>
                    <a:pt x="564" y="355"/>
                  </a:moveTo>
                  <a:lnTo>
                    <a:pt x="487" y="454"/>
                  </a:lnTo>
                  <a:lnTo>
                    <a:pt x="0" y="0"/>
                  </a:lnTo>
                  <a:lnTo>
                    <a:pt x="564" y="3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5" name="Freeform 44">
              <a:extLst>
                <a:ext uri="{FF2B5EF4-FFF2-40B4-BE49-F238E27FC236}">
                  <a16:creationId xmlns:a16="http://schemas.microsoft.com/office/drawing/2014/main" id="{511384F7-9533-0D22-08D3-A96F211EA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" y="2548"/>
              <a:ext cx="90" cy="76"/>
            </a:xfrm>
            <a:custGeom>
              <a:avLst/>
              <a:gdLst>
                <a:gd name="T0" fmla="*/ 2 w 541"/>
                <a:gd name="T1" fmla="*/ 2 h 454"/>
                <a:gd name="T2" fmla="*/ 0 w 541"/>
                <a:gd name="T3" fmla="*/ 0 h 454"/>
                <a:gd name="T4" fmla="*/ 0 w 541"/>
                <a:gd name="T5" fmla="*/ 1 h 454"/>
                <a:gd name="T6" fmla="*/ 2 w 541"/>
                <a:gd name="T7" fmla="*/ 2 h 4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1"/>
                <a:gd name="T13" fmla="*/ 0 h 454"/>
                <a:gd name="T14" fmla="*/ 541 w 541"/>
                <a:gd name="T15" fmla="*/ 454 h 4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1" h="454">
                  <a:moveTo>
                    <a:pt x="541" y="454"/>
                  </a:moveTo>
                  <a:lnTo>
                    <a:pt x="54" y="0"/>
                  </a:lnTo>
                  <a:lnTo>
                    <a:pt x="0" y="113"/>
                  </a:lnTo>
                  <a:lnTo>
                    <a:pt x="541" y="4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6" name="Freeform 45">
              <a:extLst>
                <a:ext uri="{FF2B5EF4-FFF2-40B4-BE49-F238E27FC236}">
                  <a16:creationId xmlns:a16="http://schemas.microsoft.com/office/drawing/2014/main" id="{84FD4BCF-5ECA-FE28-D49A-F9CD1498D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" y="2548"/>
              <a:ext cx="103" cy="76"/>
            </a:xfrm>
            <a:custGeom>
              <a:avLst/>
              <a:gdLst>
                <a:gd name="T0" fmla="*/ 3 w 618"/>
                <a:gd name="T1" fmla="*/ 2 h 454"/>
                <a:gd name="T2" fmla="*/ 3 w 618"/>
                <a:gd name="T3" fmla="*/ 2 h 454"/>
                <a:gd name="T4" fmla="*/ 0 w 618"/>
                <a:gd name="T5" fmla="*/ 1 h 454"/>
                <a:gd name="T6" fmla="*/ 0 w 618"/>
                <a:gd name="T7" fmla="*/ 0 h 454"/>
                <a:gd name="T8" fmla="*/ 3 w 618"/>
                <a:gd name="T9" fmla="*/ 2 h 4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454"/>
                <a:gd name="T17" fmla="*/ 618 w 618"/>
                <a:gd name="T18" fmla="*/ 454 h 4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8" h="454">
                  <a:moveTo>
                    <a:pt x="618" y="355"/>
                  </a:moveTo>
                  <a:lnTo>
                    <a:pt x="541" y="454"/>
                  </a:lnTo>
                  <a:lnTo>
                    <a:pt x="0" y="113"/>
                  </a:lnTo>
                  <a:lnTo>
                    <a:pt x="54" y="0"/>
                  </a:lnTo>
                  <a:lnTo>
                    <a:pt x="618" y="35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7" name="Freeform 46">
              <a:extLst>
                <a:ext uri="{FF2B5EF4-FFF2-40B4-BE49-F238E27FC236}">
                  <a16:creationId xmlns:a16="http://schemas.microsoft.com/office/drawing/2014/main" id="{99D6EED4-B3E3-AE9B-EF71-CAFD9E278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" y="2511"/>
              <a:ext cx="105" cy="56"/>
            </a:xfrm>
            <a:custGeom>
              <a:avLst/>
              <a:gdLst>
                <a:gd name="T0" fmla="*/ 3 w 630"/>
                <a:gd name="T1" fmla="*/ 1 h 334"/>
                <a:gd name="T2" fmla="*/ 3 w 630"/>
                <a:gd name="T3" fmla="*/ 2 h 334"/>
                <a:gd name="T4" fmla="*/ 0 w 630"/>
                <a:gd name="T5" fmla="*/ 0 h 334"/>
                <a:gd name="T6" fmla="*/ 3 w 630"/>
                <a:gd name="T7" fmla="*/ 1 h 3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334"/>
                <a:gd name="T14" fmla="*/ 630 w 630"/>
                <a:gd name="T15" fmla="*/ 334 h 3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334">
                  <a:moveTo>
                    <a:pt x="630" y="221"/>
                  </a:moveTo>
                  <a:lnTo>
                    <a:pt x="576" y="334"/>
                  </a:lnTo>
                  <a:lnTo>
                    <a:pt x="0" y="0"/>
                  </a:lnTo>
                  <a:lnTo>
                    <a:pt x="630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8" name="Freeform 47">
              <a:extLst>
                <a:ext uri="{FF2B5EF4-FFF2-40B4-BE49-F238E27FC236}">
                  <a16:creationId xmlns:a16="http://schemas.microsoft.com/office/drawing/2014/main" id="{1F2B1FBB-F937-4DFD-573D-407C00E71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2511"/>
              <a:ext cx="101" cy="56"/>
            </a:xfrm>
            <a:custGeom>
              <a:avLst/>
              <a:gdLst>
                <a:gd name="T0" fmla="*/ 3 w 605"/>
                <a:gd name="T1" fmla="*/ 2 h 334"/>
                <a:gd name="T2" fmla="*/ 0 w 605"/>
                <a:gd name="T3" fmla="*/ 0 h 334"/>
                <a:gd name="T4" fmla="*/ 0 w 605"/>
                <a:gd name="T5" fmla="*/ 1 h 334"/>
                <a:gd name="T6" fmla="*/ 3 w 605"/>
                <a:gd name="T7" fmla="*/ 2 h 3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5"/>
                <a:gd name="T13" fmla="*/ 0 h 334"/>
                <a:gd name="T14" fmla="*/ 605 w 605"/>
                <a:gd name="T15" fmla="*/ 334 h 3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5" h="334">
                  <a:moveTo>
                    <a:pt x="605" y="334"/>
                  </a:moveTo>
                  <a:lnTo>
                    <a:pt x="29" y="0"/>
                  </a:lnTo>
                  <a:lnTo>
                    <a:pt x="0" y="122"/>
                  </a:lnTo>
                  <a:lnTo>
                    <a:pt x="605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9" name="Freeform 48">
              <a:extLst>
                <a:ext uri="{FF2B5EF4-FFF2-40B4-BE49-F238E27FC236}">
                  <a16:creationId xmlns:a16="http://schemas.microsoft.com/office/drawing/2014/main" id="{82FDD233-F518-07B0-5C61-651A0B53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2511"/>
              <a:ext cx="110" cy="56"/>
            </a:xfrm>
            <a:custGeom>
              <a:avLst/>
              <a:gdLst>
                <a:gd name="T0" fmla="*/ 3 w 659"/>
                <a:gd name="T1" fmla="*/ 1 h 334"/>
                <a:gd name="T2" fmla="*/ 3 w 659"/>
                <a:gd name="T3" fmla="*/ 2 h 334"/>
                <a:gd name="T4" fmla="*/ 0 w 659"/>
                <a:gd name="T5" fmla="*/ 1 h 334"/>
                <a:gd name="T6" fmla="*/ 0 w 659"/>
                <a:gd name="T7" fmla="*/ 0 h 334"/>
                <a:gd name="T8" fmla="*/ 3 w 659"/>
                <a:gd name="T9" fmla="*/ 1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9"/>
                <a:gd name="T16" fmla="*/ 0 h 334"/>
                <a:gd name="T17" fmla="*/ 659 w 659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9" h="334">
                  <a:moveTo>
                    <a:pt x="659" y="221"/>
                  </a:moveTo>
                  <a:lnTo>
                    <a:pt x="605" y="334"/>
                  </a:lnTo>
                  <a:lnTo>
                    <a:pt x="0" y="122"/>
                  </a:lnTo>
                  <a:lnTo>
                    <a:pt x="29" y="0"/>
                  </a:lnTo>
                  <a:lnTo>
                    <a:pt x="659" y="2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0" name="Freeform 49">
              <a:extLst>
                <a:ext uri="{FF2B5EF4-FFF2-40B4-BE49-F238E27FC236}">
                  <a16:creationId xmlns:a16="http://schemas.microsoft.com/office/drawing/2014/main" id="{2211B83B-9CB4-3BA9-268A-17FA22CB4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" y="2499"/>
              <a:ext cx="111" cy="33"/>
            </a:xfrm>
            <a:custGeom>
              <a:avLst/>
              <a:gdLst>
                <a:gd name="T0" fmla="*/ 3 w 664"/>
                <a:gd name="T1" fmla="*/ 0 h 196"/>
                <a:gd name="T2" fmla="*/ 3 w 664"/>
                <a:gd name="T3" fmla="*/ 1 h 196"/>
                <a:gd name="T4" fmla="*/ 0 w 664"/>
                <a:gd name="T5" fmla="*/ 0 h 196"/>
                <a:gd name="T6" fmla="*/ 3 w 664"/>
                <a:gd name="T7" fmla="*/ 0 h 1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4"/>
                <a:gd name="T13" fmla="*/ 0 h 196"/>
                <a:gd name="T14" fmla="*/ 664 w 664"/>
                <a:gd name="T15" fmla="*/ 196 h 1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4" h="196">
                  <a:moveTo>
                    <a:pt x="664" y="74"/>
                  </a:moveTo>
                  <a:lnTo>
                    <a:pt x="635" y="196"/>
                  </a:lnTo>
                  <a:lnTo>
                    <a:pt x="0" y="0"/>
                  </a:lnTo>
                  <a:lnTo>
                    <a:pt x="664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1" name="Freeform 50">
              <a:extLst>
                <a:ext uri="{FF2B5EF4-FFF2-40B4-BE49-F238E27FC236}">
                  <a16:creationId xmlns:a16="http://schemas.microsoft.com/office/drawing/2014/main" id="{E6BFBA38-0FA5-97DB-0DFB-22E888564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" y="2499"/>
              <a:ext cx="106" cy="33"/>
            </a:xfrm>
            <a:custGeom>
              <a:avLst/>
              <a:gdLst>
                <a:gd name="T0" fmla="*/ 3 w 635"/>
                <a:gd name="T1" fmla="*/ 1 h 196"/>
                <a:gd name="T2" fmla="*/ 0 w 635"/>
                <a:gd name="T3" fmla="*/ 0 h 196"/>
                <a:gd name="T4" fmla="*/ 0 w 635"/>
                <a:gd name="T5" fmla="*/ 1 h 196"/>
                <a:gd name="T6" fmla="*/ 3 w 635"/>
                <a:gd name="T7" fmla="*/ 1 h 1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5"/>
                <a:gd name="T13" fmla="*/ 0 h 196"/>
                <a:gd name="T14" fmla="*/ 635 w 635"/>
                <a:gd name="T15" fmla="*/ 196 h 1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5" h="196">
                  <a:moveTo>
                    <a:pt x="635" y="196"/>
                  </a:moveTo>
                  <a:lnTo>
                    <a:pt x="0" y="0"/>
                  </a:lnTo>
                  <a:lnTo>
                    <a:pt x="0" y="125"/>
                  </a:lnTo>
                  <a:lnTo>
                    <a:pt x="635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2" name="Freeform 51">
              <a:extLst>
                <a:ext uri="{FF2B5EF4-FFF2-40B4-BE49-F238E27FC236}">
                  <a16:creationId xmlns:a16="http://schemas.microsoft.com/office/drawing/2014/main" id="{6E9100CC-F0AD-66E4-76B5-DAA24A66A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" y="2499"/>
              <a:ext cx="111" cy="33"/>
            </a:xfrm>
            <a:custGeom>
              <a:avLst/>
              <a:gdLst>
                <a:gd name="T0" fmla="*/ 3 w 664"/>
                <a:gd name="T1" fmla="*/ 0 h 196"/>
                <a:gd name="T2" fmla="*/ 3 w 664"/>
                <a:gd name="T3" fmla="*/ 1 h 196"/>
                <a:gd name="T4" fmla="*/ 0 w 664"/>
                <a:gd name="T5" fmla="*/ 1 h 196"/>
                <a:gd name="T6" fmla="*/ 0 w 664"/>
                <a:gd name="T7" fmla="*/ 0 h 196"/>
                <a:gd name="T8" fmla="*/ 3 w 664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4"/>
                <a:gd name="T16" fmla="*/ 0 h 196"/>
                <a:gd name="T17" fmla="*/ 664 w 66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4" h="196">
                  <a:moveTo>
                    <a:pt x="664" y="74"/>
                  </a:moveTo>
                  <a:lnTo>
                    <a:pt x="635" y="196"/>
                  </a:lnTo>
                  <a:lnTo>
                    <a:pt x="0" y="125"/>
                  </a:lnTo>
                  <a:lnTo>
                    <a:pt x="0" y="0"/>
                  </a:lnTo>
                  <a:lnTo>
                    <a:pt x="664" y="7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3" name="Freeform 52">
              <a:extLst>
                <a:ext uri="{FF2B5EF4-FFF2-40B4-BE49-F238E27FC236}">
                  <a16:creationId xmlns:a16="http://schemas.microsoft.com/office/drawing/2014/main" id="{D30AF234-D38E-44A7-02A3-3AAE044AA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" y="2499"/>
              <a:ext cx="110" cy="21"/>
            </a:xfrm>
            <a:custGeom>
              <a:avLst/>
              <a:gdLst>
                <a:gd name="T0" fmla="*/ 3 w 663"/>
                <a:gd name="T1" fmla="*/ 0 h 125"/>
                <a:gd name="T2" fmla="*/ 3 w 663"/>
                <a:gd name="T3" fmla="*/ 1 h 125"/>
                <a:gd name="T4" fmla="*/ 0 w 663"/>
                <a:gd name="T5" fmla="*/ 0 h 125"/>
                <a:gd name="T6" fmla="*/ 3 w 663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3"/>
                <a:gd name="T13" fmla="*/ 0 h 125"/>
                <a:gd name="T14" fmla="*/ 663 w 663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3" h="125">
                  <a:moveTo>
                    <a:pt x="663" y="0"/>
                  </a:moveTo>
                  <a:lnTo>
                    <a:pt x="663" y="125"/>
                  </a:lnTo>
                  <a:lnTo>
                    <a:pt x="0" y="74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4" name="Freeform 53">
              <a:extLst>
                <a:ext uri="{FF2B5EF4-FFF2-40B4-BE49-F238E27FC236}">
                  <a16:creationId xmlns:a16="http://schemas.microsoft.com/office/drawing/2014/main" id="{A8CD2757-D30F-E830-BF6E-B528C6A5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" y="2511"/>
              <a:ext cx="110" cy="21"/>
            </a:xfrm>
            <a:custGeom>
              <a:avLst/>
              <a:gdLst>
                <a:gd name="T0" fmla="*/ 3 w 663"/>
                <a:gd name="T1" fmla="*/ 0 h 122"/>
                <a:gd name="T2" fmla="*/ 0 w 663"/>
                <a:gd name="T3" fmla="*/ 0 h 122"/>
                <a:gd name="T4" fmla="*/ 0 w 663"/>
                <a:gd name="T5" fmla="*/ 1 h 122"/>
                <a:gd name="T6" fmla="*/ 3 w 663"/>
                <a:gd name="T7" fmla="*/ 0 h 1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3"/>
                <a:gd name="T13" fmla="*/ 0 h 122"/>
                <a:gd name="T14" fmla="*/ 663 w 663"/>
                <a:gd name="T15" fmla="*/ 122 h 1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3" h="122">
                  <a:moveTo>
                    <a:pt x="663" y="51"/>
                  </a:moveTo>
                  <a:lnTo>
                    <a:pt x="0" y="0"/>
                  </a:lnTo>
                  <a:lnTo>
                    <a:pt x="28" y="122"/>
                  </a:lnTo>
                  <a:lnTo>
                    <a:pt x="663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5" name="Freeform 54">
              <a:extLst>
                <a:ext uri="{FF2B5EF4-FFF2-40B4-BE49-F238E27FC236}">
                  <a16:creationId xmlns:a16="http://schemas.microsoft.com/office/drawing/2014/main" id="{97BC2E39-BE0B-6F84-3361-F8B341F6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" y="2499"/>
              <a:ext cx="110" cy="33"/>
            </a:xfrm>
            <a:custGeom>
              <a:avLst/>
              <a:gdLst>
                <a:gd name="T0" fmla="*/ 3 w 663"/>
                <a:gd name="T1" fmla="*/ 0 h 196"/>
                <a:gd name="T2" fmla="*/ 3 w 663"/>
                <a:gd name="T3" fmla="*/ 1 h 196"/>
                <a:gd name="T4" fmla="*/ 0 w 663"/>
                <a:gd name="T5" fmla="*/ 1 h 196"/>
                <a:gd name="T6" fmla="*/ 0 w 663"/>
                <a:gd name="T7" fmla="*/ 0 h 196"/>
                <a:gd name="T8" fmla="*/ 3 w 663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3"/>
                <a:gd name="T16" fmla="*/ 0 h 196"/>
                <a:gd name="T17" fmla="*/ 663 w 663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3" h="196">
                  <a:moveTo>
                    <a:pt x="663" y="0"/>
                  </a:moveTo>
                  <a:lnTo>
                    <a:pt x="663" y="125"/>
                  </a:lnTo>
                  <a:lnTo>
                    <a:pt x="28" y="196"/>
                  </a:lnTo>
                  <a:lnTo>
                    <a:pt x="0" y="74"/>
                  </a:lnTo>
                  <a:lnTo>
                    <a:pt x="66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6" name="Freeform 55">
              <a:extLst>
                <a:ext uri="{FF2B5EF4-FFF2-40B4-BE49-F238E27FC236}">
                  <a16:creationId xmlns:a16="http://schemas.microsoft.com/office/drawing/2014/main" id="{997784D2-CB55-0AD1-4442-410BBB27E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2511"/>
              <a:ext cx="109" cy="37"/>
            </a:xfrm>
            <a:custGeom>
              <a:avLst/>
              <a:gdLst>
                <a:gd name="T0" fmla="*/ 3 w 658"/>
                <a:gd name="T1" fmla="*/ 0 h 221"/>
                <a:gd name="T2" fmla="*/ 3 w 658"/>
                <a:gd name="T3" fmla="*/ 1 h 221"/>
                <a:gd name="T4" fmla="*/ 0 w 658"/>
                <a:gd name="T5" fmla="*/ 1 h 221"/>
                <a:gd name="T6" fmla="*/ 3 w 658"/>
                <a:gd name="T7" fmla="*/ 0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8"/>
                <a:gd name="T13" fmla="*/ 0 h 221"/>
                <a:gd name="T14" fmla="*/ 658 w 658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8" h="221">
                  <a:moveTo>
                    <a:pt x="630" y="0"/>
                  </a:moveTo>
                  <a:lnTo>
                    <a:pt x="658" y="122"/>
                  </a:lnTo>
                  <a:lnTo>
                    <a:pt x="0" y="221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7" name="Freeform 56">
              <a:extLst>
                <a:ext uri="{FF2B5EF4-FFF2-40B4-BE49-F238E27FC236}">
                  <a16:creationId xmlns:a16="http://schemas.microsoft.com/office/drawing/2014/main" id="{72933EC9-BE97-E995-7144-47B462440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2532"/>
              <a:ext cx="109" cy="35"/>
            </a:xfrm>
            <a:custGeom>
              <a:avLst/>
              <a:gdLst>
                <a:gd name="T0" fmla="*/ 3 w 658"/>
                <a:gd name="T1" fmla="*/ 0 h 212"/>
                <a:gd name="T2" fmla="*/ 0 w 658"/>
                <a:gd name="T3" fmla="*/ 0 h 212"/>
                <a:gd name="T4" fmla="*/ 0 w 658"/>
                <a:gd name="T5" fmla="*/ 1 h 212"/>
                <a:gd name="T6" fmla="*/ 3 w 658"/>
                <a:gd name="T7" fmla="*/ 0 h 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8"/>
                <a:gd name="T13" fmla="*/ 0 h 212"/>
                <a:gd name="T14" fmla="*/ 658 w 658"/>
                <a:gd name="T15" fmla="*/ 212 h 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8" h="212">
                  <a:moveTo>
                    <a:pt x="658" y="0"/>
                  </a:moveTo>
                  <a:lnTo>
                    <a:pt x="0" y="99"/>
                  </a:lnTo>
                  <a:lnTo>
                    <a:pt x="54" y="212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8" name="Freeform 57">
              <a:extLst>
                <a:ext uri="{FF2B5EF4-FFF2-40B4-BE49-F238E27FC236}">
                  <a16:creationId xmlns:a16="http://schemas.microsoft.com/office/drawing/2014/main" id="{880C3AB1-877A-80EA-2018-D76A9D1E6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2511"/>
              <a:ext cx="109" cy="56"/>
            </a:xfrm>
            <a:custGeom>
              <a:avLst/>
              <a:gdLst>
                <a:gd name="T0" fmla="*/ 3 w 658"/>
                <a:gd name="T1" fmla="*/ 0 h 334"/>
                <a:gd name="T2" fmla="*/ 3 w 658"/>
                <a:gd name="T3" fmla="*/ 1 h 334"/>
                <a:gd name="T4" fmla="*/ 0 w 658"/>
                <a:gd name="T5" fmla="*/ 2 h 334"/>
                <a:gd name="T6" fmla="*/ 0 w 658"/>
                <a:gd name="T7" fmla="*/ 1 h 334"/>
                <a:gd name="T8" fmla="*/ 3 w 658"/>
                <a:gd name="T9" fmla="*/ 0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334"/>
                <a:gd name="T17" fmla="*/ 658 w 658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334">
                  <a:moveTo>
                    <a:pt x="630" y="0"/>
                  </a:moveTo>
                  <a:lnTo>
                    <a:pt x="658" y="122"/>
                  </a:lnTo>
                  <a:lnTo>
                    <a:pt x="54" y="334"/>
                  </a:lnTo>
                  <a:lnTo>
                    <a:pt x="0" y="221"/>
                  </a:lnTo>
                  <a:lnTo>
                    <a:pt x="63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9" name="Freeform 58">
              <a:extLst>
                <a:ext uri="{FF2B5EF4-FFF2-40B4-BE49-F238E27FC236}">
                  <a16:creationId xmlns:a16="http://schemas.microsoft.com/office/drawing/2014/main" id="{B47F8DA8-9555-927C-12B1-CC61CCE7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2548"/>
              <a:ext cx="104" cy="59"/>
            </a:xfrm>
            <a:custGeom>
              <a:avLst/>
              <a:gdLst>
                <a:gd name="T0" fmla="*/ 3 w 619"/>
                <a:gd name="T1" fmla="*/ 0 h 355"/>
                <a:gd name="T2" fmla="*/ 3 w 619"/>
                <a:gd name="T3" fmla="*/ 0 h 355"/>
                <a:gd name="T4" fmla="*/ 0 w 619"/>
                <a:gd name="T5" fmla="*/ 2 h 355"/>
                <a:gd name="T6" fmla="*/ 3 w 619"/>
                <a:gd name="T7" fmla="*/ 0 h 3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9"/>
                <a:gd name="T13" fmla="*/ 0 h 355"/>
                <a:gd name="T14" fmla="*/ 619 w 619"/>
                <a:gd name="T15" fmla="*/ 355 h 3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9" h="355">
                  <a:moveTo>
                    <a:pt x="565" y="0"/>
                  </a:moveTo>
                  <a:lnTo>
                    <a:pt x="619" y="113"/>
                  </a:lnTo>
                  <a:lnTo>
                    <a:pt x="0" y="355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0" name="Freeform 59">
              <a:extLst>
                <a:ext uri="{FF2B5EF4-FFF2-40B4-BE49-F238E27FC236}">
                  <a16:creationId xmlns:a16="http://schemas.microsoft.com/office/drawing/2014/main" id="{E399CFC5-8E07-57B2-0BF7-CE48B2B8F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2567"/>
              <a:ext cx="104" cy="57"/>
            </a:xfrm>
            <a:custGeom>
              <a:avLst/>
              <a:gdLst>
                <a:gd name="T0" fmla="*/ 3 w 619"/>
                <a:gd name="T1" fmla="*/ 0 h 341"/>
                <a:gd name="T2" fmla="*/ 0 w 619"/>
                <a:gd name="T3" fmla="*/ 1 h 341"/>
                <a:gd name="T4" fmla="*/ 0 w 619"/>
                <a:gd name="T5" fmla="*/ 2 h 341"/>
                <a:gd name="T6" fmla="*/ 3 w 619"/>
                <a:gd name="T7" fmla="*/ 0 h 3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9"/>
                <a:gd name="T13" fmla="*/ 0 h 341"/>
                <a:gd name="T14" fmla="*/ 619 w 619"/>
                <a:gd name="T15" fmla="*/ 341 h 3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9" h="341">
                  <a:moveTo>
                    <a:pt x="619" y="0"/>
                  </a:moveTo>
                  <a:lnTo>
                    <a:pt x="0" y="242"/>
                  </a:lnTo>
                  <a:lnTo>
                    <a:pt x="78" y="341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1" name="Freeform 60">
              <a:extLst>
                <a:ext uri="{FF2B5EF4-FFF2-40B4-BE49-F238E27FC236}">
                  <a16:creationId xmlns:a16="http://schemas.microsoft.com/office/drawing/2014/main" id="{408B2BAA-6243-2E8C-863F-34154751A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2548"/>
              <a:ext cx="104" cy="76"/>
            </a:xfrm>
            <a:custGeom>
              <a:avLst/>
              <a:gdLst>
                <a:gd name="T0" fmla="*/ 3 w 619"/>
                <a:gd name="T1" fmla="*/ 0 h 454"/>
                <a:gd name="T2" fmla="*/ 3 w 619"/>
                <a:gd name="T3" fmla="*/ 1 h 454"/>
                <a:gd name="T4" fmla="*/ 0 w 619"/>
                <a:gd name="T5" fmla="*/ 2 h 454"/>
                <a:gd name="T6" fmla="*/ 0 w 619"/>
                <a:gd name="T7" fmla="*/ 2 h 454"/>
                <a:gd name="T8" fmla="*/ 3 w 619"/>
                <a:gd name="T9" fmla="*/ 0 h 4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9"/>
                <a:gd name="T16" fmla="*/ 0 h 454"/>
                <a:gd name="T17" fmla="*/ 619 w 619"/>
                <a:gd name="T18" fmla="*/ 454 h 4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9" h="454">
                  <a:moveTo>
                    <a:pt x="565" y="0"/>
                  </a:moveTo>
                  <a:lnTo>
                    <a:pt x="619" y="113"/>
                  </a:lnTo>
                  <a:lnTo>
                    <a:pt x="78" y="454"/>
                  </a:lnTo>
                  <a:lnTo>
                    <a:pt x="0" y="355"/>
                  </a:lnTo>
                  <a:lnTo>
                    <a:pt x="56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2" name="Freeform 61">
              <a:extLst>
                <a:ext uri="{FF2B5EF4-FFF2-40B4-BE49-F238E27FC236}">
                  <a16:creationId xmlns:a16="http://schemas.microsoft.com/office/drawing/2014/main" id="{6D5D250C-143F-D575-7C7B-2476B4750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2607"/>
              <a:ext cx="92" cy="79"/>
            </a:xfrm>
            <a:custGeom>
              <a:avLst/>
              <a:gdLst>
                <a:gd name="T0" fmla="*/ 2 w 550"/>
                <a:gd name="T1" fmla="*/ 0 h 472"/>
                <a:gd name="T2" fmla="*/ 3 w 550"/>
                <a:gd name="T3" fmla="*/ 1 h 472"/>
                <a:gd name="T4" fmla="*/ 0 w 550"/>
                <a:gd name="T5" fmla="*/ 2 h 472"/>
                <a:gd name="T6" fmla="*/ 2 w 550"/>
                <a:gd name="T7" fmla="*/ 0 h 4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0"/>
                <a:gd name="T13" fmla="*/ 0 h 472"/>
                <a:gd name="T14" fmla="*/ 550 w 550"/>
                <a:gd name="T15" fmla="*/ 472 h 4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0" h="472">
                  <a:moveTo>
                    <a:pt x="472" y="0"/>
                  </a:moveTo>
                  <a:lnTo>
                    <a:pt x="550" y="99"/>
                  </a:lnTo>
                  <a:lnTo>
                    <a:pt x="0" y="47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3" name="Freeform 62">
              <a:extLst>
                <a:ext uri="{FF2B5EF4-FFF2-40B4-BE49-F238E27FC236}">
                  <a16:creationId xmlns:a16="http://schemas.microsoft.com/office/drawing/2014/main" id="{26BFDB96-CD43-E71E-9CBF-CC3B00552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2624"/>
              <a:ext cx="92" cy="75"/>
            </a:xfrm>
            <a:custGeom>
              <a:avLst/>
              <a:gdLst>
                <a:gd name="T0" fmla="*/ 3 w 550"/>
                <a:gd name="T1" fmla="*/ 0 h 452"/>
                <a:gd name="T2" fmla="*/ 0 w 550"/>
                <a:gd name="T3" fmla="*/ 2 h 452"/>
                <a:gd name="T4" fmla="*/ 1 w 550"/>
                <a:gd name="T5" fmla="*/ 2 h 452"/>
                <a:gd name="T6" fmla="*/ 3 w 550"/>
                <a:gd name="T7" fmla="*/ 0 h 4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0"/>
                <a:gd name="T13" fmla="*/ 0 h 452"/>
                <a:gd name="T14" fmla="*/ 550 w 550"/>
                <a:gd name="T15" fmla="*/ 452 h 4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0" h="452">
                  <a:moveTo>
                    <a:pt x="550" y="0"/>
                  </a:moveTo>
                  <a:lnTo>
                    <a:pt x="0" y="373"/>
                  </a:lnTo>
                  <a:lnTo>
                    <a:pt x="98" y="452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4" name="Freeform 63">
              <a:extLst>
                <a:ext uri="{FF2B5EF4-FFF2-40B4-BE49-F238E27FC236}">
                  <a16:creationId xmlns:a16="http://schemas.microsoft.com/office/drawing/2014/main" id="{2DC23D3B-3032-4885-C5D5-4BA53EA6A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2607"/>
              <a:ext cx="92" cy="92"/>
            </a:xfrm>
            <a:custGeom>
              <a:avLst/>
              <a:gdLst>
                <a:gd name="T0" fmla="*/ 2 w 550"/>
                <a:gd name="T1" fmla="*/ 0 h 551"/>
                <a:gd name="T2" fmla="*/ 3 w 550"/>
                <a:gd name="T3" fmla="*/ 1 h 551"/>
                <a:gd name="T4" fmla="*/ 1 w 550"/>
                <a:gd name="T5" fmla="*/ 3 h 551"/>
                <a:gd name="T6" fmla="*/ 0 w 550"/>
                <a:gd name="T7" fmla="*/ 2 h 551"/>
                <a:gd name="T8" fmla="*/ 2 w 550"/>
                <a:gd name="T9" fmla="*/ 0 h 5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0"/>
                <a:gd name="T16" fmla="*/ 0 h 551"/>
                <a:gd name="T17" fmla="*/ 550 w 550"/>
                <a:gd name="T18" fmla="*/ 551 h 5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0" h="551">
                  <a:moveTo>
                    <a:pt x="472" y="0"/>
                  </a:moveTo>
                  <a:lnTo>
                    <a:pt x="550" y="99"/>
                  </a:lnTo>
                  <a:lnTo>
                    <a:pt x="98" y="551"/>
                  </a:lnTo>
                  <a:lnTo>
                    <a:pt x="0" y="472"/>
                  </a:lnTo>
                  <a:lnTo>
                    <a:pt x="47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5" name="Freeform 64">
              <a:extLst>
                <a:ext uri="{FF2B5EF4-FFF2-40B4-BE49-F238E27FC236}">
                  <a16:creationId xmlns:a16="http://schemas.microsoft.com/office/drawing/2014/main" id="{B50B8620-D320-1038-3059-9A8EA3071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2686"/>
              <a:ext cx="75" cy="94"/>
            </a:xfrm>
            <a:custGeom>
              <a:avLst/>
              <a:gdLst>
                <a:gd name="T0" fmla="*/ 2 w 453"/>
                <a:gd name="T1" fmla="*/ 0 h 567"/>
                <a:gd name="T2" fmla="*/ 2 w 453"/>
                <a:gd name="T3" fmla="*/ 0 h 567"/>
                <a:gd name="T4" fmla="*/ 0 w 453"/>
                <a:gd name="T5" fmla="*/ 3 h 567"/>
                <a:gd name="T6" fmla="*/ 2 w 453"/>
                <a:gd name="T7" fmla="*/ 0 h 5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3"/>
                <a:gd name="T13" fmla="*/ 0 h 567"/>
                <a:gd name="T14" fmla="*/ 453 w 453"/>
                <a:gd name="T15" fmla="*/ 567 h 5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3" h="567">
                  <a:moveTo>
                    <a:pt x="355" y="0"/>
                  </a:moveTo>
                  <a:lnTo>
                    <a:pt x="453" y="79"/>
                  </a:lnTo>
                  <a:lnTo>
                    <a:pt x="0" y="567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6" name="Freeform 65">
              <a:extLst>
                <a:ext uri="{FF2B5EF4-FFF2-40B4-BE49-F238E27FC236}">
                  <a16:creationId xmlns:a16="http://schemas.microsoft.com/office/drawing/2014/main" id="{09B55440-BE99-7392-EB8E-23899E8D7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2699"/>
              <a:ext cx="75" cy="90"/>
            </a:xfrm>
            <a:custGeom>
              <a:avLst/>
              <a:gdLst>
                <a:gd name="T0" fmla="*/ 2 w 453"/>
                <a:gd name="T1" fmla="*/ 0 h 542"/>
                <a:gd name="T2" fmla="*/ 0 w 453"/>
                <a:gd name="T3" fmla="*/ 2 h 542"/>
                <a:gd name="T4" fmla="*/ 0 w 453"/>
                <a:gd name="T5" fmla="*/ 2 h 542"/>
                <a:gd name="T6" fmla="*/ 2 w 453"/>
                <a:gd name="T7" fmla="*/ 0 h 5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3"/>
                <a:gd name="T13" fmla="*/ 0 h 542"/>
                <a:gd name="T14" fmla="*/ 453 w 453"/>
                <a:gd name="T15" fmla="*/ 542 h 5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3" h="542">
                  <a:moveTo>
                    <a:pt x="453" y="0"/>
                  </a:moveTo>
                  <a:lnTo>
                    <a:pt x="0" y="488"/>
                  </a:lnTo>
                  <a:lnTo>
                    <a:pt x="112" y="54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7" name="Freeform 66">
              <a:extLst>
                <a:ext uri="{FF2B5EF4-FFF2-40B4-BE49-F238E27FC236}">
                  <a16:creationId xmlns:a16="http://schemas.microsoft.com/office/drawing/2014/main" id="{6678A4F9-D983-6FE8-2BA5-7327F9124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2686"/>
              <a:ext cx="75" cy="103"/>
            </a:xfrm>
            <a:custGeom>
              <a:avLst/>
              <a:gdLst>
                <a:gd name="T0" fmla="*/ 2 w 453"/>
                <a:gd name="T1" fmla="*/ 0 h 621"/>
                <a:gd name="T2" fmla="*/ 2 w 453"/>
                <a:gd name="T3" fmla="*/ 0 h 621"/>
                <a:gd name="T4" fmla="*/ 0 w 453"/>
                <a:gd name="T5" fmla="*/ 3 h 621"/>
                <a:gd name="T6" fmla="*/ 0 w 453"/>
                <a:gd name="T7" fmla="*/ 3 h 621"/>
                <a:gd name="T8" fmla="*/ 2 w 453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621"/>
                <a:gd name="T17" fmla="*/ 453 w 453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621">
                  <a:moveTo>
                    <a:pt x="355" y="0"/>
                  </a:moveTo>
                  <a:lnTo>
                    <a:pt x="453" y="79"/>
                  </a:lnTo>
                  <a:lnTo>
                    <a:pt x="112" y="621"/>
                  </a:lnTo>
                  <a:lnTo>
                    <a:pt x="0" y="567"/>
                  </a:lnTo>
                  <a:lnTo>
                    <a:pt x="3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8" name="Freeform 67">
              <a:extLst>
                <a:ext uri="{FF2B5EF4-FFF2-40B4-BE49-F238E27FC236}">
                  <a16:creationId xmlns:a16="http://schemas.microsoft.com/office/drawing/2014/main" id="{4D8E9E8F-5B6C-5372-7A3B-3E3419935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2780"/>
              <a:ext cx="55" cy="105"/>
            </a:xfrm>
            <a:custGeom>
              <a:avLst/>
              <a:gdLst>
                <a:gd name="T0" fmla="*/ 1 w 332"/>
                <a:gd name="T1" fmla="*/ 0 h 630"/>
                <a:gd name="T2" fmla="*/ 1 w 332"/>
                <a:gd name="T3" fmla="*/ 0 h 630"/>
                <a:gd name="T4" fmla="*/ 0 w 332"/>
                <a:gd name="T5" fmla="*/ 3 h 630"/>
                <a:gd name="T6" fmla="*/ 1 w 332"/>
                <a:gd name="T7" fmla="*/ 0 h 6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2"/>
                <a:gd name="T13" fmla="*/ 0 h 630"/>
                <a:gd name="T14" fmla="*/ 332 w 332"/>
                <a:gd name="T15" fmla="*/ 630 h 6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2" h="630">
                  <a:moveTo>
                    <a:pt x="220" y="0"/>
                  </a:moveTo>
                  <a:lnTo>
                    <a:pt x="332" y="54"/>
                  </a:lnTo>
                  <a:lnTo>
                    <a:pt x="0" y="63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9" name="Freeform 68">
              <a:extLst>
                <a:ext uri="{FF2B5EF4-FFF2-40B4-BE49-F238E27FC236}">
                  <a16:creationId xmlns:a16="http://schemas.microsoft.com/office/drawing/2014/main" id="{AC6CE07C-AA01-49C9-AEC5-590790DDC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2789"/>
              <a:ext cx="55" cy="101"/>
            </a:xfrm>
            <a:custGeom>
              <a:avLst/>
              <a:gdLst>
                <a:gd name="T0" fmla="*/ 1 w 332"/>
                <a:gd name="T1" fmla="*/ 0 h 603"/>
                <a:gd name="T2" fmla="*/ 0 w 332"/>
                <a:gd name="T3" fmla="*/ 3 h 603"/>
                <a:gd name="T4" fmla="*/ 0 w 332"/>
                <a:gd name="T5" fmla="*/ 3 h 603"/>
                <a:gd name="T6" fmla="*/ 1 w 332"/>
                <a:gd name="T7" fmla="*/ 0 h 6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2"/>
                <a:gd name="T13" fmla="*/ 0 h 603"/>
                <a:gd name="T14" fmla="*/ 332 w 332"/>
                <a:gd name="T15" fmla="*/ 603 h 6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2" h="603">
                  <a:moveTo>
                    <a:pt x="332" y="0"/>
                  </a:moveTo>
                  <a:lnTo>
                    <a:pt x="0" y="576"/>
                  </a:lnTo>
                  <a:lnTo>
                    <a:pt x="121" y="603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0" name="Freeform 69">
              <a:extLst>
                <a:ext uri="{FF2B5EF4-FFF2-40B4-BE49-F238E27FC236}">
                  <a16:creationId xmlns:a16="http://schemas.microsoft.com/office/drawing/2014/main" id="{DAA4249B-0AC7-7C69-25D8-C4AE8BE4D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2780"/>
              <a:ext cx="55" cy="110"/>
            </a:xfrm>
            <a:custGeom>
              <a:avLst/>
              <a:gdLst>
                <a:gd name="T0" fmla="*/ 1 w 332"/>
                <a:gd name="T1" fmla="*/ 0 h 657"/>
                <a:gd name="T2" fmla="*/ 1 w 332"/>
                <a:gd name="T3" fmla="*/ 0 h 657"/>
                <a:gd name="T4" fmla="*/ 0 w 332"/>
                <a:gd name="T5" fmla="*/ 3 h 657"/>
                <a:gd name="T6" fmla="*/ 0 w 332"/>
                <a:gd name="T7" fmla="*/ 3 h 657"/>
                <a:gd name="T8" fmla="*/ 1 w 332"/>
                <a:gd name="T9" fmla="*/ 0 h 6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2"/>
                <a:gd name="T16" fmla="*/ 0 h 657"/>
                <a:gd name="T17" fmla="*/ 332 w 332"/>
                <a:gd name="T18" fmla="*/ 657 h 6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2" h="657">
                  <a:moveTo>
                    <a:pt x="220" y="0"/>
                  </a:moveTo>
                  <a:lnTo>
                    <a:pt x="332" y="54"/>
                  </a:lnTo>
                  <a:lnTo>
                    <a:pt x="121" y="657"/>
                  </a:lnTo>
                  <a:lnTo>
                    <a:pt x="0" y="630"/>
                  </a:lnTo>
                  <a:lnTo>
                    <a:pt x="2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1" name="Freeform 70">
              <a:extLst>
                <a:ext uri="{FF2B5EF4-FFF2-40B4-BE49-F238E27FC236}">
                  <a16:creationId xmlns:a16="http://schemas.microsoft.com/office/drawing/2014/main" id="{8673C8AA-4C9C-2591-302D-7F1E3A16A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885"/>
              <a:ext cx="33" cy="111"/>
            </a:xfrm>
            <a:custGeom>
              <a:avLst/>
              <a:gdLst>
                <a:gd name="T0" fmla="*/ 0 w 197"/>
                <a:gd name="T1" fmla="*/ 0 h 664"/>
                <a:gd name="T2" fmla="*/ 1 w 197"/>
                <a:gd name="T3" fmla="*/ 0 h 664"/>
                <a:gd name="T4" fmla="*/ 0 w 197"/>
                <a:gd name="T5" fmla="*/ 3 h 664"/>
                <a:gd name="T6" fmla="*/ 0 w 197"/>
                <a:gd name="T7" fmla="*/ 0 h 6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7"/>
                <a:gd name="T13" fmla="*/ 0 h 664"/>
                <a:gd name="T14" fmla="*/ 197 w 197"/>
                <a:gd name="T15" fmla="*/ 664 h 6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7" h="664">
                  <a:moveTo>
                    <a:pt x="76" y="0"/>
                  </a:moveTo>
                  <a:lnTo>
                    <a:pt x="197" y="27"/>
                  </a:lnTo>
                  <a:lnTo>
                    <a:pt x="0" y="66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2" name="Freeform 71">
              <a:extLst>
                <a:ext uri="{FF2B5EF4-FFF2-40B4-BE49-F238E27FC236}">
                  <a16:creationId xmlns:a16="http://schemas.microsoft.com/office/drawing/2014/main" id="{9F5EDC31-33CF-BCC4-D391-1F1BD4ED5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890"/>
              <a:ext cx="33" cy="106"/>
            </a:xfrm>
            <a:custGeom>
              <a:avLst/>
              <a:gdLst>
                <a:gd name="T0" fmla="*/ 1 w 197"/>
                <a:gd name="T1" fmla="*/ 0 h 637"/>
                <a:gd name="T2" fmla="*/ 0 w 197"/>
                <a:gd name="T3" fmla="*/ 3 h 637"/>
                <a:gd name="T4" fmla="*/ 1 w 197"/>
                <a:gd name="T5" fmla="*/ 3 h 637"/>
                <a:gd name="T6" fmla="*/ 1 w 197"/>
                <a:gd name="T7" fmla="*/ 0 h 6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7"/>
                <a:gd name="T13" fmla="*/ 0 h 637"/>
                <a:gd name="T14" fmla="*/ 197 w 197"/>
                <a:gd name="T15" fmla="*/ 637 h 6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7" h="637">
                  <a:moveTo>
                    <a:pt x="197" y="0"/>
                  </a:moveTo>
                  <a:lnTo>
                    <a:pt x="0" y="637"/>
                  </a:lnTo>
                  <a:lnTo>
                    <a:pt x="125" y="63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3" name="Freeform 72">
              <a:extLst>
                <a:ext uri="{FF2B5EF4-FFF2-40B4-BE49-F238E27FC236}">
                  <a16:creationId xmlns:a16="http://schemas.microsoft.com/office/drawing/2014/main" id="{46DC252F-9C0C-82AB-AED0-F89B90930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885"/>
              <a:ext cx="33" cy="111"/>
            </a:xfrm>
            <a:custGeom>
              <a:avLst/>
              <a:gdLst>
                <a:gd name="T0" fmla="*/ 0 w 197"/>
                <a:gd name="T1" fmla="*/ 0 h 664"/>
                <a:gd name="T2" fmla="*/ 1 w 197"/>
                <a:gd name="T3" fmla="*/ 0 h 664"/>
                <a:gd name="T4" fmla="*/ 1 w 197"/>
                <a:gd name="T5" fmla="*/ 3 h 664"/>
                <a:gd name="T6" fmla="*/ 0 w 197"/>
                <a:gd name="T7" fmla="*/ 3 h 664"/>
                <a:gd name="T8" fmla="*/ 0 w 197"/>
                <a:gd name="T9" fmla="*/ 0 h 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664"/>
                <a:gd name="T17" fmla="*/ 197 w 197"/>
                <a:gd name="T18" fmla="*/ 664 h 6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664">
                  <a:moveTo>
                    <a:pt x="76" y="0"/>
                  </a:moveTo>
                  <a:lnTo>
                    <a:pt x="197" y="27"/>
                  </a:lnTo>
                  <a:lnTo>
                    <a:pt x="125" y="664"/>
                  </a:lnTo>
                  <a:lnTo>
                    <a:pt x="0" y="664"/>
                  </a:lnTo>
                  <a:lnTo>
                    <a:pt x="7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4" name="Freeform 73">
              <a:extLst>
                <a:ext uri="{FF2B5EF4-FFF2-40B4-BE49-F238E27FC236}">
                  <a16:creationId xmlns:a16="http://schemas.microsoft.com/office/drawing/2014/main" id="{A5AD3607-5E93-17E6-7D2E-521ADDB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996"/>
              <a:ext cx="21" cy="111"/>
            </a:xfrm>
            <a:custGeom>
              <a:avLst/>
              <a:gdLst>
                <a:gd name="T0" fmla="*/ 0 w 125"/>
                <a:gd name="T1" fmla="*/ 0 h 664"/>
                <a:gd name="T2" fmla="*/ 1 w 125"/>
                <a:gd name="T3" fmla="*/ 0 h 664"/>
                <a:gd name="T4" fmla="*/ 0 w 125"/>
                <a:gd name="T5" fmla="*/ 3 h 664"/>
                <a:gd name="T6" fmla="*/ 0 w 125"/>
                <a:gd name="T7" fmla="*/ 0 h 6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664"/>
                <a:gd name="T14" fmla="*/ 125 w 125"/>
                <a:gd name="T15" fmla="*/ 664 h 6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664">
                  <a:moveTo>
                    <a:pt x="0" y="0"/>
                  </a:moveTo>
                  <a:lnTo>
                    <a:pt x="125" y="0"/>
                  </a:lnTo>
                  <a:lnTo>
                    <a:pt x="76" y="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5" name="Freeform 74">
              <a:extLst>
                <a:ext uri="{FF2B5EF4-FFF2-40B4-BE49-F238E27FC236}">
                  <a16:creationId xmlns:a16="http://schemas.microsoft.com/office/drawing/2014/main" id="{805D00E0-8C60-1895-ED89-BFAFB364D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2996"/>
              <a:ext cx="20" cy="111"/>
            </a:xfrm>
            <a:custGeom>
              <a:avLst/>
              <a:gdLst>
                <a:gd name="T0" fmla="*/ 0 w 121"/>
                <a:gd name="T1" fmla="*/ 0 h 664"/>
                <a:gd name="T2" fmla="*/ 0 w 121"/>
                <a:gd name="T3" fmla="*/ 3 h 664"/>
                <a:gd name="T4" fmla="*/ 0 w 121"/>
                <a:gd name="T5" fmla="*/ 3 h 664"/>
                <a:gd name="T6" fmla="*/ 0 w 121"/>
                <a:gd name="T7" fmla="*/ 0 h 6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664"/>
                <a:gd name="T14" fmla="*/ 121 w 121"/>
                <a:gd name="T15" fmla="*/ 664 h 6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664">
                  <a:moveTo>
                    <a:pt x="49" y="0"/>
                  </a:moveTo>
                  <a:lnTo>
                    <a:pt x="0" y="664"/>
                  </a:lnTo>
                  <a:lnTo>
                    <a:pt x="121" y="63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6" name="Freeform 75">
              <a:extLst>
                <a:ext uri="{FF2B5EF4-FFF2-40B4-BE49-F238E27FC236}">
                  <a16:creationId xmlns:a16="http://schemas.microsoft.com/office/drawing/2014/main" id="{14FC3888-0BD8-4E9D-AF0E-76CF0E7A1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996"/>
              <a:ext cx="33" cy="111"/>
            </a:xfrm>
            <a:custGeom>
              <a:avLst/>
              <a:gdLst>
                <a:gd name="T0" fmla="*/ 0 w 197"/>
                <a:gd name="T1" fmla="*/ 0 h 664"/>
                <a:gd name="T2" fmla="*/ 1 w 197"/>
                <a:gd name="T3" fmla="*/ 0 h 664"/>
                <a:gd name="T4" fmla="*/ 1 w 197"/>
                <a:gd name="T5" fmla="*/ 3 h 664"/>
                <a:gd name="T6" fmla="*/ 0 w 197"/>
                <a:gd name="T7" fmla="*/ 3 h 664"/>
                <a:gd name="T8" fmla="*/ 0 w 197"/>
                <a:gd name="T9" fmla="*/ 0 h 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664"/>
                <a:gd name="T17" fmla="*/ 197 w 197"/>
                <a:gd name="T18" fmla="*/ 664 h 6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664">
                  <a:moveTo>
                    <a:pt x="0" y="0"/>
                  </a:moveTo>
                  <a:lnTo>
                    <a:pt x="125" y="0"/>
                  </a:lnTo>
                  <a:lnTo>
                    <a:pt x="197" y="636"/>
                  </a:lnTo>
                  <a:lnTo>
                    <a:pt x="76" y="66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7" name="Freeform 76">
              <a:extLst>
                <a:ext uri="{FF2B5EF4-FFF2-40B4-BE49-F238E27FC236}">
                  <a16:creationId xmlns:a16="http://schemas.microsoft.com/office/drawing/2014/main" id="{3DA93ED2-928A-B1F2-77E9-AAB41CC03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3102"/>
              <a:ext cx="37" cy="110"/>
            </a:xfrm>
            <a:custGeom>
              <a:avLst/>
              <a:gdLst>
                <a:gd name="T0" fmla="*/ 0 w 220"/>
                <a:gd name="T1" fmla="*/ 0 h 659"/>
                <a:gd name="T2" fmla="*/ 1 w 220"/>
                <a:gd name="T3" fmla="*/ 0 h 659"/>
                <a:gd name="T4" fmla="*/ 1 w 220"/>
                <a:gd name="T5" fmla="*/ 3 h 659"/>
                <a:gd name="T6" fmla="*/ 0 w 220"/>
                <a:gd name="T7" fmla="*/ 0 h 6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0"/>
                <a:gd name="T13" fmla="*/ 0 h 659"/>
                <a:gd name="T14" fmla="*/ 220 w 220"/>
                <a:gd name="T15" fmla="*/ 659 h 6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0" h="659">
                  <a:moveTo>
                    <a:pt x="0" y="28"/>
                  </a:moveTo>
                  <a:lnTo>
                    <a:pt x="121" y="0"/>
                  </a:lnTo>
                  <a:lnTo>
                    <a:pt x="220" y="65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8" name="Freeform 77">
              <a:extLst>
                <a:ext uri="{FF2B5EF4-FFF2-40B4-BE49-F238E27FC236}">
                  <a16:creationId xmlns:a16="http://schemas.microsoft.com/office/drawing/2014/main" id="{20D9BCC1-2BE6-3621-B987-095D549AC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3102"/>
              <a:ext cx="35" cy="110"/>
            </a:xfrm>
            <a:custGeom>
              <a:avLst/>
              <a:gdLst>
                <a:gd name="T0" fmla="*/ 0 w 211"/>
                <a:gd name="T1" fmla="*/ 0 h 659"/>
                <a:gd name="T2" fmla="*/ 0 w 211"/>
                <a:gd name="T3" fmla="*/ 3 h 659"/>
                <a:gd name="T4" fmla="*/ 1 w 211"/>
                <a:gd name="T5" fmla="*/ 3 h 659"/>
                <a:gd name="T6" fmla="*/ 0 w 211"/>
                <a:gd name="T7" fmla="*/ 0 h 6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659"/>
                <a:gd name="T14" fmla="*/ 211 w 211"/>
                <a:gd name="T15" fmla="*/ 659 h 6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659">
                  <a:moveTo>
                    <a:pt x="0" y="0"/>
                  </a:moveTo>
                  <a:lnTo>
                    <a:pt x="99" y="659"/>
                  </a:lnTo>
                  <a:lnTo>
                    <a:pt x="211" y="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9" name="Freeform 78">
              <a:extLst>
                <a:ext uri="{FF2B5EF4-FFF2-40B4-BE49-F238E27FC236}">
                  <a16:creationId xmlns:a16="http://schemas.microsoft.com/office/drawing/2014/main" id="{89798161-C475-9367-90DC-9196C7A41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3102"/>
              <a:ext cx="55" cy="110"/>
            </a:xfrm>
            <a:custGeom>
              <a:avLst/>
              <a:gdLst>
                <a:gd name="T0" fmla="*/ 0 w 332"/>
                <a:gd name="T1" fmla="*/ 0 h 659"/>
                <a:gd name="T2" fmla="*/ 0 w 332"/>
                <a:gd name="T3" fmla="*/ 0 h 659"/>
                <a:gd name="T4" fmla="*/ 1 w 332"/>
                <a:gd name="T5" fmla="*/ 3 h 659"/>
                <a:gd name="T6" fmla="*/ 1 w 332"/>
                <a:gd name="T7" fmla="*/ 3 h 659"/>
                <a:gd name="T8" fmla="*/ 0 w 332"/>
                <a:gd name="T9" fmla="*/ 0 h 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2"/>
                <a:gd name="T16" fmla="*/ 0 h 659"/>
                <a:gd name="T17" fmla="*/ 332 w 332"/>
                <a:gd name="T18" fmla="*/ 659 h 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2" h="659">
                  <a:moveTo>
                    <a:pt x="0" y="28"/>
                  </a:moveTo>
                  <a:lnTo>
                    <a:pt x="121" y="0"/>
                  </a:lnTo>
                  <a:lnTo>
                    <a:pt x="332" y="604"/>
                  </a:lnTo>
                  <a:lnTo>
                    <a:pt x="220" y="659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0" name="Freeform 79">
              <a:extLst>
                <a:ext uri="{FF2B5EF4-FFF2-40B4-BE49-F238E27FC236}">
                  <a16:creationId xmlns:a16="http://schemas.microsoft.com/office/drawing/2014/main" id="{8EFBD187-54A4-D504-F22B-95CD4F017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3203"/>
              <a:ext cx="59" cy="103"/>
            </a:xfrm>
            <a:custGeom>
              <a:avLst/>
              <a:gdLst>
                <a:gd name="T0" fmla="*/ 0 w 355"/>
                <a:gd name="T1" fmla="*/ 0 h 620"/>
                <a:gd name="T2" fmla="*/ 0 w 355"/>
                <a:gd name="T3" fmla="*/ 0 h 620"/>
                <a:gd name="T4" fmla="*/ 2 w 355"/>
                <a:gd name="T5" fmla="*/ 3 h 620"/>
                <a:gd name="T6" fmla="*/ 0 w 355"/>
                <a:gd name="T7" fmla="*/ 0 h 6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"/>
                <a:gd name="T13" fmla="*/ 0 h 620"/>
                <a:gd name="T14" fmla="*/ 355 w 355"/>
                <a:gd name="T15" fmla="*/ 620 h 6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" h="620">
                  <a:moveTo>
                    <a:pt x="0" y="55"/>
                  </a:moveTo>
                  <a:lnTo>
                    <a:pt x="112" y="0"/>
                  </a:lnTo>
                  <a:lnTo>
                    <a:pt x="355" y="62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1" name="Freeform 80">
              <a:extLst>
                <a:ext uri="{FF2B5EF4-FFF2-40B4-BE49-F238E27FC236}">
                  <a16:creationId xmlns:a16="http://schemas.microsoft.com/office/drawing/2014/main" id="{C3822678-7697-C2F4-7397-EF5886C4A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3203"/>
              <a:ext cx="57" cy="103"/>
            </a:xfrm>
            <a:custGeom>
              <a:avLst/>
              <a:gdLst>
                <a:gd name="T0" fmla="*/ 0 w 341"/>
                <a:gd name="T1" fmla="*/ 0 h 620"/>
                <a:gd name="T2" fmla="*/ 1 w 341"/>
                <a:gd name="T3" fmla="*/ 3 h 620"/>
                <a:gd name="T4" fmla="*/ 2 w 341"/>
                <a:gd name="T5" fmla="*/ 2 h 620"/>
                <a:gd name="T6" fmla="*/ 0 w 341"/>
                <a:gd name="T7" fmla="*/ 0 h 6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1"/>
                <a:gd name="T13" fmla="*/ 0 h 620"/>
                <a:gd name="T14" fmla="*/ 341 w 341"/>
                <a:gd name="T15" fmla="*/ 620 h 6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1" h="620">
                  <a:moveTo>
                    <a:pt x="0" y="0"/>
                  </a:moveTo>
                  <a:lnTo>
                    <a:pt x="243" y="620"/>
                  </a:lnTo>
                  <a:lnTo>
                    <a:pt x="341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2" name="Freeform 81">
              <a:extLst>
                <a:ext uri="{FF2B5EF4-FFF2-40B4-BE49-F238E27FC236}">
                  <a16:creationId xmlns:a16="http://schemas.microsoft.com/office/drawing/2014/main" id="{0125C5EA-FE30-A572-52C2-F4FD88D50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3203"/>
              <a:ext cx="75" cy="103"/>
            </a:xfrm>
            <a:custGeom>
              <a:avLst/>
              <a:gdLst>
                <a:gd name="T0" fmla="*/ 0 w 453"/>
                <a:gd name="T1" fmla="*/ 0 h 620"/>
                <a:gd name="T2" fmla="*/ 0 w 453"/>
                <a:gd name="T3" fmla="*/ 0 h 620"/>
                <a:gd name="T4" fmla="*/ 2 w 453"/>
                <a:gd name="T5" fmla="*/ 2 h 620"/>
                <a:gd name="T6" fmla="*/ 2 w 453"/>
                <a:gd name="T7" fmla="*/ 3 h 620"/>
                <a:gd name="T8" fmla="*/ 0 w 453"/>
                <a:gd name="T9" fmla="*/ 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620"/>
                <a:gd name="T17" fmla="*/ 453 w 453"/>
                <a:gd name="T18" fmla="*/ 620 h 6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620">
                  <a:moveTo>
                    <a:pt x="0" y="55"/>
                  </a:moveTo>
                  <a:lnTo>
                    <a:pt x="112" y="0"/>
                  </a:lnTo>
                  <a:lnTo>
                    <a:pt x="453" y="542"/>
                  </a:lnTo>
                  <a:lnTo>
                    <a:pt x="355" y="620"/>
                  </a:lnTo>
                  <a:lnTo>
                    <a:pt x="0" y="5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3" name="Freeform 82">
              <a:extLst>
                <a:ext uri="{FF2B5EF4-FFF2-40B4-BE49-F238E27FC236}">
                  <a16:creationId xmlns:a16="http://schemas.microsoft.com/office/drawing/2014/main" id="{54C6AAFA-C336-2DA0-6AF1-AEB32F059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3293"/>
              <a:ext cx="78" cy="92"/>
            </a:xfrm>
            <a:custGeom>
              <a:avLst/>
              <a:gdLst>
                <a:gd name="T0" fmla="*/ 0 w 472"/>
                <a:gd name="T1" fmla="*/ 0 h 550"/>
                <a:gd name="T2" fmla="*/ 0 w 472"/>
                <a:gd name="T3" fmla="*/ 0 h 550"/>
                <a:gd name="T4" fmla="*/ 2 w 472"/>
                <a:gd name="T5" fmla="*/ 3 h 550"/>
                <a:gd name="T6" fmla="*/ 0 w 472"/>
                <a:gd name="T7" fmla="*/ 0 h 5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2"/>
                <a:gd name="T13" fmla="*/ 0 h 550"/>
                <a:gd name="T14" fmla="*/ 472 w 472"/>
                <a:gd name="T15" fmla="*/ 550 h 5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2" h="550">
                  <a:moveTo>
                    <a:pt x="0" y="78"/>
                  </a:moveTo>
                  <a:lnTo>
                    <a:pt x="98" y="0"/>
                  </a:lnTo>
                  <a:lnTo>
                    <a:pt x="472" y="55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4" name="Freeform 83">
              <a:extLst>
                <a:ext uri="{FF2B5EF4-FFF2-40B4-BE49-F238E27FC236}">
                  <a16:creationId xmlns:a16="http://schemas.microsoft.com/office/drawing/2014/main" id="{42412595-1074-EB27-DAAD-2451EA137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" y="3293"/>
              <a:ext cx="76" cy="92"/>
            </a:xfrm>
            <a:custGeom>
              <a:avLst/>
              <a:gdLst>
                <a:gd name="T0" fmla="*/ 0 w 452"/>
                <a:gd name="T1" fmla="*/ 0 h 550"/>
                <a:gd name="T2" fmla="*/ 2 w 452"/>
                <a:gd name="T3" fmla="*/ 3 h 550"/>
                <a:gd name="T4" fmla="*/ 2 w 452"/>
                <a:gd name="T5" fmla="*/ 2 h 550"/>
                <a:gd name="T6" fmla="*/ 0 w 452"/>
                <a:gd name="T7" fmla="*/ 0 h 5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2"/>
                <a:gd name="T13" fmla="*/ 0 h 550"/>
                <a:gd name="T14" fmla="*/ 452 w 452"/>
                <a:gd name="T15" fmla="*/ 550 h 5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2" h="550">
                  <a:moveTo>
                    <a:pt x="0" y="0"/>
                  </a:moveTo>
                  <a:lnTo>
                    <a:pt x="374" y="550"/>
                  </a:lnTo>
                  <a:lnTo>
                    <a:pt x="452" y="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5" name="Freeform 84">
              <a:extLst>
                <a:ext uri="{FF2B5EF4-FFF2-40B4-BE49-F238E27FC236}">
                  <a16:creationId xmlns:a16="http://schemas.microsoft.com/office/drawing/2014/main" id="{3615D437-EC97-DEE3-679F-110D1998F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3293"/>
              <a:ext cx="92" cy="92"/>
            </a:xfrm>
            <a:custGeom>
              <a:avLst/>
              <a:gdLst>
                <a:gd name="T0" fmla="*/ 0 w 550"/>
                <a:gd name="T1" fmla="*/ 0 h 550"/>
                <a:gd name="T2" fmla="*/ 1 w 550"/>
                <a:gd name="T3" fmla="*/ 0 h 550"/>
                <a:gd name="T4" fmla="*/ 3 w 550"/>
                <a:gd name="T5" fmla="*/ 2 h 550"/>
                <a:gd name="T6" fmla="*/ 2 w 550"/>
                <a:gd name="T7" fmla="*/ 3 h 550"/>
                <a:gd name="T8" fmla="*/ 0 w 550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0"/>
                <a:gd name="T16" fmla="*/ 0 h 550"/>
                <a:gd name="T17" fmla="*/ 550 w 550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0" h="550">
                  <a:moveTo>
                    <a:pt x="0" y="78"/>
                  </a:moveTo>
                  <a:lnTo>
                    <a:pt x="98" y="0"/>
                  </a:lnTo>
                  <a:lnTo>
                    <a:pt x="550" y="453"/>
                  </a:lnTo>
                  <a:lnTo>
                    <a:pt x="472" y="550"/>
                  </a:lnTo>
                  <a:lnTo>
                    <a:pt x="0" y="7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6" name="Freeform 85">
              <a:extLst>
                <a:ext uri="{FF2B5EF4-FFF2-40B4-BE49-F238E27FC236}">
                  <a16:creationId xmlns:a16="http://schemas.microsoft.com/office/drawing/2014/main" id="{09F19E7D-13A7-EF59-A0F1-0301505D3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3369"/>
              <a:ext cx="95" cy="75"/>
            </a:xfrm>
            <a:custGeom>
              <a:avLst/>
              <a:gdLst>
                <a:gd name="T0" fmla="*/ 0 w 565"/>
                <a:gd name="T1" fmla="*/ 0 h 453"/>
                <a:gd name="T2" fmla="*/ 0 w 565"/>
                <a:gd name="T3" fmla="*/ 0 h 453"/>
                <a:gd name="T4" fmla="*/ 3 w 565"/>
                <a:gd name="T5" fmla="*/ 2 h 453"/>
                <a:gd name="T6" fmla="*/ 0 w 565"/>
                <a:gd name="T7" fmla="*/ 0 h 4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5"/>
                <a:gd name="T13" fmla="*/ 0 h 453"/>
                <a:gd name="T14" fmla="*/ 565 w 565"/>
                <a:gd name="T15" fmla="*/ 453 h 4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5" h="453">
                  <a:moveTo>
                    <a:pt x="0" y="97"/>
                  </a:moveTo>
                  <a:lnTo>
                    <a:pt x="78" y="0"/>
                  </a:lnTo>
                  <a:lnTo>
                    <a:pt x="565" y="453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7" name="Freeform 86">
              <a:extLst>
                <a:ext uri="{FF2B5EF4-FFF2-40B4-BE49-F238E27FC236}">
                  <a16:creationId xmlns:a16="http://schemas.microsoft.com/office/drawing/2014/main" id="{CC583DBB-7298-4312-380A-C6CB7972E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3369"/>
              <a:ext cx="90" cy="75"/>
            </a:xfrm>
            <a:custGeom>
              <a:avLst/>
              <a:gdLst>
                <a:gd name="T0" fmla="*/ 0 w 541"/>
                <a:gd name="T1" fmla="*/ 0 h 453"/>
                <a:gd name="T2" fmla="*/ 2 w 541"/>
                <a:gd name="T3" fmla="*/ 2 h 453"/>
                <a:gd name="T4" fmla="*/ 2 w 541"/>
                <a:gd name="T5" fmla="*/ 1 h 453"/>
                <a:gd name="T6" fmla="*/ 0 w 541"/>
                <a:gd name="T7" fmla="*/ 0 h 4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1"/>
                <a:gd name="T13" fmla="*/ 0 h 453"/>
                <a:gd name="T14" fmla="*/ 541 w 541"/>
                <a:gd name="T15" fmla="*/ 453 h 4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1" h="453">
                  <a:moveTo>
                    <a:pt x="0" y="0"/>
                  </a:moveTo>
                  <a:lnTo>
                    <a:pt x="487" y="453"/>
                  </a:lnTo>
                  <a:lnTo>
                    <a:pt x="541" y="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8" name="Freeform 87">
              <a:extLst>
                <a:ext uri="{FF2B5EF4-FFF2-40B4-BE49-F238E27FC236}">
                  <a16:creationId xmlns:a16="http://schemas.microsoft.com/office/drawing/2014/main" id="{2FAEC197-E237-746E-CEE6-BB9A28777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3369"/>
              <a:ext cx="104" cy="75"/>
            </a:xfrm>
            <a:custGeom>
              <a:avLst/>
              <a:gdLst>
                <a:gd name="T0" fmla="*/ 0 w 619"/>
                <a:gd name="T1" fmla="*/ 0 h 453"/>
                <a:gd name="T2" fmla="*/ 0 w 619"/>
                <a:gd name="T3" fmla="*/ 0 h 453"/>
                <a:gd name="T4" fmla="*/ 3 w 619"/>
                <a:gd name="T5" fmla="*/ 1 h 453"/>
                <a:gd name="T6" fmla="*/ 3 w 619"/>
                <a:gd name="T7" fmla="*/ 2 h 453"/>
                <a:gd name="T8" fmla="*/ 0 w 619"/>
                <a:gd name="T9" fmla="*/ 0 h 4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9"/>
                <a:gd name="T16" fmla="*/ 0 h 453"/>
                <a:gd name="T17" fmla="*/ 619 w 619"/>
                <a:gd name="T18" fmla="*/ 453 h 4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9" h="453">
                  <a:moveTo>
                    <a:pt x="0" y="97"/>
                  </a:moveTo>
                  <a:lnTo>
                    <a:pt x="78" y="0"/>
                  </a:lnTo>
                  <a:lnTo>
                    <a:pt x="619" y="340"/>
                  </a:lnTo>
                  <a:lnTo>
                    <a:pt x="565" y="453"/>
                  </a:lnTo>
                  <a:lnTo>
                    <a:pt x="0" y="9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9" name="Freeform 88">
              <a:extLst>
                <a:ext uri="{FF2B5EF4-FFF2-40B4-BE49-F238E27FC236}">
                  <a16:creationId xmlns:a16="http://schemas.microsoft.com/office/drawing/2014/main" id="{7C1E0E22-91AF-4892-F5AE-058126B02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" y="3425"/>
              <a:ext cx="105" cy="56"/>
            </a:xfrm>
            <a:custGeom>
              <a:avLst/>
              <a:gdLst>
                <a:gd name="T0" fmla="*/ 0 w 630"/>
                <a:gd name="T1" fmla="*/ 1 h 333"/>
                <a:gd name="T2" fmla="*/ 0 w 630"/>
                <a:gd name="T3" fmla="*/ 0 h 333"/>
                <a:gd name="T4" fmla="*/ 3 w 630"/>
                <a:gd name="T5" fmla="*/ 2 h 333"/>
                <a:gd name="T6" fmla="*/ 0 w 630"/>
                <a:gd name="T7" fmla="*/ 1 h 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333"/>
                <a:gd name="T14" fmla="*/ 630 w 630"/>
                <a:gd name="T15" fmla="*/ 333 h 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333">
                  <a:moveTo>
                    <a:pt x="0" y="113"/>
                  </a:moveTo>
                  <a:lnTo>
                    <a:pt x="54" y="0"/>
                  </a:lnTo>
                  <a:lnTo>
                    <a:pt x="630" y="33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0" name="Freeform 89">
              <a:extLst>
                <a:ext uri="{FF2B5EF4-FFF2-40B4-BE49-F238E27FC236}">
                  <a16:creationId xmlns:a16="http://schemas.microsoft.com/office/drawing/2014/main" id="{C2EF48EC-428D-D466-347C-0039F0A8B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3425"/>
              <a:ext cx="100" cy="56"/>
            </a:xfrm>
            <a:custGeom>
              <a:avLst/>
              <a:gdLst>
                <a:gd name="T0" fmla="*/ 0 w 604"/>
                <a:gd name="T1" fmla="*/ 0 h 333"/>
                <a:gd name="T2" fmla="*/ 3 w 604"/>
                <a:gd name="T3" fmla="*/ 2 h 333"/>
                <a:gd name="T4" fmla="*/ 3 w 604"/>
                <a:gd name="T5" fmla="*/ 1 h 333"/>
                <a:gd name="T6" fmla="*/ 0 w 604"/>
                <a:gd name="T7" fmla="*/ 0 h 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4"/>
                <a:gd name="T13" fmla="*/ 0 h 333"/>
                <a:gd name="T14" fmla="*/ 604 w 604"/>
                <a:gd name="T15" fmla="*/ 333 h 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4" h="333">
                  <a:moveTo>
                    <a:pt x="0" y="0"/>
                  </a:moveTo>
                  <a:lnTo>
                    <a:pt x="576" y="333"/>
                  </a:lnTo>
                  <a:lnTo>
                    <a:pt x="604" y="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1" name="Freeform 90">
              <a:extLst>
                <a:ext uri="{FF2B5EF4-FFF2-40B4-BE49-F238E27FC236}">
                  <a16:creationId xmlns:a16="http://schemas.microsoft.com/office/drawing/2014/main" id="{C3FB89B7-4AB7-B4A1-68D1-7A5958ABD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" y="3425"/>
              <a:ext cx="109" cy="56"/>
            </a:xfrm>
            <a:custGeom>
              <a:avLst/>
              <a:gdLst>
                <a:gd name="T0" fmla="*/ 0 w 658"/>
                <a:gd name="T1" fmla="*/ 1 h 333"/>
                <a:gd name="T2" fmla="*/ 0 w 658"/>
                <a:gd name="T3" fmla="*/ 0 h 333"/>
                <a:gd name="T4" fmla="*/ 3 w 658"/>
                <a:gd name="T5" fmla="*/ 1 h 333"/>
                <a:gd name="T6" fmla="*/ 3 w 658"/>
                <a:gd name="T7" fmla="*/ 2 h 333"/>
                <a:gd name="T8" fmla="*/ 0 w 658"/>
                <a:gd name="T9" fmla="*/ 1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333"/>
                <a:gd name="T17" fmla="*/ 658 w 658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333">
                  <a:moveTo>
                    <a:pt x="0" y="113"/>
                  </a:moveTo>
                  <a:lnTo>
                    <a:pt x="54" y="0"/>
                  </a:lnTo>
                  <a:lnTo>
                    <a:pt x="658" y="212"/>
                  </a:lnTo>
                  <a:lnTo>
                    <a:pt x="630" y="333"/>
                  </a:lnTo>
                  <a:lnTo>
                    <a:pt x="0" y="1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2" name="Freeform 91">
              <a:extLst>
                <a:ext uri="{FF2B5EF4-FFF2-40B4-BE49-F238E27FC236}">
                  <a16:creationId xmlns:a16="http://schemas.microsoft.com/office/drawing/2014/main" id="{CE0F5AEA-871F-340B-4D4D-0040E69BE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" y="3461"/>
              <a:ext cx="110" cy="32"/>
            </a:xfrm>
            <a:custGeom>
              <a:avLst/>
              <a:gdLst>
                <a:gd name="T0" fmla="*/ 0 w 663"/>
                <a:gd name="T1" fmla="*/ 0 h 196"/>
                <a:gd name="T2" fmla="*/ 0 w 663"/>
                <a:gd name="T3" fmla="*/ 0 h 196"/>
                <a:gd name="T4" fmla="*/ 3 w 663"/>
                <a:gd name="T5" fmla="*/ 1 h 196"/>
                <a:gd name="T6" fmla="*/ 0 w 663"/>
                <a:gd name="T7" fmla="*/ 0 h 1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3"/>
                <a:gd name="T13" fmla="*/ 0 h 196"/>
                <a:gd name="T14" fmla="*/ 663 w 663"/>
                <a:gd name="T15" fmla="*/ 196 h 1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3" h="196">
                  <a:moveTo>
                    <a:pt x="0" y="121"/>
                  </a:moveTo>
                  <a:lnTo>
                    <a:pt x="28" y="0"/>
                  </a:lnTo>
                  <a:lnTo>
                    <a:pt x="663" y="196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3" name="Freeform 92">
              <a:extLst>
                <a:ext uri="{FF2B5EF4-FFF2-40B4-BE49-F238E27FC236}">
                  <a16:creationId xmlns:a16="http://schemas.microsoft.com/office/drawing/2014/main" id="{215CB765-218D-6ADB-15AB-46821A6B4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3461"/>
              <a:ext cx="106" cy="32"/>
            </a:xfrm>
            <a:custGeom>
              <a:avLst/>
              <a:gdLst>
                <a:gd name="T0" fmla="*/ 0 w 635"/>
                <a:gd name="T1" fmla="*/ 0 h 196"/>
                <a:gd name="T2" fmla="*/ 3 w 635"/>
                <a:gd name="T3" fmla="*/ 1 h 196"/>
                <a:gd name="T4" fmla="*/ 3 w 635"/>
                <a:gd name="T5" fmla="*/ 0 h 196"/>
                <a:gd name="T6" fmla="*/ 0 w 635"/>
                <a:gd name="T7" fmla="*/ 0 h 1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5"/>
                <a:gd name="T13" fmla="*/ 0 h 196"/>
                <a:gd name="T14" fmla="*/ 635 w 635"/>
                <a:gd name="T15" fmla="*/ 196 h 1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5" h="196">
                  <a:moveTo>
                    <a:pt x="0" y="0"/>
                  </a:moveTo>
                  <a:lnTo>
                    <a:pt x="635" y="196"/>
                  </a:lnTo>
                  <a:lnTo>
                    <a:pt x="635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4" name="Freeform 93">
              <a:extLst>
                <a:ext uri="{FF2B5EF4-FFF2-40B4-BE49-F238E27FC236}">
                  <a16:creationId xmlns:a16="http://schemas.microsoft.com/office/drawing/2014/main" id="{679BD125-346E-60EB-EFB0-E8F437A3C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" y="3461"/>
              <a:ext cx="110" cy="32"/>
            </a:xfrm>
            <a:custGeom>
              <a:avLst/>
              <a:gdLst>
                <a:gd name="T0" fmla="*/ 0 w 663"/>
                <a:gd name="T1" fmla="*/ 0 h 196"/>
                <a:gd name="T2" fmla="*/ 0 w 663"/>
                <a:gd name="T3" fmla="*/ 0 h 196"/>
                <a:gd name="T4" fmla="*/ 3 w 663"/>
                <a:gd name="T5" fmla="*/ 0 h 196"/>
                <a:gd name="T6" fmla="*/ 3 w 663"/>
                <a:gd name="T7" fmla="*/ 1 h 196"/>
                <a:gd name="T8" fmla="*/ 0 w 663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3"/>
                <a:gd name="T16" fmla="*/ 0 h 196"/>
                <a:gd name="T17" fmla="*/ 663 w 663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3" h="196">
                  <a:moveTo>
                    <a:pt x="0" y="121"/>
                  </a:moveTo>
                  <a:lnTo>
                    <a:pt x="28" y="0"/>
                  </a:lnTo>
                  <a:lnTo>
                    <a:pt x="663" y="72"/>
                  </a:lnTo>
                  <a:lnTo>
                    <a:pt x="663" y="196"/>
                  </a:lnTo>
                  <a:lnTo>
                    <a:pt x="0" y="1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5" name="Freeform 94">
              <a:extLst>
                <a:ext uri="{FF2B5EF4-FFF2-40B4-BE49-F238E27FC236}">
                  <a16:creationId xmlns:a16="http://schemas.microsoft.com/office/drawing/2014/main" id="{8E6F8033-D674-EBE9-C4DE-C01B5904E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" y="3473"/>
              <a:ext cx="111" cy="20"/>
            </a:xfrm>
            <a:custGeom>
              <a:avLst/>
              <a:gdLst>
                <a:gd name="T0" fmla="*/ 0 w 664"/>
                <a:gd name="T1" fmla="*/ 0 h 124"/>
                <a:gd name="T2" fmla="*/ 0 w 664"/>
                <a:gd name="T3" fmla="*/ 0 h 124"/>
                <a:gd name="T4" fmla="*/ 3 w 664"/>
                <a:gd name="T5" fmla="*/ 0 h 124"/>
                <a:gd name="T6" fmla="*/ 0 w 664"/>
                <a:gd name="T7" fmla="*/ 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4"/>
                <a:gd name="T13" fmla="*/ 0 h 124"/>
                <a:gd name="T14" fmla="*/ 664 w 664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4" h="124">
                  <a:moveTo>
                    <a:pt x="0" y="124"/>
                  </a:moveTo>
                  <a:lnTo>
                    <a:pt x="0" y="0"/>
                  </a:lnTo>
                  <a:lnTo>
                    <a:pt x="664" y="49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6" name="Freeform 95">
              <a:extLst>
                <a:ext uri="{FF2B5EF4-FFF2-40B4-BE49-F238E27FC236}">
                  <a16:creationId xmlns:a16="http://schemas.microsoft.com/office/drawing/2014/main" id="{92C0CD5A-1C1D-2061-78E2-7077B189E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" y="3461"/>
              <a:ext cx="111" cy="20"/>
            </a:xfrm>
            <a:custGeom>
              <a:avLst/>
              <a:gdLst>
                <a:gd name="T0" fmla="*/ 0 w 664"/>
                <a:gd name="T1" fmla="*/ 0 h 121"/>
                <a:gd name="T2" fmla="*/ 3 w 664"/>
                <a:gd name="T3" fmla="*/ 0 h 121"/>
                <a:gd name="T4" fmla="*/ 3 w 664"/>
                <a:gd name="T5" fmla="*/ 0 h 121"/>
                <a:gd name="T6" fmla="*/ 0 w 664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4"/>
                <a:gd name="T13" fmla="*/ 0 h 121"/>
                <a:gd name="T14" fmla="*/ 664 w 664"/>
                <a:gd name="T15" fmla="*/ 121 h 1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4" h="121">
                  <a:moveTo>
                    <a:pt x="0" y="72"/>
                  </a:moveTo>
                  <a:lnTo>
                    <a:pt x="664" y="121"/>
                  </a:lnTo>
                  <a:lnTo>
                    <a:pt x="635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7" name="Freeform 96">
              <a:extLst>
                <a:ext uri="{FF2B5EF4-FFF2-40B4-BE49-F238E27FC236}">
                  <a16:creationId xmlns:a16="http://schemas.microsoft.com/office/drawing/2014/main" id="{2E271646-C31A-B596-A5F3-2F3088115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" y="3461"/>
              <a:ext cx="111" cy="32"/>
            </a:xfrm>
            <a:custGeom>
              <a:avLst/>
              <a:gdLst>
                <a:gd name="T0" fmla="*/ 0 w 664"/>
                <a:gd name="T1" fmla="*/ 1 h 196"/>
                <a:gd name="T2" fmla="*/ 0 w 664"/>
                <a:gd name="T3" fmla="*/ 0 h 196"/>
                <a:gd name="T4" fmla="*/ 3 w 664"/>
                <a:gd name="T5" fmla="*/ 0 h 196"/>
                <a:gd name="T6" fmla="*/ 3 w 664"/>
                <a:gd name="T7" fmla="*/ 0 h 196"/>
                <a:gd name="T8" fmla="*/ 0 w 66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4"/>
                <a:gd name="T16" fmla="*/ 0 h 196"/>
                <a:gd name="T17" fmla="*/ 664 w 66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4" h="196">
                  <a:moveTo>
                    <a:pt x="0" y="196"/>
                  </a:moveTo>
                  <a:lnTo>
                    <a:pt x="0" y="72"/>
                  </a:lnTo>
                  <a:lnTo>
                    <a:pt x="635" y="0"/>
                  </a:lnTo>
                  <a:lnTo>
                    <a:pt x="664" y="121"/>
                  </a:lnTo>
                  <a:lnTo>
                    <a:pt x="0" y="19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8" name="Freeform 97">
              <a:extLst>
                <a:ext uri="{FF2B5EF4-FFF2-40B4-BE49-F238E27FC236}">
                  <a16:creationId xmlns:a16="http://schemas.microsoft.com/office/drawing/2014/main" id="{A47AD338-CEE9-3741-C6AA-79E650B7C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3444"/>
              <a:ext cx="110" cy="37"/>
            </a:xfrm>
            <a:custGeom>
              <a:avLst/>
              <a:gdLst>
                <a:gd name="T0" fmla="*/ 0 w 659"/>
                <a:gd name="T1" fmla="*/ 1 h 220"/>
                <a:gd name="T2" fmla="*/ 0 w 659"/>
                <a:gd name="T3" fmla="*/ 1 h 220"/>
                <a:gd name="T4" fmla="*/ 3 w 659"/>
                <a:gd name="T5" fmla="*/ 0 h 220"/>
                <a:gd name="T6" fmla="*/ 0 w 659"/>
                <a:gd name="T7" fmla="*/ 1 h 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9"/>
                <a:gd name="T13" fmla="*/ 0 h 220"/>
                <a:gd name="T14" fmla="*/ 659 w 659"/>
                <a:gd name="T15" fmla="*/ 220 h 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9" h="220">
                  <a:moveTo>
                    <a:pt x="29" y="220"/>
                  </a:moveTo>
                  <a:lnTo>
                    <a:pt x="0" y="99"/>
                  </a:lnTo>
                  <a:lnTo>
                    <a:pt x="659" y="0"/>
                  </a:lnTo>
                  <a:lnTo>
                    <a:pt x="29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9" name="Freeform 98">
              <a:extLst>
                <a:ext uri="{FF2B5EF4-FFF2-40B4-BE49-F238E27FC236}">
                  <a16:creationId xmlns:a16="http://schemas.microsoft.com/office/drawing/2014/main" id="{A2B3E5A2-8F66-1D92-5854-474448B85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3425"/>
              <a:ext cx="110" cy="36"/>
            </a:xfrm>
            <a:custGeom>
              <a:avLst/>
              <a:gdLst>
                <a:gd name="T0" fmla="*/ 0 w 659"/>
                <a:gd name="T1" fmla="*/ 1 h 212"/>
                <a:gd name="T2" fmla="*/ 3 w 659"/>
                <a:gd name="T3" fmla="*/ 1 h 212"/>
                <a:gd name="T4" fmla="*/ 3 w 659"/>
                <a:gd name="T5" fmla="*/ 0 h 212"/>
                <a:gd name="T6" fmla="*/ 0 w 659"/>
                <a:gd name="T7" fmla="*/ 1 h 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9"/>
                <a:gd name="T13" fmla="*/ 0 h 212"/>
                <a:gd name="T14" fmla="*/ 659 w 659"/>
                <a:gd name="T15" fmla="*/ 212 h 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9" h="212">
                  <a:moveTo>
                    <a:pt x="0" y="212"/>
                  </a:moveTo>
                  <a:lnTo>
                    <a:pt x="659" y="113"/>
                  </a:lnTo>
                  <a:lnTo>
                    <a:pt x="605" y="0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0" name="Freeform 99">
              <a:extLst>
                <a:ext uri="{FF2B5EF4-FFF2-40B4-BE49-F238E27FC236}">
                  <a16:creationId xmlns:a16="http://schemas.microsoft.com/office/drawing/2014/main" id="{D772C545-4EF5-A44E-385F-1DB81D3ED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3425"/>
              <a:ext cx="110" cy="56"/>
            </a:xfrm>
            <a:custGeom>
              <a:avLst/>
              <a:gdLst>
                <a:gd name="T0" fmla="*/ 0 w 659"/>
                <a:gd name="T1" fmla="*/ 2 h 333"/>
                <a:gd name="T2" fmla="*/ 0 w 659"/>
                <a:gd name="T3" fmla="*/ 1 h 333"/>
                <a:gd name="T4" fmla="*/ 3 w 659"/>
                <a:gd name="T5" fmla="*/ 0 h 333"/>
                <a:gd name="T6" fmla="*/ 3 w 659"/>
                <a:gd name="T7" fmla="*/ 1 h 333"/>
                <a:gd name="T8" fmla="*/ 0 w 659"/>
                <a:gd name="T9" fmla="*/ 2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9"/>
                <a:gd name="T16" fmla="*/ 0 h 333"/>
                <a:gd name="T17" fmla="*/ 659 w 65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9" h="333">
                  <a:moveTo>
                    <a:pt x="29" y="333"/>
                  </a:moveTo>
                  <a:lnTo>
                    <a:pt x="0" y="212"/>
                  </a:lnTo>
                  <a:lnTo>
                    <a:pt x="605" y="0"/>
                  </a:lnTo>
                  <a:lnTo>
                    <a:pt x="659" y="113"/>
                  </a:lnTo>
                  <a:lnTo>
                    <a:pt x="29" y="33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1" name="Freeform 100">
              <a:extLst>
                <a:ext uri="{FF2B5EF4-FFF2-40B4-BE49-F238E27FC236}">
                  <a16:creationId xmlns:a16="http://schemas.microsoft.com/office/drawing/2014/main" id="{4AB6A544-449B-B9D5-4476-44DD82424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" y="3385"/>
              <a:ext cx="103" cy="59"/>
            </a:xfrm>
            <a:custGeom>
              <a:avLst/>
              <a:gdLst>
                <a:gd name="T0" fmla="*/ 0 w 618"/>
                <a:gd name="T1" fmla="*/ 2 h 356"/>
                <a:gd name="T2" fmla="*/ 0 w 618"/>
                <a:gd name="T3" fmla="*/ 1 h 356"/>
                <a:gd name="T4" fmla="*/ 3 w 618"/>
                <a:gd name="T5" fmla="*/ 0 h 356"/>
                <a:gd name="T6" fmla="*/ 0 w 618"/>
                <a:gd name="T7" fmla="*/ 2 h 3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8"/>
                <a:gd name="T13" fmla="*/ 0 h 356"/>
                <a:gd name="T14" fmla="*/ 618 w 618"/>
                <a:gd name="T15" fmla="*/ 356 h 3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8" h="356">
                  <a:moveTo>
                    <a:pt x="54" y="356"/>
                  </a:moveTo>
                  <a:lnTo>
                    <a:pt x="0" y="243"/>
                  </a:lnTo>
                  <a:lnTo>
                    <a:pt x="618" y="0"/>
                  </a:lnTo>
                  <a:lnTo>
                    <a:pt x="54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2" name="Freeform 101">
              <a:extLst>
                <a:ext uri="{FF2B5EF4-FFF2-40B4-BE49-F238E27FC236}">
                  <a16:creationId xmlns:a16="http://schemas.microsoft.com/office/drawing/2014/main" id="{254D6C0C-9069-A532-04A3-2A8187555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" y="3369"/>
              <a:ext cx="103" cy="56"/>
            </a:xfrm>
            <a:custGeom>
              <a:avLst/>
              <a:gdLst>
                <a:gd name="T0" fmla="*/ 0 w 618"/>
                <a:gd name="T1" fmla="*/ 1 h 340"/>
                <a:gd name="T2" fmla="*/ 3 w 618"/>
                <a:gd name="T3" fmla="*/ 0 h 340"/>
                <a:gd name="T4" fmla="*/ 3 w 618"/>
                <a:gd name="T5" fmla="*/ 0 h 340"/>
                <a:gd name="T6" fmla="*/ 0 w 618"/>
                <a:gd name="T7" fmla="*/ 1 h 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8"/>
                <a:gd name="T13" fmla="*/ 0 h 340"/>
                <a:gd name="T14" fmla="*/ 618 w 618"/>
                <a:gd name="T15" fmla="*/ 340 h 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8" h="340">
                  <a:moveTo>
                    <a:pt x="0" y="340"/>
                  </a:moveTo>
                  <a:lnTo>
                    <a:pt x="618" y="97"/>
                  </a:lnTo>
                  <a:lnTo>
                    <a:pt x="541" y="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3" name="Freeform 102">
              <a:extLst>
                <a:ext uri="{FF2B5EF4-FFF2-40B4-BE49-F238E27FC236}">
                  <a16:creationId xmlns:a16="http://schemas.microsoft.com/office/drawing/2014/main" id="{DF31CAD0-60A5-75F2-9F4A-117315124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" y="3369"/>
              <a:ext cx="103" cy="75"/>
            </a:xfrm>
            <a:custGeom>
              <a:avLst/>
              <a:gdLst>
                <a:gd name="T0" fmla="*/ 0 w 618"/>
                <a:gd name="T1" fmla="*/ 2 h 453"/>
                <a:gd name="T2" fmla="*/ 0 w 618"/>
                <a:gd name="T3" fmla="*/ 1 h 453"/>
                <a:gd name="T4" fmla="*/ 3 w 618"/>
                <a:gd name="T5" fmla="*/ 0 h 453"/>
                <a:gd name="T6" fmla="*/ 3 w 618"/>
                <a:gd name="T7" fmla="*/ 0 h 453"/>
                <a:gd name="T8" fmla="*/ 0 w 618"/>
                <a:gd name="T9" fmla="*/ 2 h 4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453"/>
                <a:gd name="T17" fmla="*/ 618 w 618"/>
                <a:gd name="T18" fmla="*/ 453 h 4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8" h="453">
                  <a:moveTo>
                    <a:pt x="54" y="453"/>
                  </a:moveTo>
                  <a:lnTo>
                    <a:pt x="0" y="340"/>
                  </a:lnTo>
                  <a:lnTo>
                    <a:pt x="541" y="0"/>
                  </a:lnTo>
                  <a:lnTo>
                    <a:pt x="618" y="97"/>
                  </a:lnTo>
                  <a:lnTo>
                    <a:pt x="54" y="45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4" name="Freeform 103">
              <a:extLst>
                <a:ext uri="{FF2B5EF4-FFF2-40B4-BE49-F238E27FC236}">
                  <a16:creationId xmlns:a16="http://schemas.microsoft.com/office/drawing/2014/main" id="{21EA8975-FDE4-9590-D3E6-7ACBFEF07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3306"/>
              <a:ext cx="92" cy="79"/>
            </a:xfrm>
            <a:custGeom>
              <a:avLst/>
              <a:gdLst>
                <a:gd name="T0" fmla="*/ 0 w 550"/>
                <a:gd name="T1" fmla="*/ 2 h 472"/>
                <a:gd name="T2" fmla="*/ 0 w 550"/>
                <a:gd name="T3" fmla="*/ 2 h 472"/>
                <a:gd name="T4" fmla="*/ 3 w 550"/>
                <a:gd name="T5" fmla="*/ 0 h 472"/>
                <a:gd name="T6" fmla="*/ 0 w 550"/>
                <a:gd name="T7" fmla="*/ 2 h 4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0"/>
                <a:gd name="T13" fmla="*/ 0 h 472"/>
                <a:gd name="T14" fmla="*/ 550 w 550"/>
                <a:gd name="T15" fmla="*/ 472 h 4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0" h="472">
                  <a:moveTo>
                    <a:pt x="77" y="472"/>
                  </a:moveTo>
                  <a:lnTo>
                    <a:pt x="0" y="375"/>
                  </a:lnTo>
                  <a:lnTo>
                    <a:pt x="550" y="0"/>
                  </a:lnTo>
                  <a:lnTo>
                    <a:pt x="77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5" name="Freeform 104">
              <a:extLst>
                <a:ext uri="{FF2B5EF4-FFF2-40B4-BE49-F238E27FC236}">
                  <a16:creationId xmlns:a16="http://schemas.microsoft.com/office/drawing/2014/main" id="{3B724A75-1013-1A56-4FFB-71571A8D7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3293"/>
              <a:ext cx="92" cy="76"/>
            </a:xfrm>
            <a:custGeom>
              <a:avLst/>
              <a:gdLst>
                <a:gd name="T0" fmla="*/ 0 w 550"/>
                <a:gd name="T1" fmla="*/ 2 h 453"/>
                <a:gd name="T2" fmla="*/ 3 w 550"/>
                <a:gd name="T3" fmla="*/ 0 h 453"/>
                <a:gd name="T4" fmla="*/ 2 w 550"/>
                <a:gd name="T5" fmla="*/ 0 h 453"/>
                <a:gd name="T6" fmla="*/ 0 w 550"/>
                <a:gd name="T7" fmla="*/ 2 h 4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0"/>
                <a:gd name="T13" fmla="*/ 0 h 453"/>
                <a:gd name="T14" fmla="*/ 550 w 550"/>
                <a:gd name="T15" fmla="*/ 453 h 4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0" h="453">
                  <a:moveTo>
                    <a:pt x="0" y="453"/>
                  </a:moveTo>
                  <a:lnTo>
                    <a:pt x="550" y="78"/>
                  </a:lnTo>
                  <a:lnTo>
                    <a:pt x="452" y="0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6" name="Freeform 105">
              <a:extLst>
                <a:ext uri="{FF2B5EF4-FFF2-40B4-BE49-F238E27FC236}">
                  <a16:creationId xmlns:a16="http://schemas.microsoft.com/office/drawing/2014/main" id="{382964C9-CF89-190A-D3B5-8FF125DEF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3293"/>
              <a:ext cx="92" cy="92"/>
            </a:xfrm>
            <a:custGeom>
              <a:avLst/>
              <a:gdLst>
                <a:gd name="T0" fmla="*/ 0 w 550"/>
                <a:gd name="T1" fmla="*/ 3 h 550"/>
                <a:gd name="T2" fmla="*/ 0 w 550"/>
                <a:gd name="T3" fmla="*/ 2 h 550"/>
                <a:gd name="T4" fmla="*/ 2 w 550"/>
                <a:gd name="T5" fmla="*/ 0 h 550"/>
                <a:gd name="T6" fmla="*/ 3 w 550"/>
                <a:gd name="T7" fmla="*/ 0 h 550"/>
                <a:gd name="T8" fmla="*/ 0 w 550"/>
                <a:gd name="T9" fmla="*/ 3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0"/>
                <a:gd name="T16" fmla="*/ 0 h 550"/>
                <a:gd name="T17" fmla="*/ 550 w 550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0" h="550">
                  <a:moveTo>
                    <a:pt x="77" y="550"/>
                  </a:moveTo>
                  <a:lnTo>
                    <a:pt x="0" y="453"/>
                  </a:lnTo>
                  <a:lnTo>
                    <a:pt x="452" y="0"/>
                  </a:lnTo>
                  <a:lnTo>
                    <a:pt x="550" y="78"/>
                  </a:lnTo>
                  <a:lnTo>
                    <a:pt x="77" y="55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7" name="Freeform 106">
              <a:extLst>
                <a:ext uri="{FF2B5EF4-FFF2-40B4-BE49-F238E27FC236}">
                  <a16:creationId xmlns:a16="http://schemas.microsoft.com/office/drawing/2014/main" id="{78737F5E-0D57-9CB6-529A-1824F8492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3212"/>
              <a:ext cx="76" cy="94"/>
            </a:xfrm>
            <a:custGeom>
              <a:avLst/>
              <a:gdLst>
                <a:gd name="T0" fmla="*/ 1 w 453"/>
                <a:gd name="T1" fmla="*/ 3 h 565"/>
                <a:gd name="T2" fmla="*/ 0 w 453"/>
                <a:gd name="T3" fmla="*/ 2 h 565"/>
                <a:gd name="T4" fmla="*/ 2 w 453"/>
                <a:gd name="T5" fmla="*/ 0 h 565"/>
                <a:gd name="T6" fmla="*/ 1 w 453"/>
                <a:gd name="T7" fmla="*/ 3 h 5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3"/>
                <a:gd name="T13" fmla="*/ 0 h 565"/>
                <a:gd name="T14" fmla="*/ 453 w 453"/>
                <a:gd name="T15" fmla="*/ 565 h 5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3" h="565">
                  <a:moveTo>
                    <a:pt x="98" y="565"/>
                  </a:moveTo>
                  <a:lnTo>
                    <a:pt x="0" y="487"/>
                  </a:lnTo>
                  <a:lnTo>
                    <a:pt x="453" y="0"/>
                  </a:lnTo>
                  <a:lnTo>
                    <a:pt x="98" y="5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8" name="Freeform 107">
              <a:extLst>
                <a:ext uri="{FF2B5EF4-FFF2-40B4-BE49-F238E27FC236}">
                  <a16:creationId xmlns:a16="http://schemas.microsoft.com/office/drawing/2014/main" id="{5BC14502-9F4B-845C-90D2-B1633A359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3203"/>
              <a:ext cx="76" cy="90"/>
            </a:xfrm>
            <a:custGeom>
              <a:avLst/>
              <a:gdLst>
                <a:gd name="T0" fmla="*/ 0 w 453"/>
                <a:gd name="T1" fmla="*/ 2 h 542"/>
                <a:gd name="T2" fmla="*/ 2 w 453"/>
                <a:gd name="T3" fmla="*/ 0 h 542"/>
                <a:gd name="T4" fmla="*/ 2 w 453"/>
                <a:gd name="T5" fmla="*/ 0 h 542"/>
                <a:gd name="T6" fmla="*/ 0 w 453"/>
                <a:gd name="T7" fmla="*/ 2 h 5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3"/>
                <a:gd name="T13" fmla="*/ 0 h 542"/>
                <a:gd name="T14" fmla="*/ 453 w 453"/>
                <a:gd name="T15" fmla="*/ 542 h 5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3" h="542">
                  <a:moveTo>
                    <a:pt x="0" y="542"/>
                  </a:moveTo>
                  <a:lnTo>
                    <a:pt x="453" y="55"/>
                  </a:lnTo>
                  <a:lnTo>
                    <a:pt x="340" y="0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9" name="Freeform 108">
              <a:extLst>
                <a:ext uri="{FF2B5EF4-FFF2-40B4-BE49-F238E27FC236}">
                  <a16:creationId xmlns:a16="http://schemas.microsoft.com/office/drawing/2014/main" id="{9E0137FB-1BC0-0572-E13A-C961C3840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3203"/>
              <a:ext cx="76" cy="103"/>
            </a:xfrm>
            <a:custGeom>
              <a:avLst/>
              <a:gdLst>
                <a:gd name="T0" fmla="*/ 1 w 453"/>
                <a:gd name="T1" fmla="*/ 3 h 620"/>
                <a:gd name="T2" fmla="*/ 0 w 453"/>
                <a:gd name="T3" fmla="*/ 2 h 620"/>
                <a:gd name="T4" fmla="*/ 2 w 453"/>
                <a:gd name="T5" fmla="*/ 0 h 620"/>
                <a:gd name="T6" fmla="*/ 2 w 453"/>
                <a:gd name="T7" fmla="*/ 0 h 620"/>
                <a:gd name="T8" fmla="*/ 1 w 453"/>
                <a:gd name="T9" fmla="*/ 3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620"/>
                <a:gd name="T17" fmla="*/ 453 w 453"/>
                <a:gd name="T18" fmla="*/ 620 h 6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620">
                  <a:moveTo>
                    <a:pt x="98" y="620"/>
                  </a:moveTo>
                  <a:lnTo>
                    <a:pt x="0" y="542"/>
                  </a:lnTo>
                  <a:lnTo>
                    <a:pt x="340" y="0"/>
                  </a:lnTo>
                  <a:lnTo>
                    <a:pt x="453" y="55"/>
                  </a:lnTo>
                  <a:lnTo>
                    <a:pt x="98" y="62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0" name="Freeform 109">
              <a:extLst>
                <a:ext uri="{FF2B5EF4-FFF2-40B4-BE49-F238E27FC236}">
                  <a16:creationId xmlns:a16="http://schemas.microsoft.com/office/drawing/2014/main" id="{3B562960-E3D6-B56F-55CD-1CC0E5FEB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3107"/>
              <a:ext cx="56" cy="105"/>
            </a:xfrm>
            <a:custGeom>
              <a:avLst/>
              <a:gdLst>
                <a:gd name="T0" fmla="*/ 1 w 334"/>
                <a:gd name="T1" fmla="*/ 3 h 631"/>
                <a:gd name="T2" fmla="*/ 0 w 334"/>
                <a:gd name="T3" fmla="*/ 3 h 631"/>
                <a:gd name="T4" fmla="*/ 2 w 334"/>
                <a:gd name="T5" fmla="*/ 0 h 631"/>
                <a:gd name="T6" fmla="*/ 1 w 334"/>
                <a:gd name="T7" fmla="*/ 3 h 6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4"/>
                <a:gd name="T13" fmla="*/ 0 h 631"/>
                <a:gd name="T14" fmla="*/ 334 w 334"/>
                <a:gd name="T15" fmla="*/ 631 h 6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4" h="631">
                  <a:moveTo>
                    <a:pt x="113" y="631"/>
                  </a:moveTo>
                  <a:lnTo>
                    <a:pt x="0" y="576"/>
                  </a:lnTo>
                  <a:lnTo>
                    <a:pt x="334" y="0"/>
                  </a:lnTo>
                  <a:lnTo>
                    <a:pt x="113" y="6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1" name="Freeform 110">
              <a:extLst>
                <a:ext uri="{FF2B5EF4-FFF2-40B4-BE49-F238E27FC236}">
                  <a16:creationId xmlns:a16="http://schemas.microsoft.com/office/drawing/2014/main" id="{3C8AFD63-974E-379E-161B-A80276F31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3102"/>
              <a:ext cx="56" cy="101"/>
            </a:xfrm>
            <a:custGeom>
              <a:avLst/>
              <a:gdLst>
                <a:gd name="T0" fmla="*/ 0 w 334"/>
                <a:gd name="T1" fmla="*/ 3 h 604"/>
                <a:gd name="T2" fmla="*/ 2 w 334"/>
                <a:gd name="T3" fmla="*/ 0 h 604"/>
                <a:gd name="T4" fmla="*/ 1 w 334"/>
                <a:gd name="T5" fmla="*/ 0 h 604"/>
                <a:gd name="T6" fmla="*/ 0 w 334"/>
                <a:gd name="T7" fmla="*/ 3 h 6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4"/>
                <a:gd name="T13" fmla="*/ 0 h 604"/>
                <a:gd name="T14" fmla="*/ 334 w 334"/>
                <a:gd name="T15" fmla="*/ 604 h 6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4" h="604">
                  <a:moveTo>
                    <a:pt x="0" y="604"/>
                  </a:moveTo>
                  <a:lnTo>
                    <a:pt x="334" y="28"/>
                  </a:lnTo>
                  <a:lnTo>
                    <a:pt x="212" y="0"/>
                  </a:lnTo>
                  <a:lnTo>
                    <a:pt x="0" y="6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2" name="Freeform 111">
              <a:extLst>
                <a:ext uri="{FF2B5EF4-FFF2-40B4-BE49-F238E27FC236}">
                  <a16:creationId xmlns:a16="http://schemas.microsoft.com/office/drawing/2014/main" id="{5A47E965-49BF-BC20-E66D-23A95D131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3102"/>
              <a:ext cx="56" cy="110"/>
            </a:xfrm>
            <a:custGeom>
              <a:avLst/>
              <a:gdLst>
                <a:gd name="T0" fmla="*/ 1 w 334"/>
                <a:gd name="T1" fmla="*/ 3 h 659"/>
                <a:gd name="T2" fmla="*/ 0 w 334"/>
                <a:gd name="T3" fmla="*/ 3 h 659"/>
                <a:gd name="T4" fmla="*/ 1 w 334"/>
                <a:gd name="T5" fmla="*/ 0 h 659"/>
                <a:gd name="T6" fmla="*/ 2 w 334"/>
                <a:gd name="T7" fmla="*/ 0 h 659"/>
                <a:gd name="T8" fmla="*/ 1 w 334"/>
                <a:gd name="T9" fmla="*/ 3 h 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4"/>
                <a:gd name="T16" fmla="*/ 0 h 659"/>
                <a:gd name="T17" fmla="*/ 334 w 334"/>
                <a:gd name="T18" fmla="*/ 659 h 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4" h="659">
                  <a:moveTo>
                    <a:pt x="113" y="659"/>
                  </a:moveTo>
                  <a:lnTo>
                    <a:pt x="0" y="604"/>
                  </a:lnTo>
                  <a:lnTo>
                    <a:pt x="212" y="0"/>
                  </a:lnTo>
                  <a:lnTo>
                    <a:pt x="334" y="28"/>
                  </a:lnTo>
                  <a:lnTo>
                    <a:pt x="113" y="65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3" name="Freeform 112">
              <a:extLst>
                <a:ext uri="{FF2B5EF4-FFF2-40B4-BE49-F238E27FC236}">
                  <a16:creationId xmlns:a16="http://schemas.microsoft.com/office/drawing/2014/main" id="{8877FFF5-D6CC-84E8-05D7-154713B5E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" y="2996"/>
              <a:ext cx="33" cy="111"/>
            </a:xfrm>
            <a:custGeom>
              <a:avLst/>
              <a:gdLst>
                <a:gd name="T0" fmla="*/ 1 w 196"/>
                <a:gd name="T1" fmla="*/ 3 h 664"/>
                <a:gd name="T2" fmla="*/ 0 w 196"/>
                <a:gd name="T3" fmla="*/ 3 h 664"/>
                <a:gd name="T4" fmla="*/ 1 w 196"/>
                <a:gd name="T5" fmla="*/ 0 h 664"/>
                <a:gd name="T6" fmla="*/ 1 w 196"/>
                <a:gd name="T7" fmla="*/ 3 h 6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"/>
                <a:gd name="T13" fmla="*/ 0 h 664"/>
                <a:gd name="T14" fmla="*/ 196 w 196"/>
                <a:gd name="T15" fmla="*/ 664 h 6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" h="664">
                  <a:moveTo>
                    <a:pt x="122" y="664"/>
                  </a:moveTo>
                  <a:lnTo>
                    <a:pt x="0" y="636"/>
                  </a:lnTo>
                  <a:lnTo>
                    <a:pt x="196" y="0"/>
                  </a:lnTo>
                  <a:lnTo>
                    <a:pt x="122" y="6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4" name="Freeform 113">
              <a:extLst>
                <a:ext uri="{FF2B5EF4-FFF2-40B4-BE49-F238E27FC236}">
                  <a16:creationId xmlns:a16="http://schemas.microsoft.com/office/drawing/2014/main" id="{1D1EF190-513F-8275-2098-E1102B6DF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" y="2996"/>
              <a:ext cx="33" cy="106"/>
            </a:xfrm>
            <a:custGeom>
              <a:avLst/>
              <a:gdLst>
                <a:gd name="T0" fmla="*/ 0 w 196"/>
                <a:gd name="T1" fmla="*/ 3 h 636"/>
                <a:gd name="T2" fmla="*/ 1 w 196"/>
                <a:gd name="T3" fmla="*/ 0 h 636"/>
                <a:gd name="T4" fmla="*/ 0 w 196"/>
                <a:gd name="T5" fmla="*/ 0 h 636"/>
                <a:gd name="T6" fmla="*/ 0 w 196"/>
                <a:gd name="T7" fmla="*/ 3 h 6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"/>
                <a:gd name="T13" fmla="*/ 0 h 636"/>
                <a:gd name="T14" fmla="*/ 196 w 196"/>
                <a:gd name="T15" fmla="*/ 636 h 6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" h="636">
                  <a:moveTo>
                    <a:pt x="0" y="636"/>
                  </a:moveTo>
                  <a:lnTo>
                    <a:pt x="196" y="0"/>
                  </a:lnTo>
                  <a:lnTo>
                    <a:pt x="72" y="0"/>
                  </a:lnTo>
                  <a:lnTo>
                    <a:pt x="0" y="6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5" name="Freeform 114">
              <a:extLst>
                <a:ext uri="{FF2B5EF4-FFF2-40B4-BE49-F238E27FC236}">
                  <a16:creationId xmlns:a16="http://schemas.microsoft.com/office/drawing/2014/main" id="{FA7368FE-4D43-E22F-BDD8-15E312797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" y="2996"/>
              <a:ext cx="33" cy="111"/>
            </a:xfrm>
            <a:custGeom>
              <a:avLst/>
              <a:gdLst>
                <a:gd name="T0" fmla="*/ 1 w 196"/>
                <a:gd name="T1" fmla="*/ 3 h 664"/>
                <a:gd name="T2" fmla="*/ 0 w 196"/>
                <a:gd name="T3" fmla="*/ 3 h 664"/>
                <a:gd name="T4" fmla="*/ 0 w 196"/>
                <a:gd name="T5" fmla="*/ 0 h 664"/>
                <a:gd name="T6" fmla="*/ 1 w 196"/>
                <a:gd name="T7" fmla="*/ 0 h 664"/>
                <a:gd name="T8" fmla="*/ 1 w 196"/>
                <a:gd name="T9" fmla="*/ 3 h 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664"/>
                <a:gd name="T17" fmla="*/ 196 w 196"/>
                <a:gd name="T18" fmla="*/ 664 h 6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664">
                  <a:moveTo>
                    <a:pt x="122" y="664"/>
                  </a:moveTo>
                  <a:lnTo>
                    <a:pt x="0" y="636"/>
                  </a:lnTo>
                  <a:lnTo>
                    <a:pt x="72" y="0"/>
                  </a:lnTo>
                  <a:lnTo>
                    <a:pt x="196" y="0"/>
                  </a:lnTo>
                  <a:lnTo>
                    <a:pt x="122" y="66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6" name="Freeform 115">
              <a:extLst>
                <a:ext uri="{FF2B5EF4-FFF2-40B4-BE49-F238E27FC236}">
                  <a16:creationId xmlns:a16="http://schemas.microsoft.com/office/drawing/2014/main" id="{010F80C3-838C-4FC1-9375-D060A8A50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939"/>
              <a:ext cx="21" cy="1186"/>
            </a:xfrm>
            <a:custGeom>
              <a:avLst/>
              <a:gdLst>
                <a:gd name="T0" fmla="*/ 0 w 124"/>
                <a:gd name="T1" fmla="*/ 33 h 7114"/>
                <a:gd name="T2" fmla="*/ 1 w 124"/>
                <a:gd name="T3" fmla="*/ 33 h 7114"/>
                <a:gd name="T4" fmla="*/ 0 w 124"/>
                <a:gd name="T5" fmla="*/ 0 h 7114"/>
                <a:gd name="T6" fmla="*/ 0 w 124"/>
                <a:gd name="T7" fmla="*/ 33 h 7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7114"/>
                <a:gd name="T14" fmla="*/ 124 w 124"/>
                <a:gd name="T15" fmla="*/ 7114 h 7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7114">
                  <a:moveTo>
                    <a:pt x="0" y="7114"/>
                  </a:moveTo>
                  <a:lnTo>
                    <a:pt x="124" y="7114"/>
                  </a:lnTo>
                  <a:lnTo>
                    <a:pt x="0" y="0"/>
                  </a:lnTo>
                  <a:lnTo>
                    <a:pt x="0" y="7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7" name="Freeform 116">
              <a:extLst>
                <a:ext uri="{FF2B5EF4-FFF2-40B4-BE49-F238E27FC236}">
                  <a16:creationId xmlns:a16="http://schemas.microsoft.com/office/drawing/2014/main" id="{01591FEF-38E2-CD67-00D0-4429F41E6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939"/>
              <a:ext cx="21" cy="1186"/>
            </a:xfrm>
            <a:custGeom>
              <a:avLst/>
              <a:gdLst>
                <a:gd name="T0" fmla="*/ 1 w 124"/>
                <a:gd name="T1" fmla="*/ 33 h 7114"/>
                <a:gd name="T2" fmla="*/ 0 w 124"/>
                <a:gd name="T3" fmla="*/ 0 h 7114"/>
                <a:gd name="T4" fmla="*/ 1 w 124"/>
                <a:gd name="T5" fmla="*/ 0 h 7114"/>
                <a:gd name="T6" fmla="*/ 1 w 124"/>
                <a:gd name="T7" fmla="*/ 33 h 7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7114"/>
                <a:gd name="T14" fmla="*/ 124 w 124"/>
                <a:gd name="T15" fmla="*/ 7114 h 7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7114">
                  <a:moveTo>
                    <a:pt x="124" y="7114"/>
                  </a:moveTo>
                  <a:lnTo>
                    <a:pt x="0" y="0"/>
                  </a:lnTo>
                  <a:lnTo>
                    <a:pt x="124" y="0"/>
                  </a:lnTo>
                  <a:lnTo>
                    <a:pt x="124" y="7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8" name="Rectangle 117">
              <a:extLst>
                <a:ext uri="{FF2B5EF4-FFF2-40B4-BE49-F238E27FC236}">
                  <a16:creationId xmlns:a16="http://schemas.microsoft.com/office/drawing/2014/main" id="{6FF4431A-9B2D-941D-0337-BAF3D41F3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2" y="939"/>
              <a:ext cx="21" cy="118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1169" name="Freeform 118">
              <a:extLst>
                <a:ext uri="{FF2B5EF4-FFF2-40B4-BE49-F238E27FC236}">
                  <a16:creationId xmlns:a16="http://schemas.microsoft.com/office/drawing/2014/main" id="{CE578F79-F406-B67D-C960-71E910CE3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2115"/>
              <a:ext cx="973" cy="20"/>
            </a:xfrm>
            <a:custGeom>
              <a:avLst/>
              <a:gdLst>
                <a:gd name="T0" fmla="*/ 0 w 5836"/>
                <a:gd name="T1" fmla="*/ 0 h 125"/>
                <a:gd name="T2" fmla="*/ 0 w 5836"/>
                <a:gd name="T3" fmla="*/ 0 h 125"/>
                <a:gd name="T4" fmla="*/ 27 w 5836"/>
                <a:gd name="T5" fmla="*/ 0 h 125"/>
                <a:gd name="T6" fmla="*/ 0 w 5836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36"/>
                <a:gd name="T13" fmla="*/ 0 h 125"/>
                <a:gd name="T14" fmla="*/ 5836 w 5836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36" h="125">
                  <a:moveTo>
                    <a:pt x="0" y="0"/>
                  </a:moveTo>
                  <a:lnTo>
                    <a:pt x="0" y="125"/>
                  </a:lnTo>
                  <a:lnTo>
                    <a:pt x="5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0" name="Freeform 119">
              <a:extLst>
                <a:ext uri="{FF2B5EF4-FFF2-40B4-BE49-F238E27FC236}">
                  <a16:creationId xmlns:a16="http://schemas.microsoft.com/office/drawing/2014/main" id="{C5988223-EE8E-E501-6D0B-536AE4AC5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2115"/>
              <a:ext cx="973" cy="20"/>
            </a:xfrm>
            <a:custGeom>
              <a:avLst/>
              <a:gdLst>
                <a:gd name="T0" fmla="*/ 0 w 5836"/>
                <a:gd name="T1" fmla="*/ 0 h 125"/>
                <a:gd name="T2" fmla="*/ 27 w 5836"/>
                <a:gd name="T3" fmla="*/ 0 h 125"/>
                <a:gd name="T4" fmla="*/ 27 w 5836"/>
                <a:gd name="T5" fmla="*/ 0 h 125"/>
                <a:gd name="T6" fmla="*/ 0 w 5836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36"/>
                <a:gd name="T13" fmla="*/ 0 h 125"/>
                <a:gd name="T14" fmla="*/ 5836 w 5836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36" h="125">
                  <a:moveTo>
                    <a:pt x="0" y="125"/>
                  </a:moveTo>
                  <a:lnTo>
                    <a:pt x="5836" y="0"/>
                  </a:lnTo>
                  <a:lnTo>
                    <a:pt x="5836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1" name="Rectangle 120">
              <a:extLst>
                <a:ext uri="{FF2B5EF4-FFF2-40B4-BE49-F238E27FC236}">
                  <a16:creationId xmlns:a16="http://schemas.microsoft.com/office/drawing/2014/main" id="{AA9874B5-9C26-F237-A9F4-B3D397074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115"/>
              <a:ext cx="973" cy="2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1172" name="Freeform 121">
              <a:extLst>
                <a:ext uri="{FF2B5EF4-FFF2-40B4-BE49-F238E27FC236}">
                  <a16:creationId xmlns:a16="http://schemas.microsoft.com/office/drawing/2014/main" id="{E8CA6511-8815-00C0-70F8-DF3D87098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939"/>
              <a:ext cx="17" cy="1186"/>
            </a:xfrm>
            <a:custGeom>
              <a:avLst/>
              <a:gdLst>
                <a:gd name="T0" fmla="*/ 0 w 104"/>
                <a:gd name="T1" fmla="*/ 33 h 7114"/>
                <a:gd name="T2" fmla="*/ 0 w 104"/>
                <a:gd name="T3" fmla="*/ 33 h 7114"/>
                <a:gd name="T4" fmla="*/ 0 w 104"/>
                <a:gd name="T5" fmla="*/ 0 h 7114"/>
                <a:gd name="T6" fmla="*/ 0 w 104"/>
                <a:gd name="T7" fmla="*/ 33 h 7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114"/>
                <a:gd name="T14" fmla="*/ 104 w 104"/>
                <a:gd name="T15" fmla="*/ 7114 h 7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114">
                  <a:moveTo>
                    <a:pt x="0" y="7114"/>
                  </a:moveTo>
                  <a:lnTo>
                    <a:pt x="104" y="7114"/>
                  </a:lnTo>
                  <a:lnTo>
                    <a:pt x="0" y="0"/>
                  </a:lnTo>
                  <a:lnTo>
                    <a:pt x="0" y="7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3" name="Freeform 122">
              <a:extLst>
                <a:ext uri="{FF2B5EF4-FFF2-40B4-BE49-F238E27FC236}">
                  <a16:creationId xmlns:a16="http://schemas.microsoft.com/office/drawing/2014/main" id="{695B4E41-7DD0-446A-A9FD-27ACB28FE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939"/>
              <a:ext cx="17" cy="1186"/>
            </a:xfrm>
            <a:custGeom>
              <a:avLst/>
              <a:gdLst>
                <a:gd name="T0" fmla="*/ 0 w 104"/>
                <a:gd name="T1" fmla="*/ 33 h 7114"/>
                <a:gd name="T2" fmla="*/ 0 w 104"/>
                <a:gd name="T3" fmla="*/ 0 h 7114"/>
                <a:gd name="T4" fmla="*/ 0 w 104"/>
                <a:gd name="T5" fmla="*/ 0 h 7114"/>
                <a:gd name="T6" fmla="*/ 0 w 104"/>
                <a:gd name="T7" fmla="*/ 33 h 7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114"/>
                <a:gd name="T14" fmla="*/ 104 w 104"/>
                <a:gd name="T15" fmla="*/ 7114 h 7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114">
                  <a:moveTo>
                    <a:pt x="104" y="7114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7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4" name="Rectangle 123">
              <a:extLst>
                <a:ext uri="{FF2B5EF4-FFF2-40B4-BE49-F238E27FC236}">
                  <a16:creationId xmlns:a16="http://schemas.microsoft.com/office/drawing/2014/main" id="{B656A31C-4B01-CA43-46ED-1938C5745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" y="939"/>
              <a:ext cx="17" cy="118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1175" name="Freeform 124">
              <a:extLst>
                <a:ext uri="{FF2B5EF4-FFF2-40B4-BE49-F238E27FC236}">
                  <a16:creationId xmlns:a16="http://schemas.microsoft.com/office/drawing/2014/main" id="{261DF54C-52E4-C296-7A34-5B0773FF4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931"/>
              <a:ext cx="202" cy="17"/>
            </a:xfrm>
            <a:custGeom>
              <a:avLst/>
              <a:gdLst>
                <a:gd name="T0" fmla="*/ 0 w 1210"/>
                <a:gd name="T1" fmla="*/ 0 h 104"/>
                <a:gd name="T2" fmla="*/ 0 w 1210"/>
                <a:gd name="T3" fmla="*/ 0 h 104"/>
                <a:gd name="T4" fmla="*/ 6 w 1210"/>
                <a:gd name="T5" fmla="*/ 0 h 104"/>
                <a:gd name="T6" fmla="*/ 0 w 1210"/>
                <a:gd name="T7" fmla="*/ 0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0"/>
                <a:gd name="T13" fmla="*/ 0 h 104"/>
                <a:gd name="T14" fmla="*/ 1210 w 1210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0" h="104">
                  <a:moveTo>
                    <a:pt x="0" y="0"/>
                  </a:moveTo>
                  <a:lnTo>
                    <a:pt x="0" y="104"/>
                  </a:lnTo>
                  <a:lnTo>
                    <a:pt x="12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6" name="Freeform 125">
              <a:extLst>
                <a:ext uri="{FF2B5EF4-FFF2-40B4-BE49-F238E27FC236}">
                  <a16:creationId xmlns:a16="http://schemas.microsoft.com/office/drawing/2014/main" id="{A543603B-31A8-6FE1-BD76-0084AEFBF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931"/>
              <a:ext cx="202" cy="17"/>
            </a:xfrm>
            <a:custGeom>
              <a:avLst/>
              <a:gdLst>
                <a:gd name="T0" fmla="*/ 0 w 1210"/>
                <a:gd name="T1" fmla="*/ 0 h 104"/>
                <a:gd name="T2" fmla="*/ 6 w 1210"/>
                <a:gd name="T3" fmla="*/ 0 h 104"/>
                <a:gd name="T4" fmla="*/ 6 w 1210"/>
                <a:gd name="T5" fmla="*/ 0 h 104"/>
                <a:gd name="T6" fmla="*/ 0 w 1210"/>
                <a:gd name="T7" fmla="*/ 0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0"/>
                <a:gd name="T13" fmla="*/ 0 h 104"/>
                <a:gd name="T14" fmla="*/ 1210 w 1210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0" h="104">
                  <a:moveTo>
                    <a:pt x="0" y="104"/>
                  </a:moveTo>
                  <a:lnTo>
                    <a:pt x="1210" y="0"/>
                  </a:lnTo>
                  <a:lnTo>
                    <a:pt x="121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7" name="Rectangle 126">
              <a:extLst>
                <a:ext uri="{FF2B5EF4-FFF2-40B4-BE49-F238E27FC236}">
                  <a16:creationId xmlns:a16="http://schemas.microsoft.com/office/drawing/2014/main" id="{FF020B87-4A56-5033-6F13-C8DC593B4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931"/>
              <a:ext cx="202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1178" name="Freeform 127">
              <a:extLst>
                <a:ext uri="{FF2B5EF4-FFF2-40B4-BE49-F238E27FC236}">
                  <a16:creationId xmlns:a16="http://schemas.microsoft.com/office/drawing/2014/main" id="{716F57E4-53BE-359B-2FB6-725B9B711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" y="939"/>
              <a:ext cx="17" cy="506"/>
            </a:xfrm>
            <a:custGeom>
              <a:avLst/>
              <a:gdLst>
                <a:gd name="T0" fmla="*/ 0 w 104"/>
                <a:gd name="T1" fmla="*/ 14 h 3032"/>
                <a:gd name="T2" fmla="*/ 0 w 104"/>
                <a:gd name="T3" fmla="*/ 14 h 3032"/>
                <a:gd name="T4" fmla="*/ 0 w 104"/>
                <a:gd name="T5" fmla="*/ 0 h 3032"/>
                <a:gd name="T6" fmla="*/ 0 w 104"/>
                <a:gd name="T7" fmla="*/ 14 h 30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3032"/>
                <a:gd name="T14" fmla="*/ 104 w 104"/>
                <a:gd name="T15" fmla="*/ 3032 h 30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3032">
                  <a:moveTo>
                    <a:pt x="0" y="3032"/>
                  </a:moveTo>
                  <a:lnTo>
                    <a:pt x="104" y="3032"/>
                  </a:lnTo>
                  <a:lnTo>
                    <a:pt x="0" y="0"/>
                  </a:lnTo>
                  <a:lnTo>
                    <a:pt x="0" y="303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9" name="Freeform 128">
              <a:extLst>
                <a:ext uri="{FF2B5EF4-FFF2-40B4-BE49-F238E27FC236}">
                  <a16:creationId xmlns:a16="http://schemas.microsoft.com/office/drawing/2014/main" id="{E62B825E-3120-87C9-BA23-2019220E3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" y="939"/>
              <a:ext cx="17" cy="506"/>
            </a:xfrm>
            <a:custGeom>
              <a:avLst/>
              <a:gdLst>
                <a:gd name="T0" fmla="*/ 0 w 104"/>
                <a:gd name="T1" fmla="*/ 14 h 3032"/>
                <a:gd name="T2" fmla="*/ 0 w 104"/>
                <a:gd name="T3" fmla="*/ 0 h 3032"/>
                <a:gd name="T4" fmla="*/ 0 w 104"/>
                <a:gd name="T5" fmla="*/ 0 h 3032"/>
                <a:gd name="T6" fmla="*/ 0 w 104"/>
                <a:gd name="T7" fmla="*/ 14 h 30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3032"/>
                <a:gd name="T14" fmla="*/ 104 w 104"/>
                <a:gd name="T15" fmla="*/ 3032 h 30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3032">
                  <a:moveTo>
                    <a:pt x="104" y="3032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303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0" name="Rectangle 129">
              <a:extLst>
                <a:ext uri="{FF2B5EF4-FFF2-40B4-BE49-F238E27FC236}">
                  <a16:creationId xmlns:a16="http://schemas.microsoft.com/office/drawing/2014/main" id="{BDAC0316-19AC-793B-267B-1A7CAC0E2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939"/>
              <a:ext cx="17" cy="506"/>
            </a:xfrm>
            <a:prstGeom prst="rect">
              <a:avLst/>
            </a:prstGeom>
            <a:solidFill>
              <a:srgbClr val="990000"/>
            </a:solidFill>
            <a:ln w="28575">
              <a:solidFill>
                <a:srgbClr val="99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1181" name="Freeform 130">
              <a:extLst>
                <a:ext uri="{FF2B5EF4-FFF2-40B4-BE49-F238E27FC236}">
                  <a16:creationId xmlns:a16="http://schemas.microsoft.com/office/drawing/2014/main" id="{9B67CFC1-71C4-A51D-A8C8-F8E3C99F6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1436"/>
              <a:ext cx="569" cy="17"/>
            </a:xfrm>
            <a:custGeom>
              <a:avLst/>
              <a:gdLst>
                <a:gd name="T0" fmla="*/ 0 w 3417"/>
                <a:gd name="T1" fmla="*/ 0 h 104"/>
                <a:gd name="T2" fmla="*/ 0 w 3417"/>
                <a:gd name="T3" fmla="*/ 0 h 104"/>
                <a:gd name="T4" fmla="*/ 16 w 3417"/>
                <a:gd name="T5" fmla="*/ 0 h 104"/>
                <a:gd name="T6" fmla="*/ 0 w 3417"/>
                <a:gd name="T7" fmla="*/ 0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17"/>
                <a:gd name="T13" fmla="*/ 0 h 104"/>
                <a:gd name="T14" fmla="*/ 3417 w 3417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17" h="104">
                  <a:moveTo>
                    <a:pt x="0" y="0"/>
                  </a:moveTo>
                  <a:lnTo>
                    <a:pt x="0" y="104"/>
                  </a:lnTo>
                  <a:lnTo>
                    <a:pt x="34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2" name="Freeform 131">
              <a:extLst>
                <a:ext uri="{FF2B5EF4-FFF2-40B4-BE49-F238E27FC236}">
                  <a16:creationId xmlns:a16="http://schemas.microsoft.com/office/drawing/2014/main" id="{1ADEF716-9F61-23AF-84ED-5807A3D84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1436"/>
              <a:ext cx="569" cy="17"/>
            </a:xfrm>
            <a:custGeom>
              <a:avLst/>
              <a:gdLst>
                <a:gd name="T0" fmla="*/ 0 w 3417"/>
                <a:gd name="T1" fmla="*/ 0 h 104"/>
                <a:gd name="T2" fmla="*/ 16 w 3417"/>
                <a:gd name="T3" fmla="*/ 0 h 104"/>
                <a:gd name="T4" fmla="*/ 16 w 3417"/>
                <a:gd name="T5" fmla="*/ 0 h 104"/>
                <a:gd name="T6" fmla="*/ 0 w 3417"/>
                <a:gd name="T7" fmla="*/ 0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17"/>
                <a:gd name="T13" fmla="*/ 0 h 104"/>
                <a:gd name="T14" fmla="*/ 3417 w 3417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17" h="104">
                  <a:moveTo>
                    <a:pt x="0" y="104"/>
                  </a:moveTo>
                  <a:lnTo>
                    <a:pt x="3417" y="0"/>
                  </a:lnTo>
                  <a:lnTo>
                    <a:pt x="3417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3" name="Rectangle 132">
              <a:extLst>
                <a:ext uri="{FF2B5EF4-FFF2-40B4-BE49-F238E27FC236}">
                  <a16:creationId xmlns:a16="http://schemas.microsoft.com/office/drawing/2014/main" id="{C0B9B0B4-DF32-09F9-BA9B-259BD209B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2" y="1436"/>
              <a:ext cx="569" cy="17"/>
            </a:xfrm>
            <a:prstGeom prst="rect">
              <a:avLst/>
            </a:prstGeom>
            <a:noFill/>
            <a:ln w="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1184" name="Freeform 133">
              <a:extLst>
                <a:ext uri="{FF2B5EF4-FFF2-40B4-BE49-F238E27FC236}">
                  <a16:creationId xmlns:a16="http://schemas.microsoft.com/office/drawing/2014/main" id="{F3630081-F96E-8490-6593-EAE8EEFD2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939"/>
              <a:ext cx="18" cy="506"/>
            </a:xfrm>
            <a:custGeom>
              <a:avLst/>
              <a:gdLst>
                <a:gd name="T0" fmla="*/ 0 w 105"/>
                <a:gd name="T1" fmla="*/ 14 h 3032"/>
                <a:gd name="T2" fmla="*/ 1 w 105"/>
                <a:gd name="T3" fmla="*/ 14 h 3032"/>
                <a:gd name="T4" fmla="*/ 0 w 105"/>
                <a:gd name="T5" fmla="*/ 0 h 3032"/>
                <a:gd name="T6" fmla="*/ 0 w 105"/>
                <a:gd name="T7" fmla="*/ 14 h 30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3032"/>
                <a:gd name="T14" fmla="*/ 105 w 105"/>
                <a:gd name="T15" fmla="*/ 3032 h 30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3032">
                  <a:moveTo>
                    <a:pt x="0" y="3032"/>
                  </a:moveTo>
                  <a:lnTo>
                    <a:pt x="105" y="3032"/>
                  </a:lnTo>
                  <a:lnTo>
                    <a:pt x="0" y="0"/>
                  </a:lnTo>
                  <a:lnTo>
                    <a:pt x="0" y="303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5" name="Freeform 134">
              <a:extLst>
                <a:ext uri="{FF2B5EF4-FFF2-40B4-BE49-F238E27FC236}">
                  <a16:creationId xmlns:a16="http://schemas.microsoft.com/office/drawing/2014/main" id="{FEF70983-D5FA-402D-4DEE-DF9CB2A11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939"/>
              <a:ext cx="18" cy="506"/>
            </a:xfrm>
            <a:custGeom>
              <a:avLst/>
              <a:gdLst>
                <a:gd name="T0" fmla="*/ 1 w 105"/>
                <a:gd name="T1" fmla="*/ 14 h 3032"/>
                <a:gd name="T2" fmla="*/ 0 w 105"/>
                <a:gd name="T3" fmla="*/ 0 h 3032"/>
                <a:gd name="T4" fmla="*/ 1 w 105"/>
                <a:gd name="T5" fmla="*/ 0 h 3032"/>
                <a:gd name="T6" fmla="*/ 1 w 105"/>
                <a:gd name="T7" fmla="*/ 14 h 30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3032"/>
                <a:gd name="T14" fmla="*/ 105 w 105"/>
                <a:gd name="T15" fmla="*/ 3032 h 30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3032">
                  <a:moveTo>
                    <a:pt x="105" y="3032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303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6" name="Rectangle 135">
              <a:extLst>
                <a:ext uri="{FF2B5EF4-FFF2-40B4-BE49-F238E27FC236}">
                  <a16:creationId xmlns:a16="http://schemas.microsoft.com/office/drawing/2014/main" id="{432D65C5-C2FA-6A27-C771-AD6E90DF7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939"/>
              <a:ext cx="18" cy="506"/>
            </a:xfrm>
            <a:prstGeom prst="rect">
              <a:avLst/>
            </a:prstGeom>
            <a:solidFill>
              <a:srgbClr val="990000"/>
            </a:solidFill>
            <a:ln w="0">
              <a:solidFill>
                <a:srgbClr val="99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1187" name="Freeform 136">
              <a:extLst>
                <a:ext uri="{FF2B5EF4-FFF2-40B4-BE49-F238E27FC236}">
                  <a16:creationId xmlns:a16="http://schemas.microsoft.com/office/drawing/2014/main" id="{7379694B-D701-D3D6-1C30-7A9766C12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" y="931"/>
              <a:ext cx="202" cy="17"/>
            </a:xfrm>
            <a:custGeom>
              <a:avLst/>
              <a:gdLst>
                <a:gd name="T0" fmla="*/ 0 w 1209"/>
                <a:gd name="T1" fmla="*/ 0 h 104"/>
                <a:gd name="T2" fmla="*/ 0 w 1209"/>
                <a:gd name="T3" fmla="*/ 0 h 104"/>
                <a:gd name="T4" fmla="*/ 6 w 1209"/>
                <a:gd name="T5" fmla="*/ 0 h 104"/>
                <a:gd name="T6" fmla="*/ 0 w 1209"/>
                <a:gd name="T7" fmla="*/ 0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9"/>
                <a:gd name="T13" fmla="*/ 0 h 104"/>
                <a:gd name="T14" fmla="*/ 1209 w 1209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9" h="104">
                  <a:moveTo>
                    <a:pt x="0" y="0"/>
                  </a:moveTo>
                  <a:lnTo>
                    <a:pt x="0" y="104"/>
                  </a:lnTo>
                  <a:lnTo>
                    <a:pt x="12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8" name="Freeform 137">
              <a:extLst>
                <a:ext uri="{FF2B5EF4-FFF2-40B4-BE49-F238E27FC236}">
                  <a16:creationId xmlns:a16="http://schemas.microsoft.com/office/drawing/2014/main" id="{F47FD79C-09E5-5CF5-55D8-98D07D243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" y="931"/>
              <a:ext cx="202" cy="17"/>
            </a:xfrm>
            <a:custGeom>
              <a:avLst/>
              <a:gdLst>
                <a:gd name="T0" fmla="*/ 0 w 1209"/>
                <a:gd name="T1" fmla="*/ 0 h 104"/>
                <a:gd name="T2" fmla="*/ 6 w 1209"/>
                <a:gd name="T3" fmla="*/ 0 h 104"/>
                <a:gd name="T4" fmla="*/ 6 w 1209"/>
                <a:gd name="T5" fmla="*/ 0 h 104"/>
                <a:gd name="T6" fmla="*/ 0 w 1209"/>
                <a:gd name="T7" fmla="*/ 0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9"/>
                <a:gd name="T13" fmla="*/ 0 h 104"/>
                <a:gd name="T14" fmla="*/ 1209 w 1209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9" h="104">
                  <a:moveTo>
                    <a:pt x="0" y="104"/>
                  </a:moveTo>
                  <a:lnTo>
                    <a:pt x="1209" y="0"/>
                  </a:lnTo>
                  <a:lnTo>
                    <a:pt x="1209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9" name="Rectangle 138">
              <a:extLst>
                <a:ext uri="{FF2B5EF4-FFF2-40B4-BE49-F238E27FC236}">
                  <a16:creationId xmlns:a16="http://schemas.microsoft.com/office/drawing/2014/main" id="{C589EC65-9EC7-ED04-B131-379196F7C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" y="931"/>
              <a:ext cx="202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5" name="Group 139">
            <a:extLst>
              <a:ext uri="{FF2B5EF4-FFF2-40B4-BE49-F238E27FC236}">
                <a16:creationId xmlns:a16="http://schemas.microsoft.com/office/drawing/2014/main" id="{2E0B41CD-B2CD-53C4-095C-585F3273414A}"/>
              </a:ext>
            </a:extLst>
          </p:cNvPr>
          <p:cNvGrpSpPr>
            <a:grpSpLocks/>
          </p:cNvGrpSpPr>
          <p:nvPr/>
        </p:nvGrpSpPr>
        <p:grpSpPr bwMode="auto">
          <a:xfrm>
            <a:off x="3789364" y="4657725"/>
            <a:ext cx="26987" cy="1252538"/>
            <a:chOff x="1633" y="2602"/>
            <a:chExt cx="17" cy="789"/>
          </a:xfrm>
        </p:grpSpPr>
        <p:sp>
          <p:nvSpPr>
            <p:cNvPr id="41063" name="Freeform 140">
              <a:extLst>
                <a:ext uri="{FF2B5EF4-FFF2-40B4-BE49-F238E27FC236}">
                  <a16:creationId xmlns:a16="http://schemas.microsoft.com/office/drawing/2014/main" id="{881EEE9C-B7E8-C951-CD53-0EC595118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" y="2602"/>
              <a:ext cx="17" cy="789"/>
            </a:xfrm>
            <a:custGeom>
              <a:avLst/>
              <a:gdLst>
                <a:gd name="T0" fmla="*/ 0 w 104"/>
                <a:gd name="T1" fmla="*/ 22 h 4736"/>
                <a:gd name="T2" fmla="*/ 0 w 104"/>
                <a:gd name="T3" fmla="*/ 22 h 4736"/>
                <a:gd name="T4" fmla="*/ 0 w 104"/>
                <a:gd name="T5" fmla="*/ 0 h 4736"/>
                <a:gd name="T6" fmla="*/ 0 w 104"/>
                <a:gd name="T7" fmla="*/ 22 h 47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4736"/>
                <a:gd name="T14" fmla="*/ 104 w 104"/>
                <a:gd name="T15" fmla="*/ 4736 h 47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4736">
                  <a:moveTo>
                    <a:pt x="0" y="4736"/>
                  </a:moveTo>
                  <a:lnTo>
                    <a:pt x="104" y="4736"/>
                  </a:lnTo>
                  <a:lnTo>
                    <a:pt x="0" y="0"/>
                  </a:lnTo>
                  <a:lnTo>
                    <a:pt x="0" y="473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4" name="Freeform 141">
              <a:extLst>
                <a:ext uri="{FF2B5EF4-FFF2-40B4-BE49-F238E27FC236}">
                  <a16:creationId xmlns:a16="http://schemas.microsoft.com/office/drawing/2014/main" id="{791C0059-5F39-8017-A22B-671EFC3D1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" y="2602"/>
              <a:ext cx="17" cy="789"/>
            </a:xfrm>
            <a:custGeom>
              <a:avLst/>
              <a:gdLst>
                <a:gd name="T0" fmla="*/ 0 w 104"/>
                <a:gd name="T1" fmla="*/ 22 h 4736"/>
                <a:gd name="T2" fmla="*/ 0 w 104"/>
                <a:gd name="T3" fmla="*/ 0 h 4736"/>
                <a:gd name="T4" fmla="*/ 0 w 104"/>
                <a:gd name="T5" fmla="*/ 0 h 4736"/>
                <a:gd name="T6" fmla="*/ 0 w 104"/>
                <a:gd name="T7" fmla="*/ 22 h 47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4736"/>
                <a:gd name="T14" fmla="*/ 104 w 104"/>
                <a:gd name="T15" fmla="*/ 4736 h 47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4736">
                  <a:moveTo>
                    <a:pt x="104" y="4736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473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5" name="Rectangle 142">
              <a:extLst>
                <a:ext uri="{FF2B5EF4-FFF2-40B4-BE49-F238E27FC236}">
                  <a16:creationId xmlns:a16="http://schemas.microsoft.com/office/drawing/2014/main" id="{B082B124-B4D7-3DA9-DD36-9F2F68FF4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2602"/>
              <a:ext cx="17" cy="789"/>
            </a:xfrm>
            <a:prstGeom prst="rect">
              <a:avLst/>
            </a:prstGeom>
            <a:noFill/>
            <a:ln w="0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6" name="Group 143">
            <a:extLst>
              <a:ext uri="{FF2B5EF4-FFF2-40B4-BE49-F238E27FC236}">
                <a16:creationId xmlns:a16="http://schemas.microsoft.com/office/drawing/2014/main" id="{DFD307FD-6C9F-DD00-3A37-6FB748B76B3C}"/>
              </a:ext>
            </a:extLst>
          </p:cNvPr>
          <p:cNvGrpSpPr>
            <a:grpSpLocks/>
          </p:cNvGrpSpPr>
          <p:nvPr/>
        </p:nvGrpSpPr>
        <p:grpSpPr bwMode="auto">
          <a:xfrm>
            <a:off x="6419851" y="2032001"/>
            <a:ext cx="1546225" cy="1884363"/>
            <a:chOff x="3290" y="1370"/>
            <a:chExt cx="974" cy="1187"/>
          </a:xfrm>
        </p:grpSpPr>
        <p:sp>
          <p:nvSpPr>
            <p:cNvPr id="41059" name="Line 144">
              <a:extLst>
                <a:ext uri="{FF2B5EF4-FFF2-40B4-BE49-F238E27FC236}">
                  <a16:creationId xmlns:a16="http://schemas.microsoft.com/office/drawing/2014/main" id="{0EB3E581-81E1-DD2F-E87F-047FAD5341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0" y="1370"/>
              <a:ext cx="1" cy="11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0" name="Line 145">
              <a:extLst>
                <a:ext uri="{FF2B5EF4-FFF2-40B4-BE49-F238E27FC236}">
                  <a16:creationId xmlns:a16="http://schemas.microsoft.com/office/drawing/2014/main" id="{8B86150A-873E-4356-7B76-507AB1AAA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" y="1370"/>
              <a:ext cx="9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1" name="Line 146">
              <a:extLst>
                <a:ext uri="{FF2B5EF4-FFF2-40B4-BE49-F238E27FC236}">
                  <a16:creationId xmlns:a16="http://schemas.microsoft.com/office/drawing/2014/main" id="{35D2C3A0-5C8F-3CCC-971B-3D87EB58D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" y="2556"/>
              <a:ext cx="9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2" name="Line 147">
              <a:extLst>
                <a:ext uri="{FF2B5EF4-FFF2-40B4-BE49-F238E27FC236}">
                  <a16:creationId xmlns:a16="http://schemas.microsoft.com/office/drawing/2014/main" id="{5E4E3708-8E62-81B3-BB5C-089E4A90FA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3" y="1370"/>
              <a:ext cx="1" cy="11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5252" name="Line 148">
            <a:extLst>
              <a:ext uri="{FF2B5EF4-FFF2-40B4-BE49-F238E27FC236}">
                <a16:creationId xmlns:a16="http://schemas.microsoft.com/office/drawing/2014/main" id="{F0ED222F-8685-BC71-6FD3-53FE14786C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6938" y="2835275"/>
            <a:ext cx="325755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" name="Group 149">
            <a:extLst>
              <a:ext uri="{FF2B5EF4-FFF2-40B4-BE49-F238E27FC236}">
                <a16:creationId xmlns:a16="http://schemas.microsoft.com/office/drawing/2014/main" id="{170ABC35-BB32-1C4D-4D7D-6110EFFA1DA3}"/>
              </a:ext>
            </a:extLst>
          </p:cNvPr>
          <p:cNvGrpSpPr>
            <a:grpSpLocks/>
          </p:cNvGrpSpPr>
          <p:nvPr/>
        </p:nvGrpSpPr>
        <p:grpSpPr bwMode="auto">
          <a:xfrm>
            <a:off x="3689350" y="1776413"/>
            <a:ext cx="115888" cy="138112"/>
            <a:chOff x="1570" y="796"/>
            <a:chExt cx="73" cy="87"/>
          </a:xfrm>
        </p:grpSpPr>
        <p:sp>
          <p:nvSpPr>
            <p:cNvPr id="41056" name="Freeform 150">
              <a:extLst>
                <a:ext uri="{FF2B5EF4-FFF2-40B4-BE49-F238E27FC236}">
                  <a16:creationId xmlns:a16="http://schemas.microsoft.com/office/drawing/2014/main" id="{83A3DC1D-9D72-47E0-831B-1905083B1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796"/>
              <a:ext cx="15" cy="86"/>
            </a:xfrm>
            <a:custGeom>
              <a:avLst/>
              <a:gdLst>
                <a:gd name="T0" fmla="*/ 0 w 87"/>
                <a:gd name="T1" fmla="*/ 0 h 520"/>
                <a:gd name="T2" fmla="*/ 1 w 87"/>
                <a:gd name="T3" fmla="*/ 0 h 520"/>
                <a:gd name="T4" fmla="*/ 1 w 87"/>
                <a:gd name="T5" fmla="*/ 2 h 520"/>
                <a:gd name="T6" fmla="*/ 0 60000 65536"/>
                <a:gd name="T7" fmla="*/ 0 60000 65536"/>
                <a:gd name="T8" fmla="*/ 0 60000 65536"/>
                <a:gd name="T9" fmla="*/ 0 w 87"/>
                <a:gd name="T10" fmla="*/ 0 h 520"/>
                <a:gd name="T11" fmla="*/ 87 w 87"/>
                <a:gd name="T12" fmla="*/ 520 h 5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520">
                  <a:moveTo>
                    <a:pt x="0" y="87"/>
                  </a:moveTo>
                  <a:lnTo>
                    <a:pt x="87" y="0"/>
                  </a:lnTo>
                  <a:lnTo>
                    <a:pt x="87" y="52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7" name="Line 151">
              <a:extLst>
                <a:ext uri="{FF2B5EF4-FFF2-40B4-BE49-F238E27FC236}">
                  <a16:creationId xmlns:a16="http://schemas.microsoft.com/office/drawing/2014/main" id="{919EED4E-6DAD-C518-5FDE-A4181342C2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0" y="882"/>
              <a:ext cx="29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8" name="Line 152">
              <a:extLst>
                <a:ext uri="{FF2B5EF4-FFF2-40B4-BE49-F238E27FC236}">
                  <a16:creationId xmlns:a16="http://schemas.microsoft.com/office/drawing/2014/main" id="{934D2CE9-86E6-B881-B44C-82A3701533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8" y="796"/>
              <a:ext cx="15" cy="2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153">
            <a:extLst>
              <a:ext uri="{FF2B5EF4-FFF2-40B4-BE49-F238E27FC236}">
                <a16:creationId xmlns:a16="http://schemas.microsoft.com/office/drawing/2014/main" id="{BB5A7DE6-99E3-8451-A9BB-AC2080F033F6}"/>
              </a:ext>
            </a:extLst>
          </p:cNvPr>
          <p:cNvGrpSpPr>
            <a:grpSpLocks/>
          </p:cNvGrpSpPr>
          <p:nvPr/>
        </p:nvGrpSpPr>
        <p:grpSpPr bwMode="auto">
          <a:xfrm>
            <a:off x="3633789" y="2919413"/>
            <a:ext cx="160337" cy="138112"/>
            <a:chOff x="1535" y="1500"/>
            <a:chExt cx="101" cy="87"/>
          </a:xfrm>
        </p:grpSpPr>
        <p:sp>
          <p:nvSpPr>
            <p:cNvPr id="41054" name="Freeform 154">
              <a:extLst>
                <a:ext uri="{FF2B5EF4-FFF2-40B4-BE49-F238E27FC236}">
                  <a16:creationId xmlns:a16="http://schemas.microsoft.com/office/drawing/2014/main" id="{98B1A82D-6F70-9662-7688-C4F9EBB56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" y="1500"/>
              <a:ext cx="57" cy="87"/>
            </a:xfrm>
            <a:custGeom>
              <a:avLst/>
              <a:gdLst>
                <a:gd name="T0" fmla="*/ 0 w 346"/>
                <a:gd name="T1" fmla="*/ 1 h 520"/>
                <a:gd name="T2" fmla="*/ 0 w 346"/>
                <a:gd name="T3" fmla="*/ 0 h 520"/>
                <a:gd name="T4" fmla="*/ 1 w 346"/>
                <a:gd name="T5" fmla="*/ 0 h 520"/>
                <a:gd name="T6" fmla="*/ 1 w 346"/>
                <a:gd name="T7" fmla="*/ 1 h 520"/>
                <a:gd name="T8" fmla="*/ 1 w 346"/>
                <a:gd name="T9" fmla="*/ 1 h 520"/>
                <a:gd name="T10" fmla="*/ 1 w 346"/>
                <a:gd name="T11" fmla="*/ 1 h 520"/>
                <a:gd name="T12" fmla="*/ 0 w 346"/>
                <a:gd name="T13" fmla="*/ 1 h 520"/>
                <a:gd name="T14" fmla="*/ 0 w 346"/>
                <a:gd name="T15" fmla="*/ 2 h 520"/>
                <a:gd name="T16" fmla="*/ 0 w 346"/>
                <a:gd name="T17" fmla="*/ 3 h 520"/>
                <a:gd name="T18" fmla="*/ 1 w 346"/>
                <a:gd name="T19" fmla="*/ 3 h 5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6"/>
                <a:gd name="T31" fmla="*/ 0 h 520"/>
                <a:gd name="T32" fmla="*/ 346 w 346"/>
                <a:gd name="T33" fmla="*/ 520 h 5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6" h="520">
                  <a:moveTo>
                    <a:pt x="0" y="87"/>
                  </a:moveTo>
                  <a:lnTo>
                    <a:pt x="86" y="0"/>
                  </a:lnTo>
                  <a:lnTo>
                    <a:pt x="260" y="0"/>
                  </a:lnTo>
                  <a:lnTo>
                    <a:pt x="346" y="87"/>
                  </a:lnTo>
                  <a:lnTo>
                    <a:pt x="346" y="174"/>
                  </a:lnTo>
                  <a:lnTo>
                    <a:pt x="260" y="260"/>
                  </a:lnTo>
                  <a:lnTo>
                    <a:pt x="86" y="260"/>
                  </a:lnTo>
                  <a:lnTo>
                    <a:pt x="0" y="346"/>
                  </a:lnTo>
                  <a:lnTo>
                    <a:pt x="0" y="520"/>
                  </a:lnTo>
                  <a:lnTo>
                    <a:pt x="346" y="52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5" name="Line 155">
              <a:extLst>
                <a:ext uri="{FF2B5EF4-FFF2-40B4-BE49-F238E27FC236}">
                  <a16:creationId xmlns:a16="http://schemas.microsoft.com/office/drawing/2014/main" id="{091CE349-3C11-7365-7825-BF4FBCD66B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1" y="1500"/>
              <a:ext cx="15" cy="2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156">
            <a:extLst>
              <a:ext uri="{FF2B5EF4-FFF2-40B4-BE49-F238E27FC236}">
                <a16:creationId xmlns:a16="http://schemas.microsoft.com/office/drawing/2014/main" id="{A7C064FB-B831-4967-3989-85E0C74BB4B4}"/>
              </a:ext>
            </a:extLst>
          </p:cNvPr>
          <p:cNvGrpSpPr>
            <a:grpSpLocks/>
          </p:cNvGrpSpPr>
          <p:nvPr/>
        </p:nvGrpSpPr>
        <p:grpSpPr bwMode="auto">
          <a:xfrm>
            <a:off x="3859214" y="1773239"/>
            <a:ext cx="344487" cy="136525"/>
            <a:chOff x="1677" y="794"/>
            <a:chExt cx="217" cy="86"/>
          </a:xfrm>
        </p:grpSpPr>
        <p:sp>
          <p:nvSpPr>
            <p:cNvPr id="41049" name="Freeform 157">
              <a:extLst>
                <a:ext uri="{FF2B5EF4-FFF2-40B4-BE49-F238E27FC236}">
                  <a16:creationId xmlns:a16="http://schemas.microsoft.com/office/drawing/2014/main" id="{C8D8EEA7-DF80-647F-52AE-093412D4E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" y="794"/>
              <a:ext cx="29" cy="86"/>
            </a:xfrm>
            <a:custGeom>
              <a:avLst/>
              <a:gdLst>
                <a:gd name="T0" fmla="*/ 1 w 173"/>
                <a:gd name="T1" fmla="*/ 0 h 519"/>
                <a:gd name="T2" fmla="*/ 0 w 173"/>
                <a:gd name="T3" fmla="*/ 1 h 519"/>
                <a:gd name="T4" fmla="*/ 0 w 173"/>
                <a:gd name="T5" fmla="*/ 1 h 519"/>
                <a:gd name="T6" fmla="*/ 1 w 173"/>
                <a:gd name="T7" fmla="*/ 2 h 5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519"/>
                <a:gd name="T14" fmla="*/ 173 w 173"/>
                <a:gd name="T15" fmla="*/ 519 h 5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519">
                  <a:moveTo>
                    <a:pt x="173" y="0"/>
                  </a:moveTo>
                  <a:lnTo>
                    <a:pt x="0" y="172"/>
                  </a:lnTo>
                  <a:lnTo>
                    <a:pt x="0" y="346"/>
                  </a:lnTo>
                  <a:lnTo>
                    <a:pt x="173" y="519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0" name="Freeform 158">
              <a:extLst>
                <a:ext uri="{FF2B5EF4-FFF2-40B4-BE49-F238E27FC236}">
                  <a16:creationId xmlns:a16="http://schemas.microsoft.com/office/drawing/2014/main" id="{CADDFB9A-B0C8-AF13-D544-4BB3D7C43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794"/>
              <a:ext cx="58" cy="43"/>
            </a:xfrm>
            <a:custGeom>
              <a:avLst/>
              <a:gdLst>
                <a:gd name="T0" fmla="*/ 0 w 347"/>
                <a:gd name="T1" fmla="*/ 0 h 259"/>
                <a:gd name="T2" fmla="*/ 1 w 347"/>
                <a:gd name="T3" fmla="*/ 0 h 259"/>
                <a:gd name="T4" fmla="*/ 1 w 347"/>
                <a:gd name="T5" fmla="*/ 0 h 259"/>
                <a:gd name="T6" fmla="*/ 2 w 347"/>
                <a:gd name="T7" fmla="*/ 0 h 259"/>
                <a:gd name="T8" fmla="*/ 2 w 347"/>
                <a:gd name="T9" fmla="*/ 1 h 259"/>
                <a:gd name="T10" fmla="*/ 1 w 347"/>
                <a:gd name="T11" fmla="*/ 1 h 259"/>
                <a:gd name="T12" fmla="*/ 1 w 347"/>
                <a:gd name="T13" fmla="*/ 1 h 2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7"/>
                <a:gd name="T22" fmla="*/ 0 h 259"/>
                <a:gd name="T23" fmla="*/ 347 w 347"/>
                <a:gd name="T24" fmla="*/ 259 h 2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7" h="259">
                  <a:moveTo>
                    <a:pt x="0" y="86"/>
                  </a:moveTo>
                  <a:lnTo>
                    <a:pt x="87" y="0"/>
                  </a:lnTo>
                  <a:lnTo>
                    <a:pt x="260" y="0"/>
                  </a:lnTo>
                  <a:lnTo>
                    <a:pt x="347" y="86"/>
                  </a:lnTo>
                  <a:lnTo>
                    <a:pt x="347" y="172"/>
                  </a:lnTo>
                  <a:lnTo>
                    <a:pt x="260" y="259"/>
                  </a:lnTo>
                  <a:lnTo>
                    <a:pt x="174" y="259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1" name="Freeform 159">
              <a:extLst>
                <a:ext uri="{FF2B5EF4-FFF2-40B4-BE49-F238E27FC236}">
                  <a16:creationId xmlns:a16="http://schemas.microsoft.com/office/drawing/2014/main" id="{22B50D34-D2CD-A746-8796-49992276A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837"/>
              <a:ext cx="58" cy="43"/>
            </a:xfrm>
            <a:custGeom>
              <a:avLst/>
              <a:gdLst>
                <a:gd name="T0" fmla="*/ 1 w 347"/>
                <a:gd name="T1" fmla="*/ 0 h 260"/>
                <a:gd name="T2" fmla="*/ 2 w 347"/>
                <a:gd name="T3" fmla="*/ 0 h 260"/>
                <a:gd name="T4" fmla="*/ 2 w 347"/>
                <a:gd name="T5" fmla="*/ 1 h 260"/>
                <a:gd name="T6" fmla="*/ 1 w 347"/>
                <a:gd name="T7" fmla="*/ 1 h 260"/>
                <a:gd name="T8" fmla="*/ 1 w 347"/>
                <a:gd name="T9" fmla="*/ 1 h 260"/>
                <a:gd name="T10" fmla="*/ 0 w 347"/>
                <a:gd name="T11" fmla="*/ 1 h 2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7"/>
                <a:gd name="T19" fmla="*/ 0 h 260"/>
                <a:gd name="T20" fmla="*/ 347 w 347"/>
                <a:gd name="T21" fmla="*/ 260 h 2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7" h="260">
                  <a:moveTo>
                    <a:pt x="260" y="0"/>
                  </a:moveTo>
                  <a:lnTo>
                    <a:pt x="347" y="87"/>
                  </a:lnTo>
                  <a:lnTo>
                    <a:pt x="347" y="174"/>
                  </a:lnTo>
                  <a:lnTo>
                    <a:pt x="260" y="260"/>
                  </a:lnTo>
                  <a:lnTo>
                    <a:pt x="87" y="260"/>
                  </a:lnTo>
                  <a:lnTo>
                    <a:pt x="0" y="174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2" name="Line 160">
              <a:extLst>
                <a:ext uri="{FF2B5EF4-FFF2-40B4-BE49-F238E27FC236}">
                  <a16:creationId xmlns:a16="http://schemas.microsoft.com/office/drawing/2014/main" id="{C90102C1-E866-38CA-084D-2E92A0004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2" y="794"/>
              <a:ext cx="14" cy="2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3" name="Freeform 161">
              <a:extLst>
                <a:ext uri="{FF2B5EF4-FFF2-40B4-BE49-F238E27FC236}">
                  <a16:creationId xmlns:a16="http://schemas.microsoft.com/office/drawing/2014/main" id="{620B958C-5A6A-B284-E72E-E3C27441B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794"/>
              <a:ext cx="29" cy="86"/>
            </a:xfrm>
            <a:custGeom>
              <a:avLst/>
              <a:gdLst>
                <a:gd name="T0" fmla="*/ 0 w 173"/>
                <a:gd name="T1" fmla="*/ 0 h 519"/>
                <a:gd name="T2" fmla="*/ 1 w 173"/>
                <a:gd name="T3" fmla="*/ 1 h 519"/>
                <a:gd name="T4" fmla="*/ 1 w 173"/>
                <a:gd name="T5" fmla="*/ 1 h 519"/>
                <a:gd name="T6" fmla="*/ 0 w 173"/>
                <a:gd name="T7" fmla="*/ 2 h 5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519"/>
                <a:gd name="T14" fmla="*/ 173 w 173"/>
                <a:gd name="T15" fmla="*/ 519 h 5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519">
                  <a:moveTo>
                    <a:pt x="0" y="0"/>
                  </a:moveTo>
                  <a:lnTo>
                    <a:pt x="173" y="172"/>
                  </a:lnTo>
                  <a:lnTo>
                    <a:pt x="173" y="346"/>
                  </a:lnTo>
                  <a:lnTo>
                    <a:pt x="0" y="519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162">
            <a:extLst>
              <a:ext uri="{FF2B5EF4-FFF2-40B4-BE49-F238E27FC236}">
                <a16:creationId xmlns:a16="http://schemas.microsoft.com/office/drawing/2014/main" id="{6F4619EB-FB26-DF5F-0E1D-C66DF17E3EBE}"/>
              </a:ext>
            </a:extLst>
          </p:cNvPr>
          <p:cNvGrpSpPr>
            <a:grpSpLocks/>
          </p:cNvGrpSpPr>
          <p:nvPr/>
        </p:nvGrpSpPr>
        <p:grpSpPr bwMode="auto">
          <a:xfrm>
            <a:off x="3822700" y="2900363"/>
            <a:ext cx="342900" cy="138112"/>
            <a:chOff x="1654" y="1488"/>
            <a:chExt cx="216" cy="87"/>
          </a:xfrm>
        </p:grpSpPr>
        <p:sp>
          <p:nvSpPr>
            <p:cNvPr id="41045" name="Freeform 163">
              <a:extLst>
                <a:ext uri="{FF2B5EF4-FFF2-40B4-BE49-F238E27FC236}">
                  <a16:creationId xmlns:a16="http://schemas.microsoft.com/office/drawing/2014/main" id="{14764A3D-417A-87F5-9445-90C728952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1488"/>
              <a:ext cx="28" cy="87"/>
            </a:xfrm>
            <a:custGeom>
              <a:avLst/>
              <a:gdLst>
                <a:gd name="T0" fmla="*/ 1 w 174"/>
                <a:gd name="T1" fmla="*/ 0 h 520"/>
                <a:gd name="T2" fmla="*/ 0 w 174"/>
                <a:gd name="T3" fmla="*/ 1 h 520"/>
                <a:gd name="T4" fmla="*/ 0 w 174"/>
                <a:gd name="T5" fmla="*/ 2 h 520"/>
                <a:gd name="T6" fmla="*/ 1 w 174"/>
                <a:gd name="T7" fmla="*/ 3 h 5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4"/>
                <a:gd name="T13" fmla="*/ 0 h 520"/>
                <a:gd name="T14" fmla="*/ 174 w 174"/>
                <a:gd name="T15" fmla="*/ 520 h 5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4" h="520">
                  <a:moveTo>
                    <a:pt x="174" y="0"/>
                  </a:moveTo>
                  <a:lnTo>
                    <a:pt x="0" y="173"/>
                  </a:lnTo>
                  <a:lnTo>
                    <a:pt x="0" y="346"/>
                  </a:lnTo>
                  <a:lnTo>
                    <a:pt x="174" y="52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6" name="Freeform 164">
              <a:extLst>
                <a:ext uri="{FF2B5EF4-FFF2-40B4-BE49-F238E27FC236}">
                  <a16:creationId xmlns:a16="http://schemas.microsoft.com/office/drawing/2014/main" id="{FB068479-833B-05E3-2933-ECEB8BDFD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" y="1488"/>
              <a:ext cx="58" cy="87"/>
            </a:xfrm>
            <a:custGeom>
              <a:avLst/>
              <a:gdLst>
                <a:gd name="T0" fmla="*/ 2 w 347"/>
                <a:gd name="T1" fmla="*/ 2 h 520"/>
                <a:gd name="T2" fmla="*/ 0 w 347"/>
                <a:gd name="T3" fmla="*/ 2 h 520"/>
                <a:gd name="T4" fmla="*/ 1 w 347"/>
                <a:gd name="T5" fmla="*/ 0 h 520"/>
                <a:gd name="T6" fmla="*/ 1 w 347"/>
                <a:gd name="T7" fmla="*/ 3 h 5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7"/>
                <a:gd name="T13" fmla="*/ 0 h 520"/>
                <a:gd name="T14" fmla="*/ 347 w 347"/>
                <a:gd name="T15" fmla="*/ 520 h 5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7" h="520">
                  <a:moveTo>
                    <a:pt x="347" y="346"/>
                  </a:moveTo>
                  <a:lnTo>
                    <a:pt x="0" y="346"/>
                  </a:lnTo>
                  <a:lnTo>
                    <a:pt x="261" y="0"/>
                  </a:lnTo>
                  <a:lnTo>
                    <a:pt x="261" y="52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7" name="Line 165">
              <a:extLst>
                <a:ext uri="{FF2B5EF4-FFF2-40B4-BE49-F238E27FC236}">
                  <a16:creationId xmlns:a16="http://schemas.microsoft.com/office/drawing/2014/main" id="{E2C0677B-5FB1-258A-E5BA-CCA2FD6307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8" y="1488"/>
              <a:ext cx="14" cy="2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8" name="Freeform 166">
              <a:extLst>
                <a:ext uri="{FF2B5EF4-FFF2-40B4-BE49-F238E27FC236}">
                  <a16:creationId xmlns:a16="http://schemas.microsoft.com/office/drawing/2014/main" id="{DE5AC37F-3440-813C-30FB-55E4FD740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" y="1488"/>
              <a:ext cx="29" cy="87"/>
            </a:xfrm>
            <a:custGeom>
              <a:avLst/>
              <a:gdLst>
                <a:gd name="T0" fmla="*/ 0 w 173"/>
                <a:gd name="T1" fmla="*/ 0 h 520"/>
                <a:gd name="T2" fmla="*/ 1 w 173"/>
                <a:gd name="T3" fmla="*/ 1 h 520"/>
                <a:gd name="T4" fmla="*/ 1 w 173"/>
                <a:gd name="T5" fmla="*/ 2 h 520"/>
                <a:gd name="T6" fmla="*/ 0 w 173"/>
                <a:gd name="T7" fmla="*/ 3 h 5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520"/>
                <a:gd name="T14" fmla="*/ 173 w 173"/>
                <a:gd name="T15" fmla="*/ 520 h 5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520">
                  <a:moveTo>
                    <a:pt x="0" y="0"/>
                  </a:moveTo>
                  <a:lnTo>
                    <a:pt x="173" y="173"/>
                  </a:lnTo>
                  <a:lnTo>
                    <a:pt x="173" y="346"/>
                  </a:lnTo>
                  <a:lnTo>
                    <a:pt x="0" y="52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5271" name="Line 167">
            <a:extLst>
              <a:ext uri="{FF2B5EF4-FFF2-40B4-BE49-F238E27FC236}">
                <a16:creationId xmlns:a16="http://schemas.microsoft.com/office/drawing/2014/main" id="{D4CD3D2F-EF14-5CAD-D7B0-5419406DCF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3650" y="2828926"/>
            <a:ext cx="1588" cy="30892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5272" name="Line 168">
            <a:extLst>
              <a:ext uri="{FF2B5EF4-FFF2-40B4-BE49-F238E27FC236}">
                <a16:creationId xmlns:a16="http://schemas.microsoft.com/office/drawing/2014/main" id="{7A4DEE63-62AE-95A1-0242-73C9847E1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0975" y="2828925"/>
            <a:ext cx="12954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" name="Group 169">
            <a:extLst>
              <a:ext uri="{FF2B5EF4-FFF2-40B4-BE49-F238E27FC236}">
                <a16:creationId xmlns:a16="http://schemas.microsoft.com/office/drawing/2014/main" id="{992EC4B1-419C-934A-B763-FC300B83FDDB}"/>
              </a:ext>
            </a:extLst>
          </p:cNvPr>
          <p:cNvGrpSpPr>
            <a:grpSpLocks/>
          </p:cNvGrpSpPr>
          <p:nvPr/>
        </p:nvGrpSpPr>
        <p:grpSpPr bwMode="auto">
          <a:xfrm>
            <a:off x="6578601" y="2005013"/>
            <a:ext cx="1247775" cy="838200"/>
            <a:chOff x="3184" y="1353"/>
            <a:chExt cx="786" cy="528"/>
          </a:xfrm>
        </p:grpSpPr>
        <p:sp>
          <p:nvSpPr>
            <p:cNvPr id="41042" name="Line 170">
              <a:extLst>
                <a:ext uri="{FF2B5EF4-FFF2-40B4-BE49-F238E27FC236}">
                  <a16:creationId xmlns:a16="http://schemas.microsoft.com/office/drawing/2014/main" id="{88EE1C29-D775-0588-EE46-662A412BE5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4" y="1353"/>
              <a:ext cx="0" cy="52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3" name="Line 171">
              <a:extLst>
                <a:ext uri="{FF2B5EF4-FFF2-40B4-BE49-F238E27FC236}">
                  <a16:creationId xmlns:a16="http://schemas.microsoft.com/office/drawing/2014/main" id="{DC7E86F6-DBA3-A95B-A503-DB2E88AC91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0" y="1353"/>
              <a:ext cx="0" cy="52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4" name="Line 172">
              <a:extLst>
                <a:ext uri="{FF2B5EF4-FFF2-40B4-BE49-F238E27FC236}">
                  <a16:creationId xmlns:a16="http://schemas.microsoft.com/office/drawing/2014/main" id="{A0ED0649-EE93-FF91-96D2-3537C28B3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2" y="1365"/>
              <a:ext cx="768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5277" name="Line 173">
            <a:extLst>
              <a:ext uri="{FF2B5EF4-FFF2-40B4-BE49-F238E27FC236}">
                <a16:creationId xmlns:a16="http://schemas.microsoft.com/office/drawing/2014/main" id="{3AB53937-03D4-1337-51D7-41417D2C10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2828925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5278" name="Line 174">
            <a:extLst>
              <a:ext uri="{FF2B5EF4-FFF2-40B4-BE49-F238E27FC236}">
                <a16:creationId xmlns:a16="http://schemas.microsoft.com/office/drawing/2014/main" id="{80FFAA1A-09C3-A0F5-5F35-2F5E43526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895725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5279" name="Line 175">
            <a:extLst>
              <a:ext uri="{FF2B5EF4-FFF2-40B4-BE49-F238E27FC236}">
                <a16:creationId xmlns:a16="http://schemas.microsoft.com/office/drawing/2014/main" id="{B84288A5-8F67-7C77-0EAF-8910ADD739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81950" y="2828925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Group 176">
            <a:extLst>
              <a:ext uri="{FF2B5EF4-FFF2-40B4-BE49-F238E27FC236}">
                <a16:creationId xmlns:a16="http://schemas.microsoft.com/office/drawing/2014/main" id="{5F65CBFC-E4FE-D67D-0DA6-F860DA257404}"/>
              </a:ext>
            </a:extLst>
          </p:cNvPr>
          <p:cNvGrpSpPr>
            <a:grpSpLocks/>
          </p:cNvGrpSpPr>
          <p:nvPr/>
        </p:nvGrpSpPr>
        <p:grpSpPr bwMode="auto">
          <a:xfrm>
            <a:off x="3268663" y="5807076"/>
            <a:ext cx="666750" cy="214313"/>
            <a:chOff x="1099" y="3748"/>
            <a:chExt cx="420" cy="135"/>
          </a:xfrm>
        </p:grpSpPr>
        <p:grpSp>
          <p:nvGrpSpPr>
            <p:cNvPr id="41035" name="Group 177">
              <a:extLst>
                <a:ext uri="{FF2B5EF4-FFF2-40B4-BE49-F238E27FC236}">
                  <a16:creationId xmlns:a16="http://schemas.microsoft.com/office/drawing/2014/main" id="{79EE8A1D-748D-14EF-B8EE-217E807217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9" y="3752"/>
              <a:ext cx="231" cy="88"/>
              <a:chOff x="1471" y="3414"/>
              <a:chExt cx="231" cy="88"/>
            </a:xfrm>
          </p:grpSpPr>
          <p:sp>
            <p:nvSpPr>
              <p:cNvPr id="41037" name="Freeform 178">
                <a:extLst>
                  <a:ext uri="{FF2B5EF4-FFF2-40B4-BE49-F238E27FC236}">
                    <a16:creationId xmlns:a16="http://schemas.microsoft.com/office/drawing/2014/main" id="{1228135A-D6F1-0C18-534A-2E5E1FFCB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" y="3414"/>
                <a:ext cx="14" cy="87"/>
              </a:xfrm>
              <a:custGeom>
                <a:avLst/>
                <a:gdLst>
                  <a:gd name="T0" fmla="*/ 0 w 87"/>
                  <a:gd name="T1" fmla="*/ 1 h 520"/>
                  <a:gd name="T2" fmla="*/ 0 w 87"/>
                  <a:gd name="T3" fmla="*/ 0 h 520"/>
                  <a:gd name="T4" fmla="*/ 0 w 87"/>
                  <a:gd name="T5" fmla="*/ 3 h 520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520"/>
                  <a:gd name="T11" fmla="*/ 87 w 87"/>
                  <a:gd name="T12" fmla="*/ 520 h 5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520">
                    <a:moveTo>
                      <a:pt x="0" y="87"/>
                    </a:moveTo>
                    <a:lnTo>
                      <a:pt x="87" y="0"/>
                    </a:lnTo>
                    <a:lnTo>
                      <a:pt x="87" y="52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38" name="Line 179">
                <a:extLst>
                  <a:ext uri="{FF2B5EF4-FFF2-40B4-BE49-F238E27FC236}">
                    <a16:creationId xmlns:a16="http://schemas.microsoft.com/office/drawing/2014/main" id="{45FE81F8-2752-E47E-CF10-EEF90A2C2F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1" y="3501"/>
                <a:ext cx="2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39" name="Freeform 180">
                <a:extLst>
                  <a:ext uri="{FF2B5EF4-FFF2-40B4-BE49-F238E27FC236}">
                    <a16:creationId xmlns:a16="http://schemas.microsoft.com/office/drawing/2014/main" id="{D47C56A7-D633-2C18-9A1E-1BA48B487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3414"/>
                <a:ext cx="29" cy="87"/>
              </a:xfrm>
              <a:custGeom>
                <a:avLst/>
                <a:gdLst>
                  <a:gd name="T0" fmla="*/ 1 w 174"/>
                  <a:gd name="T1" fmla="*/ 0 h 520"/>
                  <a:gd name="T2" fmla="*/ 0 w 174"/>
                  <a:gd name="T3" fmla="*/ 1 h 520"/>
                  <a:gd name="T4" fmla="*/ 0 w 174"/>
                  <a:gd name="T5" fmla="*/ 2 h 520"/>
                  <a:gd name="T6" fmla="*/ 1 w 174"/>
                  <a:gd name="T7" fmla="*/ 3 h 5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4"/>
                  <a:gd name="T13" fmla="*/ 0 h 520"/>
                  <a:gd name="T14" fmla="*/ 174 w 174"/>
                  <a:gd name="T15" fmla="*/ 520 h 5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4" h="520">
                    <a:moveTo>
                      <a:pt x="174" y="0"/>
                    </a:moveTo>
                    <a:lnTo>
                      <a:pt x="0" y="174"/>
                    </a:lnTo>
                    <a:lnTo>
                      <a:pt x="0" y="346"/>
                    </a:lnTo>
                    <a:lnTo>
                      <a:pt x="174" y="52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40" name="Freeform 181">
                <a:extLst>
                  <a:ext uri="{FF2B5EF4-FFF2-40B4-BE49-F238E27FC236}">
                    <a16:creationId xmlns:a16="http://schemas.microsoft.com/office/drawing/2014/main" id="{2EF518FC-C9C1-7946-4CC4-0BA5F87E9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3414"/>
                <a:ext cx="58" cy="87"/>
              </a:xfrm>
              <a:custGeom>
                <a:avLst/>
                <a:gdLst>
                  <a:gd name="T0" fmla="*/ 0 w 346"/>
                  <a:gd name="T1" fmla="*/ 1 h 520"/>
                  <a:gd name="T2" fmla="*/ 0 w 346"/>
                  <a:gd name="T3" fmla="*/ 0 h 520"/>
                  <a:gd name="T4" fmla="*/ 1 w 346"/>
                  <a:gd name="T5" fmla="*/ 0 h 520"/>
                  <a:gd name="T6" fmla="*/ 2 w 346"/>
                  <a:gd name="T7" fmla="*/ 1 h 520"/>
                  <a:gd name="T8" fmla="*/ 2 w 346"/>
                  <a:gd name="T9" fmla="*/ 1 h 520"/>
                  <a:gd name="T10" fmla="*/ 1 w 346"/>
                  <a:gd name="T11" fmla="*/ 1 h 520"/>
                  <a:gd name="T12" fmla="*/ 0 w 346"/>
                  <a:gd name="T13" fmla="*/ 1 h 520"/>
                  <a:gd name="T14" fmla="*/ 0 w 346"/>
                  <a:gd name="T15" fmla="*/ 2 h 520"/>
                  <a:gd name="T16" fmla="*/ 0 w 346"/>
                  <a:gd name="T17" fmla="*/ 3 h 520"/>
                  <a:gd name="T18" fmla="*/ 2 w 346"/>
                  <a:gd name="T19" fmla="*/ 3 h 5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6"/>
                  <a:gd name="T31" fmla="*/ 0 h 520"/>
                  <a:gd name="T32" fmla="*/ 346 w 346"/>
                  <a:gd name="T33" fmla="*/ 520 h 5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6" h="520">
                    <a:moveTo>
                      <a:pt x="0" y="87"/>
                    </a:moveTo>
                    <a:lnTo>
                      <a:pt x="86" y="0"/>
                    </a:lnTo>
                    <a:lnTo>
                      <a:pt x="259" y="0"/>
                    </a:lnTo>
                    <a:lnTo>
                      <a:pt x="346" y="87"/>
                    </a:lnTo>
                    <a:lnTo>
                      <a:pt x="346" y="174"/>
                    </a:lnTo>
                    <a:lnTo>
                      <a:pt x="259" y="259"/>
                    </a:lnTo>
                    <a:lnTo>
                      <a:pt x="86" y="259"/>
                    </a:lnTo>
                    <a:lnTo>
                      <a:pt x="0" y="346"/>
                    </a:lnTo>
                    <a:lnTo>
                      <a:pt x="0" y="520"/>
                    </a:lnTo>
                    <a:lnTo>
                      <a:pt x="346" y="52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41" name="Freeform 182">
                <a:extLst>
                  <a:ext uri="{FF2B5EF4-FFF2-40B4-BE49-F238E27FC236}">
                    <a16:creationId xmlns:a16="http://schemas.microsoft.com/office/drawing/2014/main" id="{0BE29D6D-71F9-5EFE-3345-8C71BC8ED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3" y="3414"/>
                <a:ext cx="29" cy="87"/>
              </a:xfrm>
              <a:custGeom>
                <a:avLst/>
                <a:gdLst>
                  <a:gd name="T0" fmla="*/ 0 w 173"/>
                  <a:gd name="T1" fmla="*/ 0 h 520"/>
                  <a:gd name="T2" fmla="*/ 1 w 173"/>
                  <a:gd name="T3" fmla="*/ 1 h 520"/>
                  <a:gd name="T4" fmla="*/ 1 w 173"/>
                  <a:gd name="T5" fmla="*/ 2 h 520"/>
                  <a:gd name="T6" fmla="*/ 0 w 173"/>
                  <a:gd name="T7" fmla="*/ 3 h 5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3"/>
                  <a:gd name="T13" fmla="*/ 0 h 520"/>
                  <a:gd name="T14" fmla="*/ 173 w 173"/>
                  <a:gd name="T15" fmla="*/ 520 h 5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3" h="520">
                    <a:moveTo>
                      <a:pt x="0" y="0"/>
                    </a:moveTo>
                    <a:lnTo>
                      <a:pt x="173" y="174"/>
                    </a:lnTo>
                    <a:lnTo>
                      <a:pt x="173" y="346"/>
                    </a:lnTo>
                    <a:lnTo>
                      <a:pt x="0" y="52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1036" name="Text Box 183">
              <a:extLst>
                <a:ext uri="{FF2B5EF4-FFF2-40B4-BE49-F238E27FC236}">
                  <a16:creationId xmlns:a16="http://schemas.microsoft.com/office/drawing/2014/main" id="{FCA52661-F059-123B-15DC-5810A8F5F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8" y="3748"/>
              <a:ext cx="18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zh-CN" altLang="en-US" sz="800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●</a:t>
              </a:r>
            </a:p>
          </p:txBody>
        </p:sp>
      </p:grpSp>
      <p:grpSp>
        <p:nvGrpSpPr>
          <p:cNvPr id="14" name="Group 184">
            <a:extLst>
              <a:ext uri="{FF2B5EF4-FFF2-40B4-BE49-F238E27FC236}">
                <a16:creationId xmlns:a16="http://schemas.microsoft.com/office/drawing/2014/main" id="{3698FBE1-F297-9874-4579-1464C2A6247B}"/>
              </a:ext>
            </a:extLst>
          </p:cNvPr>
          <p:cNvGrpSpPr>
            <a:grpSpLocks/>
          </p:cNvGrpSpPr>
          <p:nvPr/>
        </p:nvGrpSpPr>
        <p:grpSpPr bwMode="auto">
          <a:xfrm>
            <a:off x="3298825" y="4519613"/>
            <a:ext cx="636588" cy="279400"/>
            <a:chOff x="1118" y="2937"/>
            <a:chExt cx="401" cy="176"/>
          </a:xfrm>
        </p:grpSpPr>
        <p:grpSp>
          <p:nvGrpSpPr>
            <p:cNvPr id="41027" name="Group 185">
              <a:extLst>
                <a:ext uri="{FF2B5EF4-FFF2-40B4-BE49-F238E27FC236}">
                  <a16:creationId xmlns:a16="http://schemas.microsoft.com/office/drawing/2014/main" id="{D7E1BA02-49C1-C67A-CE16-3CE2B4BF8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8" y="2937"/>
              <a:ext cx="260" cy="87"/>
              <a:chOff x="1439" y="2484"/>
              <a:chExt cx="260" cy="87"/>
            </a:xfrm>
          </p:grpSpPr>
          <p:grpSp>
            <p:nvGrpSpPr>
              <p:cNvPr id="41029" name="Group 186">
                <a:extLst>
                  <a:ext uri="{FF2B5EF4-FFF2-40B4-BE49-F238E27FC236}">
                    <a16:creationId xmlns:a16="http://schemas.microsoft.com/office/drawing/2014/main" id="{5EA6C8D9-06B0-A771-9F5A-C71325F2A6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9" y="2484"/>
                <a:ext cx="58" cy="87"/>
                <a:chOff x="1439" y="2484"/>
                <a:chExt cx="58" cy="87"/>
              </a:xfrm>
            </p:grpSpPr>
            <p:sp>
              <p:nvSpPr>
                <p:cNvPr id="41033" name="Freeform 187">
                  <a:extLst>
                    <a:ext uri="{FF2B5EF4-FFF2-40B4-BE49-F238E27FC236}">
                      <a16:creationId xmlns:a16="http://schemas.microsoft.com/office/drawing/2014/main" id="{7AA16882-ECD7-6902-BA79-9797C09456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9" y="2484"/>
                  <a:ext cx="58" cy="44"/>
                </a:xfrm>
                <a:custGeom>
                  <a:avLst/>
                  <a:gdLst>
                    <a:gd name="T0" fmla="*/ 0 w 347"/>
                    <a:gd name="T1" fmla="*/ 1 h 261"/>
                    <a:gd name="T2" fmla="*/ 0 w 347"/>
                    <a:gd name="T3" fmla="*/ 0 h 261"/>
                    <a:gd name="T4" fmla="*/ 1 w 347"/>
                    <a:gd name="T5" fmla="*/ 0 h 261"/>
                    <a:gd name="T6" fmla="*/ 2 w 347"/>
                    <a:gd name="T7" fmla="*/ 1 h 261"/>
                    <a:gd name="T8" fmla="*/ 2 w 347"/>
                    <a:gd name="T9" fmla="*/ 1 h 261"/>
                    <a:gd name="T10" fmla="*/ 1 w 347"/>
                    <a:gd name="T11" fmla="*/ 1 h 261"/>
                    <a:gd name="T12" fmla="*/ 1 w 347"/>
                    <a:gd name="T13" fmla="*/ 1 h 2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7"/>
                    <a:gd name="T22" fmla="*/ 0 h 261"/>
                    <a:gd name="T23" fmla="*/ 347 w 347"/>
                    <a:gd name="T24" fmla="*/ 261 h 2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7" h="261">
                      <a:moveTo>
                        <a:pt x="0" y="87"/>
                      </a:moveTo>
                      <a:lnTo>
                        <a:pt x="86" y="0"/>
                      </a:lnTo>
                      <a:lnTo>
                        <a:pt x="260" y="0"/>
                      </a:lnTo>
                      <a:lnTo>
                        <a:pt x="347" y="87"/>
                      </a:lnTo>
                      <a:lnTo>
                        <a:pt x="347" y="174"/>
                      </a:lnTo>
                      <a:lnTo>
                        <a:pt x="260" y="261"/>
                      </a:lnTo>
                      <a:lnTo>
                        <a:pt x="173" y="261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34" name="Freeform 188">
                  <a:extLst>
                    <a:ext uri="{FF2B5EF4-FFF2-40B4-BE49-F238E27FC236}">
                      <a16:creationId xmlns:a16="http://schemas.microsoft.com/office/drawing/2014/main" id="{5CCB7397-0407-0CD3-A472-CD91C645B6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9" y="2528"/>
                  <a:ext cx="58" cy="43"/>
                </a:xfrm>
                <a:custGeom>
                  <a:avLst/>
                  <a:gdLst>
                    <a:gd name="T0" fmla="*/ 1 w 347"/>
                    <a:gd name="T1" fmla="*/ 0 h 259"/>
                    <a:gd name="T2" fmla="*/ 2 w 347"/>
                    <a:gd name="T3" fmla="*/ 0 h 259"/>
                    <a:gd name="T4" fmla="*/ 2 w 347"/>
                    <a:gd name="T5" fmla="*/ 1 h 259"/>
                    <a:gd name="T6" fmla="*/ 1 w 347"/>
                    <a:gd name="T7" fmla="*/ 1 h 259"/>
                    <a:gd name="T8" fmla="*/ 0 w 347"/>
                    <a:gd name="T9" fmla="*/ 1 h 259"/>
                    <a:gd name="T10" fmla="*/ 0 w 347"/>
                    <a:gd name="T11" fmla="*/ 1 h 2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7"/>
                    <a:gd name="T19" fmla="*/ 0 h 259"/>
                    <a:gd name="T20" fmla="*/ 347 w 347"/>
                    <a:gd name="T21" fmla="*/ 259 h 2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7" h="259">
                      <a:moveTo>
                        <a:pt x="260" y="0"/>
                      </a:moveTo>
                      <a:lnTo>
                        <a:pt x="347" y="86"/>
                      </a:lnTo>
                      <a:lnTo>
                        <a:pt x="347" y="173"/>
                      </a:lnTo>
                      <a:lnTo>
                        <a:pt x="260" y="259"/>
                      </a:lnTo>
                      <a:lnTo>
                        <a:pt x="86" y="259"/>
                      </a:lnTo>
                      <a:lnTo>
                        <a:pt x="0" y="173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1030" name="Freeform 189">
                <a:extLst>
                  <a:ext uri="{FF2B5EF4-FFF2-40B4-BE49-F238E27FC236}">
                    <a16:creationId xmlns:a16="http://schemas.microsoft.com/office/drawing/2014/main" id="{C2568904-E757-CF49-DD3D-ACF9B80AA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" y="2484"/>
                <a:ext cx="29" cy="87"/>
              </a:xfrm>
              <a:custGeom>
                <a:avLst/>
                <a:gdLst>
                  <a:gd name="T0" fmla="*/ 1 w 174"/>
                  <a:gd name="T1" fmla="*/ 0 h 520"/>
                  <a:gd name="T2" fmla="*/ 0 w 174"/>
                  <a:gd name="T3" fmla="*/ 1 h 520"/>
                  <a:gd name="T4" fmla="*/ 0 w 174"/>
                  <a:gd name="T5" fmla="*/ 2 h 520"/>
                  <a:gd name="T6" fmla="*/ 1 w 174"/>
                  <a:gd name="T7" fmla="*/ 3 h 5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4"/>
                  <a:gd name="T13" fmla="*/ 0 h 520"/>
                  <a:gd name="T14" fmla="*/ 174 w 174"/>
                  <a:gd name="T15" fmla="*/ 520 h 5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4" h="520">
                    <a:moveTo>
                      <a:pt x="174" y="0"/>
                    </a:moveTo>
                    <a:lnTo>
                      <a:pt x="0" y="174"/>
                    </a:lnTo>
                    <a:lnTo>
                      <a:pt x="0" y="347"/>
                    </a:lnTo>
                    <a:lnTo>
                      <a:pt x="174" y="52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31" name="Freeform 190">
                <a:extLst>
                  <a:ext uri="{FF2B5EF4-FFF2-40B4-BE49-F238E27FC236}">
                    <a16:creationId xmlns:a16="http://schemas.microsoft.com/office/drawing/2014/main" id="{9BB81667-20EB-199A-D2BD-654426D8C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3" y="2484"/>
                <a:ext cx="58" cy="87"/>
              </a:xfrm>
              <a:custGeom>
                <a:avLst/>
                <a:gdLst>
                  <a:gd name="T0" fmla="*/ 2 w 348"/>
                  <a:gd name="T1" fmla="*/ 2 h 520"/>
                  <a:gd name="T2" fmla="*/ 0 w 348"/>
                  <a:gd name="T3" fmla="*/ 2 h 520"/>
                  <a:gd name="T4" fmla="*/ 1 w 348"/>
                  <a:gd name="T5" fmla="*/ 0 h 520"/>
                  <a:gd name="T6" fmla="*/ 1 w 348"/>
                  <a:gd name="T7" fmla="*/ 3 h 5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8"/>
                  <a:gd name="T13" fmla="*/ 0 h 520"/>
                  <a:gd name="T14" fmla="*/ 348 w 348"/>
                  <a:gd name="T15" fmla="*/ 520 h 5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8" h="520">
                    <a:moveTo>
                      <a:pt x="348" y="347"/>
                    </a:moveTo>
                    <a:lnTo>
                      <a:pt x="0" y="347"/>
                    </a:lnTo>
                    <a:lnTo>
                      <a:pt x="261" y="0"/>
                    </a:lnTo>
                    <a:lnTo>
                      <a:pt x="261" y="52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32" name="Freeform 191">
                <a:extLst>
                  <a:ext uri="{FF2B5EF4-FFF2-40B4-BE49-F238E27FC236}">
                    <a16:creationId xmlns:a16="http://schemas.microsoft.com/office/drawing/2014/main" id="{0F902D7D-442B-FEDE-85C9-51B080435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0" y="2484"/>
                <a:ext cx="29" cy="87"/>
              </a:xfrm>
              <a:custGeom>
                <a:avLst/>
                <a:gdLst>
                  <a:gd name="T0" fmla="*/ 0 w 174"/>
                  <a:gd name="T1" fmla="*/ 0 h 520"/>
                  <a:gd name="T2" fmla="*/ 1 w 174"/>
                  <a:gd name="T3" fmla="*/ 1 h 520"/>
                  <a:gd name="T4" fmla="*/ 1 w 174"/>
                  <a:gd name="T5" fmla="*/ 2 h 520"/>
                  <a:gd name="T6" fmla="*/ 0 w 174"/>
                  <a:gd name="T7" fmla="*/ 3 h 5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4"/>
                  <a:gd name="T13" fmla="*/ 0 h 520"/>
                  <a:gd name="T14" fmla="*/ 174 w 174"/>
                  <a:gd name="T15" fmla="*/ 520 h 5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4" h="520">
                    <a:moveTo>
                      <a:pt x="0" y="0"/>
                    </a:moveTo>
                    <a:lnTo>
                      <a:pt x="174" y="174"/>
                    </a:lnTo>
                    <a:lnTo>
                      <a:pt x="174" y="347"/>
                    </a:lnTo>
                    <a:lnTo>
                      <a:pt x="0" y="52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1028" name="Text Box 192">
              <a:extLst>
                <a:ext uri="{FF2B5EF4-FFF2-40B4-BE49-F238E27FC236}">
                  <a16:creationId xmlns:a16="http://schemas.microsoft.com/office/drawing/2014/main" id="{AB783BDC-42E7-4AB7-4347-8DD65B9BB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8" y="2978"/>
              <a:ext cx="18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zh-CN" altLang="en-US" sz="800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●</a:t>
              </a:r>
            </a:p>
          </p:txBody>
        </p:sp>
      </p:grpSp>
      <p:grpSp>
        <p:nvGrpSpPr>
          <p:cNvPr id="17" name="Group 193">
            <a:extLst>
              <a:ext uri="{FF2B5EF4-FFF2-40B4-BE49-F238E27FC236}">
                <a16:creationId xmlns:a16="http://schemas.microsoft.com/office/drawing/2014/main" id="{0AFC0B08-6A32-8A71-85FF-114E0E3A976F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2711450"/>
            <a:ext cx="287338" cy="331788"/>
            <a:chOff x="3098" y="1798"/>
            <a:chExt cx="181" cy="209"/>
          </a:xfrm>
        </p:grpSpPr>
        <p:grpSp>
          <p:nvGrpSpPr>
            <p:cNvPr id="41022" name="Group 194">
              <a:extLst>
                <a:ext uri="{FF2B5EF4-FFF2-40B4-BE49-F238E27FC236}">
                  <a16:creationId xmlns:a16="http://schemas.microsoft.com/office/drawing/2014/main" id="{60BA929B-7293-1756-FF04-7E6C65248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8" y="1920"/>
              <a:ext cx="144" cy="87"/>
              <a:chOff x="3314" y="1486"/>
              <a:chExt cx="144" cy="87"/>
            </a:xfrm>
          </p:grpSpPr>
          <p:sp>
            <p:nvSpPr>
              <p:cNvPr id="41024" name="Freeform 195">
                <a:extLst>
                  <a:ext uri="{FF2B5EF4-FFF2-40B4-BE49-F238E27FC236}">
                    <a16:creationId xmlns:a16="http://schemas.microsoft.com/office/drawing/2014/main" id="{49862AE6-3F68-EA93-4996-51F5D82CD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" y="1486"/>
                <a:ext cx="58" cy="87"/>
              </a:xfrm>
              <a:custGeom>
                <a:avLst/>
                <a:gdLst>
                  <a:gd name="T0" fmla="*/ 2 w 346"/>
                  <a:gd name="T1" fmla="*/ 2 h 520"/>
                  <a:gd name="T2" fmla="*/ 0 w 346"/>
                  <a:gd name="T3" fmla="*/ 2 h 520"/>
                  <a:gd name="T4" fmla="*/ 1 w 346"/>
                  <a:gd name="T5" fmla="*/ 0 h 520"/>
                  <a:gd name="T6" fmla="*/ 1 w 346"/>
                  <a:gd name="T7" fmla="*/ 3 h 5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6"/>
                  <a:gd name="T13" fmla="*/ 0 h 520"/>
                  <a:gd name="T14" fmla="*/ 346 w 346"/>
                  <a:gd name="T15" fmla="*/ 520 h 5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6" h="520">
                    <a:moveTo>
                      <a:pt x="346" y="348"/>
                    </a:moveTo>
                    <a:lnTo>
                      <a:pt x="0" y="348"/>
                    </a:lnTo>
                    <a:lnTo>
                      <a:pt x="259" y="0"/>
                    </a:lnTo>
                    <a:lnTo>
                      <a:pt x="259" y="52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25" name="Line 196">
                <a:extLst>
                  <a:ext uri="{FF2B5EF4-FFF2-40B4-BE49-F238E27FC236}">
                    <a16:creationId xmlns:a16="http://schemas.microsoft.com/office/drawing/2014/main" id="{C00FBC54-8F7E-893F-F848-D19889B48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1" y="1486"/>
                <a:ext cx="14" cy="29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26" name="Line 197">
                <a:extLst>
                  <a:ext uri="{FF2B5EF4-FFF2-40B4-BE49-F238E27FC236}">
                    <a16:creationId xmlns:a16="http://schemas.microsoft.com/office/drawing/2014/main" id="{13FA89E0-1723-9496-DD2F-E1AD8DBFE5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4" y="1486"/>
                <a:ext cx="14" cy="29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1023" name="Text Box 198">
              <a:extLst>
                <a:ext uri="{FF2B5EF4-FFF2-40B4-BE49-F238E27FC236}">
                  <a16:creationId xmlns:a16="http://schemas.microsoft.com/office/drawing/2014/main" id="{AFE00509-4321-5A0D-02B6-1A849A806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1798"/>
              <a:ext cx="18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zh-CN" altLang="en-US" sz="800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●</a:t>
              </a:r>
            </a:p>
          </p:txBody>
        </p:sp>
      </p:grpSp>
      <p:grpSp>
        <p:nvGrpSpPr>
          <p:cNvPr id="19" name="Group 199">
            <a:extLst>
              <a:ext uri="{FF2B5EF4-FFF2-40B4-BE49-F238E27FC236}">
                <a16:creationId xmlns:a16="http://schemas.microsoft.com/office/drawing/2014/main" id="{92A0480B-4DF7-12B8-D55D-28636C189BA6}"/>
              </a:ext>
            </a:extLst>
          </p:cNvPr>
          <p:cNvGrpSpPr>
            <a:grpSpLocks/>
          </p:cNvGrpSpPr>
          <p:nvPr/>
        </p:nvGrpSpPr>
        <p:grpSpPr bwMode="auto">
          <a:xfrm>
            <a:off x="6421439" y="2828925"/>
            <a:ext cx="1557337" cy="0"/>
            <a:chOff x="3085" y="1872"/>
            <a:chExt cx="981" cy="0"/>
          </a:xfrm>
        </p:grpSpPr>
        <p:sp>
          <p:nvSpPr>
            <p:cNvPr id="41020" name="Line 200">
              <a:extLst>
                <a:ext uri="{FF2B5EF4-FFF2-40B4-BE49-F238E27FC236}">
                  <a16:creationId xmlns:a16="http://schemas.microsoft.com/office/drawing/2014/main" id="{30A1AEB0-EFC4-54C4-D4F2-AD7A336FF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5" y="1872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1" name="Line 201">
              <a:extLst>
                <a:ext uri="{FF2B5EF4-FFF2-40B4-BE49-F238E27FC236}">
                  <a16:creationId xmlns:a16="http://schemas.microsoft.com/office/drawing/2014/main" id="{B87868AB-68B8-52AB-B666-996632970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0" y="1872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" name="Group 202">
            <a:extLst>
              <a:ext uri="{FF2B5EF4-FFF2-40B4-BE49-F238E27FC236}">
                <a16:creationId xmlns:a16="http://schemas.microsoft.com/office/drawing/2014/main" id="{DB30D382-4E93-5B9E-8A26-FD3CFF26ABA6}"/>
              </a:ext>
            </a:extLst>
          </p:cNvPr>
          <p:cNvGrpSpPr>
            <a:grpSpLocks/>
          </p:cNvGrpSpPr>
          <p:nvPr/>
        </p:nvGrpSpPr>
        <p:grpSpPr bwMode="auto">
          <a:xfrm>
            <a:off x="7680326" y="2709864"/>
            <a:ext cx="396875" cy="333375"/>
            <a:chOff x="3878" y="1797"/>
            <a:chExt cx="250" cy="210"/>
          </a:xfrm>
        </p:grpSpPr>
        <p:grpSp>
          <p:nvGrpSpPr>
            <p:cNvPr id="41015" name="Group 203">
              <a:extLst>
                <a:ext uri="{FF2B5EF4-FFF2-40B4-BE49-F238E27FC236}">
                  <a16:creationId xmlns:a16="http://schemas.microsoft.com/office/drawing/2014/main" id="{9F2601E2-9D54-E3E0-6ED5-EDEF82D9CC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3" y="1920"/>
              <a:ext cx="145" cy="87"/>
              <a:chOff x="4189" y="1486"/>
              <a:chExt cx="145" cy="87"/>
            </a:xfrm>
          </p:grpSpPr>
          <p:sp>
            <p:nvSpPr>
              <p:cNvPr id="41017" name="Freeform 204">
                <a:extLst>
                  <a:ext uri="{FF2B5EF4-FFF2-40B4-BE49-F238E27FC236}">
                    <a16:creationId xmlns:a16="http://schemas.microsoft.com/office/drawing/2014/main" id="{0004EA1F-E143-67C5-7460-9A1FEE1E8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" y="1486"/>
                <a:ext cx="58" cy="87"/>
              </a:xfrm>
              <a:custGeom>
                <a:avLst/>
                <a:gdLst>
                  <a:gd name="T0" fmla="*/ 0 w 347"/>
                  <a:gd name="T1" fmla="*/ 1 h 520"/>
                  <a:gd name="T2" fmla="*/ 1 w 347"/>
                  <a:gd name="T3" fmla="*/ 0 h 520"/>
                  <a:gd name="T4" fmla="*/ 1 w 347"/>
                  <a:gd name="T5" fmla="*/ 0 h 520"/>
                  <a:gd name="T6" fmla="*/ 2 w 347"/>
                  <a:gd name="T7" fmla="*/ 1 h 520"/>
                  <a:gd name="T8" fmla="*/ 2 w 347"/>
                  <a:gd name="T9" fmla="*/ 1 h 520"/>
                  <a:gd name="T10" fmla="*/ 1 w 347"/>
                  <a:gd name="T11" fmla="*/ 1 h 520"/>
                  <a:gd name="T12" fmla="*/ 1 w 347"/>
                  <a:gd name="T13" fmla="*/ 1 h 520"/>
                  <a:gd name="T14" fmla="*/ 0 w 347"/>
                  <a:gd name="T15" fmla="*/ 2 h 520"/>
                  <a:gd name="T16" fmla="*/ 0 w 347"/>
                  <a:gd name="T17" fmla="*/ 3 h 520"/>
                  <a:gd name="T18" fmla="*/ 2 w 347"/>
                  <a:gd name="T19" fmla="*/ 3 h 5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7"/>
                  <a:gd name="T31" fmla="*/ 0 h 520"/>
                  <a:gd name="T32" fmla="*/ 347 w 347"/>
                  <a:gd name="T33" fmla="*/ 520 h 5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7" h="520">
                    <a:moveTo>
                      <a:pt x="0" y="87"/>
                    </a:moveTo>
                    <a:lnTo>
                      <a:pt x="87" y="0"/>
                    </a:lnTo>
                    <a:lnTo>
                      <a:pt x="261" y="0"/>
                    </a:lnTo>
                    <a:lnTo>
                      <a:pt x="347" y="87"/>
                    </a:lnTo>
                    <a:lnTo>
                      <a:pt x="347" y="174"/>
                    </a:lnTo>
                    <a:lnTo>
                      <a:pt x="261" y="261"/>
                    </a:lnTo>
                    <a:lnTo>
                      <a:pt x="87" y="261"/>
                    </a:lnTo>
                    <a:lnTo>
                      <a:pt x="0" y="348"/>
                    </a:lnTo>
                    <a:lnTo>
                      <a:pt x="0" y="520"/>
                    </a:lnTo>
                    <a:lnTo>
                      <a:pt x="347" y="52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18" name="Line 205">
                <a:extLst>
                  <a:ext uri="{FF2B5EF4-FFF2-40B4-BE49-F238E27FC236}">
                    <a16:creationId xmlns:a16="http://schemas.microsoft.com/office/drawing/2014/main" id="{9669453B-A7E5-FDC9-6724-6221B37533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76" y="1486"/>
                <a:ext cx="15" cy="29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19" name="Line 206">
                <a:extLst>
                  <a:ext uri="{FF2B5EF4-FFF2-40B4-BE49-F238E27FC236}">
                    <a16:creationId xmlns:a16="http://schemas.microsoft.com/office/drawing/2014/main" id="{32618AFD-12EA-53D0-CA25-EB408B6F99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9" y="1486"/>
                <a:ext cx="15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1016" name="Text Box 207">
              <a:extLst>
                <a:ext uri="{FF2B5EF4-FFF2-40B4-BE49-F238E27FC236}">
                  <a16:creationId xmlns:a16="http://schemas.microsoft.com/office/drawing/2014/main" id="{CF6D12F5-76B3-2DE8-CCFC-B76AE8E1D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1797"/>
              <a:ext cx="18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zh-CN" altLang="en-US" sz="800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●</a:t>
              </a:r>
            </a:p>
          </p:txBody>
        </p:sp>
      </p:grpSp>
      <p:grpSp>
        <p:nvGrpSpPr>
          <p:cNvPr id="22" name="Group 208">
            <a:extLst>
              <a:ext uri="{FF2B5EF4-FFF2-40B4-BE49-F238E27FC236}">
                <a16:creationId xmlns:a16="http://schemas.microsoft.com/office/drawing/2014/main" id="{C14424AF-4D52-7684-CEF3-1BD7FF50482B}"/>
              </a:ext>
            </a:extLst>
          </p:cNvPr>
          <p:cNvGrpSpPr>
            <a:grpSpLocks/>
          </p:cNvGrpSpPr>
          <p:nvPr/>
        </p:nvGrpSpPr>
        <p:grpSpPr bwMode="auto">
          <a:xfrm>
            <a:off x="3792539" y="4725988"/>
            <a:ext cx="790575" cy="576262"/>
            <a:chOff x="1429" y="3067"/>
            <a:chExt cx="498" cy="363"/>
          </a:xfrm>
        </p:grpSpPr>
        <p:sp>
          <p:nvSpPr>
            <p:cNvPr id="41012" name="Line 209">
              <a:extLst>
                <a:ext uri="{FF2B5EF4-FFF2-40B4-BE49-F238E27FC236}">
                  <a16:creationId xmlns:a16="http://schemas.microsoft.com/office/drawing/2014/main" id="{5BDECC28-E5ED-C7EE-FF00-65E74EA48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3067"/>
              <a:ext cx="362" cy="18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41013" name="Line 210">
              <a:extLst>
                <a:ext uri="{FF2B5EF4-FFF2-40B4-BE49-F238E27FC236}">
                  <a16:creationId xmlns:a16="http://schemas.microsoft.com/office/drawing/2014/main" id="{F4EEFBC4-9246-A6FB-C471-4C00820B6B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9" y="3249"/>
              <a:ext cx="362" cy="181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41014" name="Line 211">
              <a:extLst>
                <a:ext uri="{FF2B5EF4-FFF2-40B4-BE49-F238E27FC236}">
                  <a16:creationId xmlns:a16="http://schemas.microsoft.com/office/drawing/2014/main" id="{242B3A94-882B-01AA-1A50-8F783FD5B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3249"/>
              <a:ext cx="136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3" name="Group 212">
            <a:extLst>
              <a:ext uri="{FF2B5EF4-FFF2-40B4-BE49-F238E27FC236}">
                <a16:creationId xmlns:a16="http://schemas.microsoft.com/office/drawing/2014/main" id="{19F8C504-01FB-2416-5440-7A00D0907F87}"/>
              </a:ext>
            </a:extLst>
          </p:cNvPr>
          <p:cNvGrpSpPr>
            <a:grpSpLocks/>
          </p:cNvGrpSpPr>
          <p:nvPr/>
        </p:nvGrpSpPr>
        <p:grpSpPr bwMode="auto">
          <a:xfrm>
            <a:off x="3792539" y="5302251"/>
            <a:ext cx="790575" cy="576263"/>
            <a:chOff x="1429" y="3067"/>
            <a:chExt cx="498" cy="363"/>
          </a:xfrm>
        </p:grpSpPr>
        <p:sp>
          <p:nvSpPr>
            <p:cNvPr id="41009" name="Line 213">
              <a:extLst>
                <a:ext uri="{FF2B5EF4-FFF2-40B4-BE49-F238E27FC236}">
                  <a16:creationId xmlns:a16="http://schemas.microsoft.com/office/drawing/2014/main" id="{8C3F1A84-D6D3-C664-CBF0-9967D22BFD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3067"/>
              <a:ext cx="362" cy="18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41010" name="Line 214">
              <a:extLst>
                <a:ext uri="{FF2B5EF4-FFF2-40B4-BE49-F238E27FC236}">
                  <a16:creationId xmlns:a16="http://schemas.microsoft.com/office/drawing/2014/main" id="{E609294C-12CB-2AC2-417F-DD5980DAFF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9" y="3249"/>
              <a:ext cx="362" cy="181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41011" name="Line 215">
              <a:extLst>
                <a:ext uri="{FF2B5EF4-FFF2-40B4-BE49-F238E27FC236}">
                  <a16:creationId xmlns:a16="http://schemas.microsoft.com/office/drawing/2014/main" id="{572C4AAD-71A4-74EE-3CF4-9C6BF4B91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3249"/>
              <a:ext cx="136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4" name="Group 216">
            <a:extLst>
              <a:ext uri="{FF2B5EF4-FFF2-40B4-BE49-F238E27FC236}">
                <a16:creationId xmlns:a16="http://schemas.microsoft.com/office/drawing/2014/main" id="{00CEA840-F886-7DA2-F12E-AC8264F6D70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068345" y="2961482"/>
            <a:ext cx="790575" cy="576263"/>
            <a:chOff x="1429" y="3067"/>
            <a:chExt cx="498" cy="363"/>
          </a:xfrm>
        </p:grpSpPr>
        <p:sp>
          <p:nvSpPr>
            <p:cNvPr id="41006" name="Line 217">
              <a:extLst>
                <a:ext uri="{FF2B5EF4-FFF2-40B4-BE49-F238E27FC236}">
                  <a16:creationId xmlns:a16="http://schemas.microsoft.com/office/drawing/2014/main" id="{BCDC2A5D-C5CD-F9B2-9D1E-4AA5FDB11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3067"/>
              <a:ext cx="362" cy="18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41007" name="Line 218">
              <a:extLst>
                <a:ext uri="{FF2B5EF4-FFF2-40B4-BE49-F238E27FC236}">
                  <a16:creationId xmlns:a16="http://schemas.microsoft.com/office/drawing/2014/main" id="{5DCDA1AB-16F9-DDEF-C6A8-01ECCFF5C8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9" y="3249"/>
              <a:ext cx="362" cy="181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41008" name="Line 219">
              <a:extLst>
                <a:ext uri="{FF2B5EF4-FFF2-40B4-BE49-F238E27FC236}">
                  <a16:creationId xmlns:a16="http://schemas.microsoft.com/office/drawing/2014/main" id="{F676619B-AA5B-C8B8-CD21-E64E3C7B38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3249"/>
              <a:ext cx="136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5" name="Group 220">
            <a:extLst>
              <a:ext uri="{FF2B5EF4-FFF2-40B4-BE49-F238E27FC236}">
                <a16:creationId xmlns:a16="http://schemas.microsoft.com/office/drawing/2014/main" id="{CD6DC04A-9F89-FFFA-7325-A8351321160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492082" y="2961482"/>
            <a:ext cx="790575" cy="576262"/>
            <a:chOff x="1429" y="3067"/>
            <a:chExt cx="498" cy="363"/>
          </a:xfrm>
        </p:grpSpPr>
        <p:sp>
          <p:nvSpPr>
            <p:cNvPr id="41003" name="Line 221">
              <a:extLst>
                <a:ext uri="{FF2B5EF4-FFF2-40B4-BE49-F238E27FC236}">
                  <a16:creationId xmlns:a16="http://schemas.microsoft.com/office/drawing/2014/main" id="{FB9C1EA4-3734-C77A-9886-19447E310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3067"/>
              <a:ext cx="362" cy="18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41004" name="Line 222">
              <a:extLst>
                <a:ext uri="{FF2B5EF4-FFF2-40B4-BE49-F238E27FC236}">
                  <a16:creationId xmlns:a16="http://schemas.microsoft.com/office/drawing/2014/main" id="{A376F3C2-6BB7-9885-306F-1B660ED74B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9" y="3249"/>
              <a:ext cx="362" cy="181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41005" name="Line 223">
              <a:extLst>
                <a:ext uri="{FF2B5EF4-FFF2-40B4-BE49-F238E27FC236}">
                  <a16:creationId xmlns:a16="http://schemas.microsoft.com/office/drawing/2014/main" id="{E9AB284E-2519-4429-D541-DAF294119C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3249"/>
              <a:ext cx="136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40987" name="Rectangle 224">
            <a:hlinkClick r:id="rId3" action="ppaction://hlinksldjump" tooltip="链接到立体图"/>
            <a:extLst>
              <a:ext uri="{FF2B5EF4-FFF2-40B4-BE49-F238E27FC236}">
                <a16:creationId xmlns:a16="http://schemas.microsoft.com/office/drawing/2014/main" id="{B3B288B9-FAC5-AE61-9947-EC6893C6F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188914"/>
            <a:ext cx="4897438" cy="504825"/>
          </a:xfrm>
          <a:prstGeom prst="rect">
            <a:avLst/>
          </a:prstGeom>
          <a:gradFill rotWithShape="0">
            <a:gsLst>
              <a:gs pos="0">
                <a:srgbClr val="D4F0A6"/>
              </a:gs>
              <a:gs pos="50000">
                <a:srgbClr val="FFFFFF"/>
              </a:gs>
              <a:gs pos="100000">
                <a:srgbClr val="D4F0A6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zh-CN" altLang="en-US" sz="28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例</a:t>
            </a:r>
            <a:r>
              <a:rPr kumimoji="1" lang="en-US" altLang="zh-CN" sz="28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28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kumimoji="1" lang="zh-CN" altLang="en-US" sz="28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求作圆柱开槽后的视图</a:t>
            </a:r>
          </a:p>
        </p:txBody>
      </p:sp>
      <p:pic>
        <p:nvPicPr>
          <p:cNvPr id="175329" name="Picture 225">
            <a:extLst>
              <a:ext uri="{FF2B5EF4-FFF2-40B4-BE49-F238E27FC236}">
                <a16:creationId xmlns:a16="http://schemas.microsoft.com/office/drawing/2014/main" id="{239844B2-50EF-52D2-3FDE-F4B6F27E5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4149726"/>
            <a:ext cx="1997075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26">
            <a:extLst>
              <a:ext uri="{FF2B5EF4-FFF2-40B4-BE49-F238E27FC236}">
                <a16:creationId xmlns:a16="http://schemas.microsoft.com/office/drawing/2014/main" id="{8A6DD585-D0EC-2A7D-6D4C-98534ADEF7A4}"/>
              </a:ext>
            </a:extLst>
          </p:cNvPr>
          <p:cNvGrpSpPr>
            <a:grpSpLocks/>
          </p:cNvGrpSpPr>
          <p:nvPr/>
        </p:nvGrpSpPr>
        <p:grpSpPr bwMode="auto">
          <a:xfrm>
            <a:off x="7680326" y="1774825"/>
            <a:ext cx="328613" cy="355600"/>
            <a:chOff x="3878" y="1118"/>
            <a:chExt cx="207" cy="224"/>
          </a:xfrm>
        </p:grpSpPr>
        <p:grpSp>
          <p:nvGrpSpPr>
            <p:cNvPr id="40997" name="Group 227">
              <a:extLst>
                <a:ext uri="{FF2B5EF4-FFF2-40B4-BE49-F238E27FC236}">
                  <a16:creationId xmlns:a16="http://schemas.microsoft.com/office/drawing/2014/main" id="{18CE9A4A-E511-D20F-C004-9AC7A3BE31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9" y="1118"/>
              <a:ext cx="116" cy="88"/>
              <a:chOff x="4175" y="810"/>
              <a:chExt cx="116" cy="88"/>
            </a:xfrm>
          </p:grpSpPr>
          <p:sp>
            <p:nvSpPr>
              <p:cNvPr id="40999" name="Freeform 228">
                <a:extLst>
                  <a:ext uri="{FF2B5EF4-FFF2-40B4-BE49-F238E27FC236}">
                    <a16:creationId xmlns:a16="http://schemas.microsoft.com/office/drawing/2014/main" id="{3CD821F3-BD04-50C7-5B21-9E4E0F2A5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5" y="810"/>
                <a:ext cx="15" cy="87"/>
              </a:xfrm>
              <a:custGeom>
                <a:avLst/>
                <a:gdLst>
                  <a:gd name="T0" fmla="*/ 0 w 86"/>
                  <a:gd name="T1" fmla="*/ 1 h 520"/>
                  <a:gd name="T2" fmla="*/ 1 w 86"/>
                  <a:gd name="T3" fmla="*/ 0 h 520"/>
                  <a:gd name="T4" fmla="*/ 1 w 86"/>
                  <a:gd name="T5" fmla="*/ 3 h 520"/>
                  <a:gd name="T6" fmla="*/ 0 60000 65536"/>
                  <a:gd name="T7" fmla="*/ 0 60000 65536"/>
                  <a:gd name="T8" fmla="*/ 0 60000 65536"/>
                  <a:gd name="T9" fmla="*/ 0 w 86"/>
                  <a:gd name="T10" fmla="*/ 0 h 520"/>
                  <a:gd name="T11" fmla="*/ 86 w 86"/>
                  <a:gd name="T12" fmla="*/ 520 h 5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" h="520">
                    <a:moveTo>
                      <a:pt x="0" y="87"/>
                    </a:moveTo>
                    <a:lnTo>
                      <a:pt x="86" y="0"/>
                    </a:lnTo>
                    <a:lnTo>
                      <a:pt x="86" y="52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00" name="Line 229">
                <a:extLst>
                  <a:ext uri="{FF2B5EF4-FFF2-40B4-BE49-F238E27FC236}">
                    <a16:creationId xmlns:a16="http://schemas.microsoft.com/office/drawing/2014/main" id="{04F652D6-7F61-1F04-EEE1-99D18BF18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897"/>
                <a:ext cx="29" cy="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01" name="Line 230">
                <a:extLst>
                  <a:ext uri="{FF2B5EF4-FFF2-40B4-BE49-F238E27FC236}">
                    <a16:creationId xmlns:a16="http://schemas.microsoft.com/office/drawing/2014/main" id="{FAAD21ED-5437-DE20-EA4D-B3D1AE3F9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33" y="810"/>
                <a:ext cx="14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02" name="Line 231">
                <a:extLst>
                  <a:ext uri="{FF2B5EF4-FFF2-40B4-BE49-F238E27FC236}">
                    <a16:creationId xmlns:a16="http://schemas.microsoft.com/office/drawing/2014/main" id="{AB3D4D45-2DF1-4D4F-B498-8B48062DC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76" y="810"/>
                <a:ext cx="15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0998" name="Text Box 232">
              <a:extLst>
                <a:ext uri="{FF2B5EF4-FFF2-40B4-BE49-F238E27FC236}">
                  <a16:creationId xmlns:a16="http://schemas.microsoft.com/office/drawing/2014/main" id="{9AFFF05D-7B97-2C62-B97A-B9694D445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1207"/>
              <a:ext cx="18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zh-CN" altLang="en-US" sz="800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●</a:t>
              </a:r>
            </a:p>
          </p:txBody>
        </p:sp>
      </p:grpSp>
      <p:grpSp>
        <p:nvGrpSpPr>
          <p:cNvPr id="28" name="Group 233">
            <a:extLst>
              <a:ext uri="{FF2B5EF4-FFF2-40B4-BE49-F238E27FC236}">
                <a16:creationId xmlns:a16="http://schemas.microsoft.com/office/drawing/2014/main" id="{99DD3DBC-27ED-2A93-9385-E09E7BC5FF60}"/>
              </a:ext>
            </a:extLst>
          </p:cNvPr>
          <p:cNvGrpSpPr>
            <a:grpSpLocks/>
          </p:cNvGrpSpPr>
          <p:nvPr/>
        </p:nvGrpSpPr>
        <p:grpSpPr bwMode="auto">
          <a:xfrm>
            <a:off x="6427789" y="1776413"/>
            <a:ext cx="287337" cy="354012"/>
            <a:chOff x="3089" y="1119"/>
            <a:chExt cx="181" cy="223"/>
          </a:xfrm>
        </p:grpSpPr>
        <p:grpSp>
          <p:nvGrpSpPr>
            <p:cNvPr id="40991" name="Group 234">
              <a:extLst>
                <a:ext uri="{FF2B5EF4-FFF2-40B4-BE49-F238E27FC236}">
                  <a16:creationId xmlns:a16="http://schemas.microsoft.com/office/drawing/2014/main" id="{9E394F2B-8095-3615-0346-385DBEF2FF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8" y="1119"/>
              <a:ext cx="144" cy="87"/>
              <a:chOff x="3314" y="824"/>
              <a:chExt cx="144" cy="87"/>
            </a:xfrm>
          </p:grpSpPr>
          <p:sp>
            <p:nvSpPr>
              <p:cNvPr id="40993" name="Freeform 235">
                <a:extLst>
                  <a:ext uri="{FF2B5EF4-FFF2-40B4-BE49-F238E27FC236}">
                    <a16:creationId xmlns:a16="http://schemas.microsoft.com/office/drawing/2014/main" id="{6AAA3F4E-DD63-94C8-13F5-CC993BB98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" y="824"/>
                <a:ext cx="58" cy="44"/>
              </a:xfrm>
              <a:custGeom>
                <a:avLst/>
                <a:gdLst>
                  <a:gd name="T0" fmla="*/ 0 w 346"/>
                  <a:gd name="T1" fmla="*/ 1 h 259"/>
                  <a:gd name="T2" fmla="*/ 0 w 346"/>
                  <a:gd name="T3" fmla="*/ 0 h 259"/>
                  <a:gd name="T4" fmla="*/ 1 w 346"/>
                  <a:gd name="T5" fmla="*/ 0 h 259"/>
                  <a:gd name="T6" fmla="*/ 2 w 346"/>
                  <a:gd name="T7" fmla="*/ 1 h 259"/>
                  <a:gd name="T8" fmla="*/ 2 w 346"/>
                  <a:gd name="T9" fmla="*/ 1 h 259"/>
                  <a:gd name="T10" fmla="*/ 1 w 346"/>
                  <a:gd name="T11" fmla="*/ 1 h 259"/>
                  <a:gd name="T12" fmla="*/ 1 w 346"/>
                  <a:gd name="T13" fmla="*/ 1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6"/>
                  <a:gd name="T22" fmla="*/ 0 h 259"/>
                  <a:gd name="T23" fmla="*/ 346 w 346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6" h="259">
                    <a:moveTo>
                      <a:pt x="0" y="87"/>
                    </a:moveTo>
                    <a:lnTo>
                      <a:pt x="85" y="0"/>
                    </a:lnTo>
                    <a:lnTo>
                      <a:pt x="259" y="0"/>
                    </a:lnTo>
                    <a:lnTo>
                      <a:pt x="346" y="87"/>
                    </a:lnTo>
                    <a:lnTo>
                      <a:pt x="346" y="172"/>
                    </a:lnTo>
                    <a:lnTo>
                      <a:pt x="259" y="259"/>
                    </a:lnTo>
                    <a:lnTo>
                      <a:pt x="172" y="25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94" name="Freeform 236">
                <a:extLst>
                  <a:ext uri="{FF2B5EF4-FFF2-40B4-BE49-F238E27FC236}">
                    <a16:creationId xmlns:a16="http://schemas.microsoft.com/office/drawing/2014/main" id="{FCDE6E9E-A79B-98BB-46FF-5361A581A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" y="868"/>
                <a:ext cx="58" cy="43"/>
              </a:xfrm>
              <a:custGeom>
                <a:avLst/>
                <a:gdLst>
                  <a:gd name="T0" fmla="*/ 1 w 346"/>
                  <a:gd name="T1" fmla="*/ 0 h 261"/>
                  <a:gd name="T2" fmla="*/ 2 w 346"/>
                  <a:gd name="T3" fmla="*/ 0 h 261"/>
                  <a:gd name="T4" fmla="*/ 2 w 346"/>
                  <a:gd name="T5" fmla="*/ 1 h 261"/>
                  <a:gd name="T6" fmla="*/ 1 w 346"/>
                  <a:gd name="T7" fmla="*/ 1 h 261"/>
                  <a:gd name="T8" fmla="*/ 0 w 346"/>
                  <a:gd name="T9" fmla="*/ 1 h 261"/>
                  <a:gd name="T10" fmla="*/ 0 w 346"/>
                  <a:gd name="T11" fmla="*/ 1 h 2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6"/>
                  <a:gd name="T19" fmla="*/ 0 h 261"/>
                  <a:gd name="T20" fmla="*/ 346 w 346"/>
                  <a:gd name="T21" fmla="*/ 261 h 2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6" h="261">
                    <a:moveTo>
                      <a:pt x="259" y="0"/>
                    </a:moveTo>
                    <a:lnTo>
                      <a:pt x="346" y="87"/>
                    </a:lnTo>
                    <a:lnTo>
                      <a:pt x="346" y="174"/>
                    </a:lnTo>
                    <a:lnTo>
                      <a:pt x="259" y="261"/>
                    </a:lnTo>
                    <a:lnTo>
                      <a:pt x="85" y="261"/>
                    </a:lnTo>
                    <a:lnTo>
                      <a:pt x="0" y="17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95" name="Line 237">
                <a:extLst>
                  <a:ext uri="{FF2B5EF4-FFF2-40B4-BE49-F238E27FC236}">
                    <a16:creationId xmlns:a16="http://schemas.microsoft.com/office/drawing/2014/main" id="{D2C74687-9B4D-556A-957D-D0689F9505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1" y="824"/>
                <a:ext cx="14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96" name="Line 238">
                <a:extLst>
                  <a:ext uri="{FF2B5EF4-FFF2-40B4-BE49-F238E27FC236}">
                    <a16:creationId xmlns:a16="http://schemas.microsoft.com/office/drawing/2014/main" id="{5248A37A-960A-9C19-49F0-3D2EC6093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4" y="824"/>
                <a:ext cx="14" cy="2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0992" name="Text Box 239">
              <a:extLst>
                <a:ext uri="{FF2B5EF4-FFF2-40B4-BE49-F238E27FC236}">
                  <a16:creationId xmlns:a16="http://schemas.microsoft.com/office/drawing/2014/main" id="{F0352CD6-391A-1026-66DE-F4B141C22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9" y="1207"/>
              <a:ext cx="18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zh-CN" altLang="en-US" sz="800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75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5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75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>
            <a:extLst>
              <a:ext uri="{FF2B5EF4-FFF2-40B4-BE49-F238E27FC236}">
                <a16:creationId xmlns:a16="http://schemas.microsoft.com/office/drawing/2014/main" id="{F471F93B-045F-0957-E519-2BC59A786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475" y="230189"/>
            <a:ext cx="61595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339933"/>
                </a:solidFill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41987" name="Rectangle 5">
            <a:hlinkClick r:id="rId3" action="ppaction://hlinksldjump" tooltip="链接到立体图"/>
            <a:extLst>
              <a:ext uri="{FF2B5EF4-FFF2-40B4-BE49-F238E27FC236}">
                <a16:creationId xmlns:a16="http://schemas.microsoft.com/office/drawing/2014/main" id="{DC156B2A-A580-6041-2B57-DAA490133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188914"/>
            <a:ext cx="6159500" cy="504825"/>
          </a:xfrm>
          <a:prstGeom prst="rect">
            <a:avLst/>
          </a:prstGeom>
          <a:gradFill rotWithShape="0">
            <a:gsLst>
              <a:gs pos="0">
                <a:srgbClr val="D4F0A6"/>
              </a:gs>
              <a:gs pos="50000">
                <a:srgbClr val="FFFFFF"/>
              </a:gs>
              <a:gs pos="100000">
                <a:srgbClr val="D4F0A6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zh-CN" altLang="en-US" sz="28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例</a:t>
            </a:r>
            <a:r>
              <a:rPr kumimoji="1" lang="en-US" altLang="zh-CN" sz="28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3</a:t>
            </a:r>
            <a:r>
              <a:rPr kumimoji="1" lang="en-US" altLang="zh-CN" sz="28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kumimoji="1" lang="zh-CN" altLang="en-US" sz="28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求作圆柱切口开槽后的视图</a:t>
            </a:r>
          </a:p>
        </p:txBody>
      </p:sp>
      <p:graphicFrame>
        <p:nvGraphicFramePr>
          <p:cNvPr id="41988" name="Object 6">
            <a:extLst>
              <a:ext uri="{FF2B5EF4-FFF2-40B4-BE49-F238E27FC236}">
                <a16:creationId xmlns:a16="http://schemas.microsoft.com/office/drawing/2014/main" id="{07463247-47CF-899C-EED4-059C93C813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177350"/>
              </p:ext>
            </p:extLst>
          </p:nvPr>
        </p:nvGraphicFramePr>
        <p:xfrm>
          <a:off x="2630488" y="4498976"/>
          <a:ext cx="28067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4" imgW="3733800" imgH="3295650" progId="AutoCAD.Drawing.16">
                  <p:embed/>
                </p:oleObj>
              </mc:Choice>
              <mc:Fallback>
                <p:oleObj name="AutoCAD Drawing" r:id="rId4" imgW="3733800" imgH="3295650" progId="AutoCAD.Drawing.16">
                  <p:embed/>
                  <p:pic>
                    <p:nvPicPr>
                      <p:cNvPr id="41988" name="Object 6">
                        <a:extLst>
                          <a:ext uri="{FF2B5EF4-FFF2-40B4-BE49-F238E27FC236}">
                            <a16:creationId xmlns:a16="http://schemas.microsoft.com/office/drawing/2014/main" id="{07463247-47CF-899C-EED4-059C93C813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136" t="47151" r="42838" b="52472"/>
                      <a:stretch>
                        <a:fillRect/>
                      </a:stretch>
                    </p:blipFill>
                    <p:spPr bwMode="auto">
                      <a:xfrm>
                        <a:off x="2630488" y="4498976"/>
                        <a:ext cx="28067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35" name="Object 7">
            <a:extLst>
              <a:ext uri="{FF2B5EF4-FFF2-40B4-BE49-F238E27FC236}">
                <a16:creationId xmlns:a16="http://schemas.microsoft.com/office/drawing/2014/main" id="{384BD063-2221-F036-3095-D51393AA0C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00826" y="2606676"/>
          <a:ext cx="20605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6" imgW="3733800" imgH="3295650" progId="AutoCAD.Drawing.16">
                  <p:embed/>
                </p:oleObj>
              </mc:Choice>
              <mc:Fallback>
                <p:oleObj name="AutoCAD Drawing" r:id="rId6" imgW="3733800" imgH="3295650" progId="AutoCAD.Drawing.16">
                  <p:embed/>
                  <p:pic>
                    <p:nvPicPr>
                      <p:cNvPr id="176135" name="Object 7">
                        <a:extLst>
                          <a:ext uri="{FF2B5EF4-FFF2-40B4-BE49-F238E27FC236}">
                            <a16:creationId xmlns:a16="http://schemas.microsoft.com/office/drawing/2014/main" id="{384BD063-2221-F036-3095-D51393AA0C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2525" r="35747" b="47606"/>
                      <a:stretch>
                        <a:fillRect/>
                      </a:stretch>
                    </p:blipFill>
                    <p:spPr bwMode="auto">
                      <a:xfrm>
                        <a:off x="6600826" y="2606676"/>
                        <a:ext cx="2060575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6" name="Line 8">
            <a:extLst>
              <a:ext uri="{FF2B5EF4-FFF2-40B4-BE49-F238E27FC236}">
                <a16:creationId xmlns:a16="http://schemas.microsoft.com/office/drawing/2014/main" id="{ACC5CE7F-0220-5BB1-5455-2ECA34363E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1903413"/>
            <a:ext cx="1981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61560098-3975-6B25-DAE1-959A9A7861E1}"/>
              </a:ext>
            </a:extLst>
          </p:cNvPr>
          <p:cNvGrpSpPr>
            <a:grpSpLocks/>
          </p:cNvGrpSpPr>
          <p:nvPr/>
        </p:nvGrpSpPr>
        <p:grpSpPr bwMode="auto">
          <a:xfrm>
            <a:off x="6561138" y="1158875"/>
            <a:ext cx="2286000" cy="2209800"/>
            <a:chOff x="3168" y="864"/>
            <a:chExt cx="1440" cy="1392"/>
          </a:xfrm>
        </p:grpSpPr>
        <p:sp>
          <p:nvSpPr>
            <p:cNvPr id="42090" name="Line 10">
              <a:extLst>
                <a:ext uri="{FF2B5EF4-FFF2-40B4-BE49-F238E27FC236}">
                  <a16:creationId xmlns:a16="http://schemas.microsoft.com/office/drawing/2014/main" id="{2AF06F59-C1B1-5E74-D711-BF5C6A9CEF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64"/>
              <a:ext cx="14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2091" name="Line 11">
              <a:extLst>
                <a:ext uri="{FF2B5EF4-FFF2-40B4-BE49-F238E27FC236}">
                  <a16:creationId xmlns:a16="http://schemas.microsoft.com/office/drawing/2014/main" id="{4F3876D4-A1BA-23CF-ECC2-38D90F0DB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256"/>
              <a:ext cx="14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2092" name="Line 12">
              <a:extLst>
                <a:ext uri="{FF2B5EF4-FFF2-40B4-BE49-F238E27FC236}">
                  <a16:creationId xmlns:a16="http://schemas.microsoft.com/office/drawing/2014/main" id="{B52F8892-2F69-826F-65E7-37C18F7F1B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64"/>
              <a:ext cx="0" cy="139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2093" name="Line 13">
              <a:extLst>
                <a:ext uri="{FF2B5EF4-FFF2-40B4-BE49-F238E27FC236}">
                  <a16:creationId xmlns:a16="http://schemas.microsoft.com/office/drawing/2014/main" id="{DEF5560C-FF06-19DC-A56C-BCFE69EB5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864"/>
              <a:ext cx="0" cy="139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76142" name="Line 14">
            <a:extLst>
              <a:ext uri="{FF2B5EF4-FFF2-40B4-BE49-F238E27FC236}">
                <a16:creationId xmlns:a16="http://schemas.microsoft.com/office/drawing/2014/main" id="{4E88EE0F-9F36-FB22-DC1F-6F80AA2A7D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903413"/>
            <a:ext cx="526573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76143" name="Line 15">
            <a:extLst>
              <a:ext uri="{FF2B5EF4-FFF2-40B4-BE49-F238E27FC236}">
                <a16:creationId xmlns:a16="http://schemas.microsoft.com/office/drawing/2014/main" id="{0ACF0890-A218-29B0-F3A5-0834CF532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2913" y="3368676"/>
            <a:ext cx="1835150" cy="31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8E2E8DEE-3CAA-C514-22E3-5109780B8EE1}"/>
              </a:ext>
            </a:extLst>
          </p:cNvPr>
          <p:cNvGrpSpPr>
            <a:grpSpLocks/>
          </p:cNvGrpSpPr>
          <p:nvPr/>
        </p:nvGrpSpPr>
        <p:grpSpPr bwMode="auto">
          <a:xfrm>
            <a:off x="6567488" y="1158876"/>
            <a:ext cx="2279650" cy="1577975"/>
            <a:chOff x="3177" y="526"/>
            <a:chExt cx="1436" cy="994"/>
          </a:xfrm>
        </p:grpSpPr>
        <p:sp>
          <p:nvSpPr>
            <p:cNvPr id="42088" name="Line 17">
              <a:extLst>
                <a:ext uri="{FF2B5EF4-FFF2-40B4-BE49-F238E27FC236}">
                  <a16:creationId xmlns:a16="http://schemas.microsoft.com/office/drawing/2014/main" id="{E67176F7-32CD-1F31-F4E6-FC0C8DEDA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7" y="526"/>
              <a:ext cx="0" cy="99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2089" name="Line 18">
              <a:extLst>
                <a:ext uri="{FF2B5EF4-FFF2-40B4-BE49-F238E27FC236}">
                  <a16:creationId xmlns:a16="http://schemas.microsoft.com/office/drawing/2014/main" id="{3E8DF9B5-E49F-DD59-6C69-6F7861F67E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3" y="526"/>
              <a:ext cx="0" cy="99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41995" name="Oval 19">
            <a:extLst>
              <a:ext uri="{FF2B5EF4-FFF2-40B4-BE49-F238E27FC236}">
                <a16:creationId xmlns:a16="http://schemas.microsoft.com/office/drawing/2014/main" id="{4E23FD58-6DFC-6FBA-17BB-C44A00A2A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517113"/>
            <a:ext cx="259766" cy="519351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1996" name="Line 20">
            <a:extLst>
              <a:ext uri="{FF2B5EF4-FFF2-40B4-BE49-F238E27FC236}">
                <a16:creationId xmlns:a16="http://schemas.microsoft.com/office/drawing/2014/main" id="{7230AAB9-D320-EA36-1B09-2E70807BFF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905001"/>
            <a:ext cx="1588" cy="14779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1997" name="Line 21">
            <a:extLst>
              <a:ext uri="{FF2B5EF4-FFF2-40B4-BE49-F238E27FC236}">
                <a16:creationId xmlns:a16="http://schemas.microsoft.com/office/drawing/2014/main" id="{1E092D26-2F30-302E-9415-6574C4940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162051"/>
            <a:ext cx="1588" cy="739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1998" name="Freeform 22">
            <a:extLst>
              <a:ext uri="{FF2B5EF4-FFF2-40B4-BE49-F238E27FC236}">
                <a16:creationId xmlns:a16="http://schemas.microsoft.com/office/drawing/2014/main" id="{4E503948-2A23-E4FD-5F8A-553C0CF6DF3E}"/>
              </a:ext>
            </a:extLst>
          </p:cNvPr>
          <p:cNvSpPr>
            <a:spLocks/>
          </p:cNvSpPr>
          <p:nvPr/>
        </p:nvSpPr>
        <p:spPr bwMode="auto">
          <a:xfrm>
            <a:off x="2895600" y="1878097"/>
            <a:ext cx="717552" cy="64810"/>
          </a:xfrm>
          <a:custGeom>
            <a:avLst/>
            <a:gdLst>
              <a:gd name="T0" fmla="*/ 2147483646 w 441"/>
              <a:gd name="T1" fmla="*/ 0 h 1"/>
              <a:gd name="T2" fmla="*/ 0 w 441"/>
              <a:gd name="T3" fmla="*/ 2147483646 h 1"/>
              <a:gd name="T4" fmla="*/ 0 60000 65536"/>
              <a:gd name="T5" fmla="*/ 0 60000 65536"/>
              <a:gd name="T6" fmla="*/ 0 w 441"/>
              <a:gd name="T7" fmla="*/ 0 h 1"/>
              <a:gd name="T8" fmla="*/ 441 w 44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1" h="1">
                <a:moveTo>
                  <a:pt x="441" y="0"/>
                </a:moveTo>
                <a:lnTo>
                  <a:pt x="0" y="1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41999" name="Line 23">
            <a:extLst>
              <a:ext uri="{FF2B5EF4-FFF2-40B4-BE49-F238E27FC236}">
                <a16:creationId xmlns:a16="http://schemas.microsoft.com/office/drawing/2014/main" id="{E046D5BD-D8CF-FD29-AB66-94F5552E86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1903414"/>
            <a:ext cx="1588" cy="14684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2000" name="Line 24">
            <a:extLst>
              <a:ext uri="{FF2B5EF4-FFF2-40B4-BE49-F238E27FC236}">
                <a16:creationId xmlns:a16="http://schemas.microsoft.com/office/drawing/2014/main" id="{558E08D9-CBAF-ACD9-AE43-F48EA8694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1" y="1162050"/>
            <a:ext cx="8921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76153" name="Freeform 25">
            <a:extLst>
              <a:ext uri="{FF2B5EF4-FFF2-40B4-BE49-F238E27FC236}">
                <a16:creationId xmlns:a16="http://schemas.microsoft.com/office/drawing/2014/main" id="{DB4F60B3-79B3-1138-E228-12C7B3409FC4}"/>
              </a:ext>
            </a:extLst>
          </p:cNvPr>
          <p:cNvSpPr>
            <a:spLocks/>
          </p:cNvSpPr>
          <p:nvPr/>
        </p:nvSpPr>
        <p:spPr bwMode="auto">
          <a:xfrm>
            <a:off x="3584576" y="4609584"/>
            <a:ext cx="184731" cy="369332"/>
          </a:xfrm>
          <a:custGeom>
            <a:avLst/>
            <a:gdLst>
              <a:gd name="T0" fmla="*/ 0 w 1"/>
              <a:gd name="T1" fmla="*/ 0 h 1233"/>
              <a:gd name="T2" fmla="*/ 0 w 1"/>
              <a:gd name="T3" fmla="*/ 2147483646 h 1233"/>
              <a:gd name="T4" fmla="*/ 0 60000 65536"/>
              <a:gd name="T5" fmla="*/ 0 60000 65536"/>
              <a:gd name="T6" fmla="*/ 0 w 1"/>
              <a:gd name="T7" fmla="*/ 0 h 1233"/>
              <a:gd name="T8" fmla="*/ 1 w 1"/>
              <a:gd name="T9" fmla="*/ 1233 h 12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233">
                <a:moveTo>
                  <a:pt x="0" y="0"/>
                </a:moveTo>
                <a:lnTo>
                  <a:pt x="0" y="1233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2002" name="Line 26">
            <a:extLst>
              <a:ext uri="{FF2B5EF4-FFF2-40B4-BE49-F238E27FC236}">
                <a16:creationId xmlns:a16="http://schemas.microsoft.com/office/drawing/2014/main" id="{13AC97D5-8402-1336-2B15-EAFA70D105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4875" y="2724151"/>
            <a:ext cx="1588" cy="6445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03" name="Line 27">
            <a:extLst>
              <a:ext uri="{FF2B5EF4-FFF2-40B4-BE49-F238E27FC236}">
                <a16:creationId xmlns:a16="http://schemas.microsoft.com/office/drawing/2014/main" id="{91250CE9-A378-26A5-06E0-CA3D6A7D16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6464" y="2724150"/>
            <a:ext cx="11445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04" name="Line 28">
            <a:extLst>
              <a:ext uri="{FF2B5EF4-FFF2-40B4-BE49-F238E27FC236}">
                <a16:creationId xmlns:a16="http://schemas.microsoft.com/office/drawing/2014/main" id="{7949E42A-7402-C24F-C585-A183674BE9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1050" y="2724151"/>
            <a:ext cx="1588" cy="6445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05" name="Line 29">
            <a:extLst>
              <a:ext uri="{FF2B5EF4-FFF2-40B4-BE49-F238E27FC236}">
                <a16:creationId xmlns:a16="http://schemas.microsoft.com/office/drawing/2014/main" id="{D06D054F-FCEA-8AEE-7AA5-5D0585FF60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1050" y="3371850"/>
            <a:ext cx="5905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2006" name="Line 30">
            <a:extLst>
              <a:ext uri="{FF2B5EF4-FFF2-40B4-BE49-F238E27FC236}">
                <a16:creationId xmlns:a16="http://schemas.microsoft.com/office/drawing/2014/main" id="{D243BAEB-4A18-C551-3A73-79B1C96F3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3575" y="1163639"/>
            <a:ext cx="1588" cy="739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76159" name="Line 31">
            <a:extLst>
              <a:ext uri="{FF2B5EF4-FFF2-40B4-BE49-F238E27FC236}">
                <a16:creationId xmlns:a16="http://schemas.microsoft.com/office/drawing/2014/main" id="{229E191C-867A-990F-86E7-D50272B46C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3575" y="3763964"/>
            <a:ext cx="1588" cy="20208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08" name="Freeform 32">
            <a:extLst>
              <a:ext uri="{FF2B5EF4-FFF2-40B4-BE49-F238E27FC236}">
                <a16:creationId xmlns:a16="http://schemas.microsoft.com/office/drawing/2014/main" id="{D53192A2-2A0D-015E-0D4D-88359F944EB1}"/>
              </a:ext>
            </a:extLst>
          </p:cNvPr>
          <p:cNvSpPr>
            <a:spLocks/>
          </p:cNvSpPr>
          <p:nvPr/>
        </p:nvSpPr>
        <p:spPr bwMode="auto">
          <a:xfrm>
            <a:off x="4440238" y="1911349"/>
            <a:ext cx="742945" cy="45719"/>
          </a:xfrm>
          <a:custGeom>
            <a:avLst/>
            <a:gdLst>
              <a:gd name="T0" fmla="*/ 2147483646 w 441"/>
              <a:gd name="T1" fmla="*/ 0 h 1"/>
              <a:gd name="T2" fmla="*/ 0 w 441"/>
              <a:gd name="T3" fmla="*/ 2147483646 h 1"/>
              <a:gd name="T4" fmla="*/ 0 60000 65536"/>
              <a:gd name="T5" fmla="*/ 0 60000 65536"/>
              <a:gd name="T6" fmla="*/ 0 w 441"/>
              <a:gd name="T7" fmla="*/ 0 h 1"/>
              <a:gd name="T8" fmla="*/ 441 w 44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1" h="1">
                <a:moveTo>
                  <a:pt x="441" y="0"/>
                </a:moveTo>
                <a:lnTo>
                  <a:pt x="0" y="1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176161" name="Line 33">
            <a:extLst>
              <a:ext uri="{FF2B5EF4-FFF2-40B4-BE49-F238E27FC236}">
                <a16:creationId xmlns:a16="http://schemas.microsoft.com/office/drawing/2014/main" id="{454EDC2B-D1AD-4C15-0967-ED25E23D59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1051" y="2724150"/>
            <a:ext cx="2125663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 34">
            <a:extLst>
              <a:ext uri="{FF2B5EF4-FFF2-40B4-BE49-F238E27FC236}">
                <a16:creationId xmlns:a16="http://schemas.microsoft.com/office/drawing/2014/main" id="{62A93425-2778-FC80-B5F0-1DEF827B45DB}"/>
              </a:ext>
            </a:extLst>
          </p:cNvPr>
          <p:cNvGrpSpPr>
            <a:grpSpLocks/>
          </p:cNvGrpSpPr>
          <p:nvPr/>
        </p:nvGrpSpPr>
        <p:grpSpPr bwMode="auto">
          <a:xfrm>
            <a:off x="3446464" y="4765676"/>
            <a:ext cx="1209675" cy="931863"/>
            <a:chOff x="1932" y="2784"/>
            <a:chExt cx="762" cy="569"/>
          </a:xfrm>
        </p:grpSpPr>
        <p:sp>
          <p:nvSpPr>
            <p:cNvPr id="42085" name="Line 35">
              <a:extLst>
                <a:ext uri="{FF2B5EF4-FFF2-40B4-BE49-F238E27FC236}">
                  <a16:creationId xmlns:a16="http://schemas.microsoft.com/office/drawing/2014/main" id="{906DAB9C-463A-9DE1-A554-3FC41FAAFF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2" y="3062"/>
              <a:ext cx="516" cy="291"/>
            </a:xfrm>
            <a:prstGeom prst="line">
              <a:avLst/>
            </a:prstGeom>
            <a:noFill/>
            <a:ln w="38100">
              <a:solidFill>
                <a:srgbClr val="33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86" name="Line 36">
              <a:extLst>
                <a:ext uri="{FF2B5EF4-FFF2-40B4-BE49-F238E27FC236}">
                  <a16:creationId xmlns:a16="http://schemas.microsoft.com/office/drawing/2014/main" id="{1779B659-2F27-EF96-1F53-D27B207EDE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2784"/>
              <a:ext cx="516" cy="278"/>
            </a:xfrm>
            <a:prstGeom prst="line">
              <a:avLst/>
            </a:prstGeom>
            <a:noFill/>
            <a:ln w="38100">
              <a:solidFill>
                <a:srgbClr val="33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87" name="Line 37">
              <a:extLst>
                <a:ext uri="{FF2B5EF4-FFF2-40B4-BE49-F238E27FC236}">
                  <a16:creationId xmlns:a16="http://schemas.microsoft.com/office/drawing/2014/main" id="{136EA700-4133-C125-E2B7-398E6107B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3062"/>
              <a:ext cx="246" cy="0"/>
            </a:xfrm>
            <a:prstGeom prst="line">
              <a:avLst/>
            </a:prstGeom>
            <a:noFill/>
            <a:ln w="38100">
              <a:solidFill>
                <a:srgbClr val="33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38">
            <a:extLst>
              <a:ext uri="{FF2B5EF4-FFF2-40B4-BE49-F238E27FC236}">
                <a16:creationId xmlns:a16="http://schemas.microsoft.com/office/drawing/2014/main" id="{3BFBC34D-A91E-EF0E-B773-94D3DE635E6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639720" y="2890045"/>
            <a:ext cx="1209675" cy="903287"/>
            <a:chOff x="1932" y="2784"/>
            <a:chExt cx="762" cy="569"/>
          </a:xfrm>
        </p:grpSpPr>
        <p:sp>
          <p:nvSpPr>
            <p:cNvPr id="42082" name="Line 39">
              <a:extLst>
                <a:ext uri="{FF2B5EF4-FFF2-40B4-BE49-F238E27FC236}">
                  <a16:creationId xmlns:a16="http://schemas.microsoft.com/office/drawing/2014/main" id="{8B82834A-1F09-AC07-5E96-1D0247989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2" y="3062"/>
              <a:ext cx="516" cy="291"/>
            </a:xfrm>
            <a:prstGeom prst="line">
              <a:avLst/>
            </a:prstGeom>
            <a:noFill/>
            <a:ln w="38100">
              <a:solidFill>
                <a:srgbClr val="33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83" name="Line 40">
              <a:extLst>
                <a:ext uri="{FF2B5EF4-FFF2-40B4-BE49-F238E27FC236}">
                  <a16:creationId xmlns:a16="http://schemas.microsoft.com/office/drawing/2014/main" id="{B295C8B4-0FB4-EC49-E86B-AD395970C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2784"/>
              <a:ext cx="516" cy="278"/>
            </a:xfrm>
            <a:prstGeom prst="line">
              <a:avLst/>
            </a:prstGeom>
            <a:noFill/>
            <a:ln w="38100">
              <a:solidFill>
                <a:srgbClr val="33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84" name="Line 41">
              <a:extLst>
                <a:ext uri="{FF2B5EF4-FFF2-40B4-BE49-F238E27FC236}">
                  <a16:creationId xmlns:a16="http://schemas.microsoft.com/office/drawing/2014/main" id="{87B5AA18-5416-15FE-3E5B-92ABA0B33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3062"/>
              <a:ext cx="246" cy="0"/>
            </a:xfrm>
            <a:prstGeom prst="line">
              <a:avLst/>
            </a:prstGeom>
            <a:noFill/>
            <a:ln w="38100">
              <a:solidFill>
                <a:srgbClr val="33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42">
            <a:extLst>
              <a:ext uri="{FF2B5EF4-FFF2-40B4-BE49-F238E27FC236}">
                <a16:creationId xmlns:a16="http://schemas.microsoft.com/office/drawing/2014/main" id="{9CF3C645-7181-64B0-B2EC-E32788F0207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571582" y="2874169"/>
            <a:ext cx="1209675" cy="903288"/>
            <a:chOff x="1932" y="2784"/>
            <a:chExt cx="762" cy="569"/>
          </a:xfrm>
        </p:grpSpPr>
        <p:sp>
          <p:nvSpPr>
            <p:cNvPr id="42079" name="Line 43">
              <a:extLst>
                <a:ext uri="{FF2B5EF4-FFF2-40B4-BE49-F238E27FC236}">
                  <a16:creationId xmlns:a16="http://schemas.microsoft.com/office/drawing/2014/main" id="{D380A915-A121-C848-3122-1D9D1B47C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2" y="3062"/>
              <a:ext cx="516" cy="291"/>
            </a:xfrm>
            <a:prstGeom prst="line">
              <a:avLst/>
            </a:prstGeom>
            <a:noFill/>
            <a:ln w="38100">
              <a:solidFill>
                <a:srgbClr val="33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80" name="Line 44">
              <a:extLst>
                <a:ext uri="{FF2B5EF4-FFF2-40B4-BE49-F238E27FC236}">
                  <a16:creationId xmlns:a16="http://schemas.microsoft.com/office/drawing/2014/main" id="{1288C583-10DC-07E9-9921-F8C359C9B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2784"/>
              <a:ext cx="516" cy="278"/>
            </a:xfrm>
            <a:prstGeom prst="line">
              <a:avLst/>
            </a:prstGeom>
            <a:noFill/>
            <a:ln w="38100">
              <a:solidFill>
                <a:srgbClr val="33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81" name="Line 45">
              <a:extLst>
                <a:ext uri="{FF2B5EF4-FFF2-40B4-BE49-F238E27FC236}">
                  <a16:creationId xmlns:a16="http://schemas.microsoft.com/office/drawing/2014/main" id="{00B9980C-8CE4-E452-C8C1-AA685494F0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3062"/>
              <a:ext cx="246" cy="0"/>
            </a:xfrm>
            <a:prstGeom prst="line">
              <a:avLst/>
            </a:prstGeom>
            <a:noFill/>
            <a:ln w="38100">
              <a:solidFill>
                <a:srgbClr val="33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46">
            <a:extLst>
              <a:ext uri="{FF2B5EF4-FFF2-40B4-BE49-F238E27FC236}">
                <a16:creationId xmlns:a16="http://schemas.microsoft.com/office/drawing/2014/main" id="{4FA99984-F282-B50D-C3AA-3EC97EF80ABA}"/>
              </a:ext>
            </a:extLst>
          </p:cNvPr>
          <p:cNvGrpSpPr>
            <a:grpSpLocks/>
          </p:cNvGrpSpPr>
          <p:nvPr/>
        </p:nvGrpSpPr>
        <p:grpSpPr bwMode="auto">
          <a:xfrm>
            <a:off x="3581401" y="4765675"/>
            <a:ext cx="1381125" cy="1009650"/>
            <a:chOff x="1296" y="2784"/>
            <a:chExt cx="870" cy="617"/>
          </a:xfrm>
        </p:grpSpPr>
        <p:sp>
          <p:nvSpPr>
            <p:cNvPr id="42076" name="Line 47">
              <a:extLst>
                <a:ext uri="{FF2B5EF4-FFF2-40B4-BE49-F238E27FC236}">
                  <a16:creationId xmlns:a16="http://schemas.microsoft.com/office/drawing/2014/main" id="{230B893D-506F-4E57-2549-BEE83732B3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3062"/>
              <a:ext cx="634" cy="339"/>
            </a:xfrm>
            <a:prstGeom prst="line">
              <a:avLst/>
            </a:prstGeom>
            <a:noFill/>
            <a:ln w="38100">
              <a:solidFill>
                <a:srgbClr val="33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77" name="Line 48">
              <a:extLst>
                <a:ext uri="{FF2B5EF4-FFF2-40B4-BE49-F238E27FC236}">
                  <a16:creationId xmlns:a16="http://schemas.microsoft.com/office/drawing/2014/main" id="{7E42DD27-FC57-4155-04E7-9C9A21308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0" y="2784"/>
              <a:ext cx="620" cy="278"/>
            </a:xfrm>
            <a:prstGeom prst="line">
              <a:avLst/>
            </a:prstGeom>
            <a:noFill/>
            <a:ln w="38100">
              <a:solidFill>
                <a:srgbClr val="33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78" name="Line 49">
              <a:extLst>
                <a:ext uri="{FF2B5EF4-FFF2-40B4-BE49-F238E27FC236}">
                  <a16:creationId xmlns:a16="http://schemas.microsoft.com/office/drawing/2014/main" id="{3450A70E-B159-AB58-6587-F10B3B4458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3062"/>
              <a:ext cx="236" cy="0"/>
            </a:xfrm>
            <a:prstGeom prst="line">
              <a:avLst/>
            </a:prstGeom>
            <a:noFill/>
            <a:ln w="38100">
              <a:solidFill>
                <a:srgbClr val="33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50">
            <a:extLst>
              <a:ext uri="{FF2B5EF4-FFF2-40B4-BE49-F238E27FC236}">
                <a16:creationId xmlns:a16="http://schemas.microsoft.com/office/drawing/2014/main" id="{67B6C01A-AFEB-F77C-4748-A8A04DECC65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490620" y="2102645"/>
            <a:ext cx="1381125" cy="979487"/>
            <a:chOff x="1296" y="2784"/>
            <a:chExt cx="870" cy="617"/>
          </a:xfrm>
        </p:grpSpPr>
        <p:sp>
          <p:nvSpPr>
            <p:cNvPr id="42073" name="Line 51">
              <a:extLst>
                <a:ext uri="{FF2B5EF4-FFF2-40B4-BE49-F238E27FC236}">
                  <a16:creationId xmlns:a16="http://schemas.microsoft.com/office/drawing/2014/main" id="{5C56F73C-2A2B-0268-31CE-D646E47379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3062"/>
              <a:ext cx="634" cy="339"/>
            </a:xfrm>
            <a:prstGeom prst="line">
              <a:avLst/>
            </a:prstGeom>
            <a:noFill/>
            <a:ln w="38100">
              <a:solidFill>
                <a:srgbClr val="33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74" name="Line 52">
              <a:extLst>
                <a:ext uri="{FF2B5EF4-FFF2-40B4-BE49-F238E27FC236}">
                  <a16:creationId xmlns:a16="http://schemas.microsoft.com/office/drawing/2014/main" id="{42C70036-5A70-87A3-599D-85BF62C55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0" y="2784"/>
              <a:ext cx="620" cy="278"/>
            </a:xfrm>
            <a:prstGeom prst="line">
              <a:avLst/>
            </a:prstGeom>
            <a:noFill/>
            <a:ln w="38100">
              <a:solidFill>
                <a:srgbClr val="33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75" name="Line 53">
              <a:extLst>
                <a:ext uri="{FF2B5EF4-FFF2-40B4-BE49-F238E27FC236}">
                  <a16:creationId xmlns:a16="http://schemas.microsoft.com/office/drawing/2014/main" id="{FF33E123-24DC-E4E5-F10C-27F6DFE11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3062"/>
              <a:ext cx="236" cy="0"/>
            </a:xfrm>
            <a:prstGeom prst="line">
              <a:avLst/>
            </a:prstGeom>
            <a:noFill/>
            <a:ln w="38100">
              <a:solidFill>
                <a:srgbClr val="33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54">
            <a:extLst>
              <a:ext uri="{FF2B5EF4-FFF2-40B4-BE49-F238E27FC236}">
                <a16:creationId xmlns:a16="http://schemas.microsoft.com/office/drawing/2014/main" id="{CE9F2DFB-680C-9E49-C627-E9D777E2515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522245" y="2123283"/>
            <a:ext cx="1381125" cy="979487"/>
            <a:chOff x="1296" y="2784"/>
            <a:chExt cx="870" cy="617"/>
          </a:xfrm>
        </p:grpSpPr>
        <p:sp>
          <p:nvSpPr>
            <p:cNvPr id="42070" name="Line 55">
              <a:extLst>
                <a:ext uri="{FF2B5EF4-FFF2-40B4-BE49-F238E27FC236}">
                  <a16:creationId xmlns:a16="http://schemas.microsoft.com/office/drawing/2014/main" id="{0262A3A1-C266-E929-DE2B-D9E2181FE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3062"/>
              <a:ext cx="634" cy="339"/>
            </a:xfrm>
            <a:prstGeom prst="line">
              <a:avLst/>
            </a:prstGeom>
            <a:noFill/>
            <a:ln w="38100">
              <a:solidFill>
                <a:srgbClr val="33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71" name="Line 56">
              <a:extLst>
                <a:ext uri="{FF2B5EF4-FFF2-40B4-BE49-F238E27FC236}">
                  <a16:creationId xmlns:a16="http://schemas.microsoft.com/office/drawing/2014/main" id="{9C6F5DC7-AF9B-44FC-B517-933134CBF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0" y="2784"/>
              <a:ext cx="620" cy="278"/>
            </a:xfrm>
            <a:prstGeom prst="line">
              <a:avLst/>
            </a:prstGeom>
            <a:noFill/>
            <a:ln w="38100">
              <a:solidFill>
                <a:srgbClr val="33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72" name="Line 57">
              <a:extLst>
                <a:ext uri="{FF2B5EF4-FFF2-40B4-BE49-F238E27FC236}">
                  <a16:creationId xmlns:a16="http://schemas.microsoft.com/office/drawing/2014/main" id="{48EEF891-DE44-C6B4-8766-A7A2684857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3062"/>
              <a:ext cx="236" cy="0"/>
            </a:xfrm>
            <a:prstGeom prst="line">
              <a:avLst/>
            </a:prstGeom>
            <a:noFill/>
            <a:ln w="38100">
              <a:solidFill>
                <a:srgbClr val="33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58">
            <a:extLst>
              <a:ext uri="{FF2B5EF4-FFF2-40B4-BE49-F238E27FC236}">
                <a16:creationId xmlns:a16="http://schemas.microsoft.com/office/drawing/2014/main" id="{CA50D637-9B85-C483-45C7-71FBD501F771}"/>
              </a:ext>
            </a:extLst>
          </p:cNvPr>
          <p:cNvGrpSpPr>
            <a:grpSpLocks/>
          </p:cNvGrpSpPr>
          <p:nvPr/>
        </p:nvGrpSpPr>
        <p:grpSpPr bwMode="auto">
          <a:xfrm>
            <a:off x="6792913" y="2736850"/>
            <a:ext cx="1835150" cy="635000"/>
            <a:chOff x="3319" y="1520"/>
            <a:chExt cx="1156" cy="400"/>
          </a:xfrm>
        </p:grpSpPr>
        <p:sp>
          <p:nvSpPr>
            <p:cNvPr id="42068" name="Line 59">
              <a:extLst>
                <a:ext uri="{FF2B5EF4-FFF2-40B4-BE49-F238E27FC236}">
                  <a16:creationId xmlns:a16="http://schemas.microsoft.com/office/drawing/2014/main" id="{605CADC1-5316-DF15-E69F-1C0B68068E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9" y="1520"/>
              <a:ext cx="0" cy="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69" name="Line 60">
              <a:extLst>
                <a:ext uri="{FF2B5EF4-FFF2-40B4-BE49-F238E27FC236}">
                  <a16:creationId xmlns:a16="http://schemas.microsoft.com/office/drawing/2014/main" id="{AB70349C-A1DC-C465-896E-33836E0FF9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5" y="1520"/>
              <a:ext cx="0" cy="3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Group 61">
            <a:extLst>
              <a:ext uri="{FF2B5EF4-FFF2-40B4-BE49-F238E27FC236}">
                <a16:creationId xmlns:a16="http://schemas.microsoft.com/office/drawing/2014/main" id="{2B337BE8-1191-0A88-6405-65771BEAD7CA}"/>
              </a:ext>
            </a:extLst>
          </p:cNvPr>
          <p:cNvGrpSpPr>
            <a:grpSpLocks/>
          </p:cNvGrpSpPr>
          <p:nvPr/>
        </p:nvGrpSpPr>
        <p:grpSpPr bwMode="auto">
          <a:xfrm>
            <a:off x="6567488" y="2736850"/>
            <a:ext cx="2279650" cy="1588"/>
            <a:chOff x="3177" y="1520"/>
            <a:chExt cx="1436" cy="0"/>
          </a:xfrm>
        </p:grpSpPr>
        <p:sp>
          <p:nvSpPr>
            <p:cNvPr id="42066" name="Line 62">
              <a:extLst>
                <a:ext uri="{FF2B5EF4-FFF2-40B4-BE49-F238E27FC236}">
                  <a16:creationId xmlns:a16="http://schemas.microsoft.com/office/drawing/2014/main" id="{026D6E1F-C105-D436-29A2-6A96AC3B48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7" y="1520"/>
              <a:ext cx="14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67" name="Line 63">
              <a:extLst>
                <a:ext uri="{FF2B5EF4-FFF2-40B4-BE49-F238E27FC236}">
                  <a16:creationId xmlns:a16="http://schemas.microsoft.com/office/drawing/2014/main" id="{35E4CC7F-AF69-FB26-EB89-5A9CA85D2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5" y="1520"/>
              <a:ext cx="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64">
            <a:extLst>
              <a:ext uri="{FF2B5EF4-FFF2-40B4-BE49-F238E27FC236}">
                <a16:creationId xmlns:a16="http://schemas.microsoft.com/office/drawing/2014/main" id="{45A8EB20-195B-6A38-B982-26F92F2795DD}"/>
              </a:ext>
            </a:extLst>
          </p:cNvPr>
          <p:cNvGrpSpPr>
            <a:grpSpLocks/>
          </p:cNvGrpSpPr>
          <p:nvPr/>
        </p:nvGrpSpPr>
        <p:grpSpPr bwMode="auto">
          <a:xfrm>
            <a:off x="2530475" y="1489078"/>
            <a:ext cx="1189038" cy="506413"/>
            <a:chOff x="618" y="742"/>
            <a:chExt cx="749" cy="319"/>
          </a:xfrm>
        </p:grpSpPr>
        <p:sp>
          <p:nvSpPr>
            <p:cNvPr id="42064" name="Text Box 65">
              <a:extLst>
                <a:ext uri="{FF2B5EF4-FFF2-40B4-BE49-F238E27FC236}">
                  <a16:creationId xmlns:a16="http://schemas.microsoft.com/office/drawing/2014/main" id="{F36F1AF3-A6C8-265C-2578-47978B117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6" y="926"/>
              <a:ext cx="18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zh-CN" altLang="en-US" sz="800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●</a:t>
              </a:r>
            </a:p>
          </p:txBody>
        </p:sp>
        <p:sp>
          <p:nvSpPr>
            <p:cNvPr id="42065" name="Text Box 66">
              <a:extLst>
                <a:ext uri="{FF2B5EF4-FFF2-40B4-BE49-F238E27FC236}">
                  <a16:creationId xmlns:a16="http://schemas.microsoft.com/office/drawing/2014/main" id="{ECAE24C6-353C-F44E-8210-3605FD04E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" y="742"/>
              <a:ext cx="70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1′(2′)</a:t>
              </a:r>
            </a:p>
          </p:txBody>
        </p:sp>
      </p:grpSp>
      <p:sp>
        <p:nvSpPr>
          <p:cNvPr id="176195" name="Text Box 67">
            <a:extLst>
              <a:ext uri="{FF2B5EF4-FFF2-40B4-BE49-F238E27FC236}">
                <a16:creationId xmlns:a16="http://schemas.microsoft.com/office/drawing/2014/main" id="{DB5C238E-ED8A-51B8-083A-C71452037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57" y="900391"/>
            <a:ext cx="11176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3′(4′)</a:t>
            </a:r>
          </a:p>
        </p:txBody>
      </p:sp>
      <p:grpSp>
        <p:nvGrpSpPr>
          <p:cNvPr id="13" name="Group 68">
            <a:extLst>
              <a:ext uri="{FF2B5EF4-FFF2-40B4-BE49-F238E27FC236}">
                <a16:creationId xmlns:a16="http://schemas.microsoft.com/office/drawing/2014/main" id="{0C42F27C-F28C-A3F4-C948-595D9114CCBC}"/>
              </a:ext>
            </a:extLst>
          </p:cNvPr>
          <p:cNvGrpSpPr>
            <a:grpSpLocks/>
          </p:cNvGrpSpPr>
          <p:nvPr/>
        </p:nvGrpSpPr>
        <p:grpSpPr bwMode="auto">
          <a:xfrm>
            <a:off x="8281988" y="1538289"/>
            <a:ext cx="533400" cy="471487"/>
            <a:chOff x="4261" y="765"/>
            <a:chExt cx="336" cy="297"/>
          </a:xfrm>
        </p:grpSpPr>
        <p:sp>
          <p:nvSpPr>
            <p:cNvPr id="42062" name="Text Box 69">
              <a:extLst>
                <a:ext uri="{FF2B5EF4-FFF2-40B4-BE49-F238E27FC236}">
                  <a16:creationId xmlns:a16="http://schemas.microsoft.com/office/drawing/2014/main" id="{82E86ED4-EA43-9339-E7D8-80C1268ED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1" y="765"/>
              <a:ext cx="3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1″</a:t>
              </a:r>
            </a:p>
          </p:txBody>
        </p:sp>
        <p:sp>
          <p:nvSpPr>
            <p:cNvPr id="42063" name="Text Box 70">
              <a:extLst>
                <a:ext uri="{FF2B5EF4-FFF2-40B4-BE49-F238E27FC236}">
                  <a16:creationId xmlns:a16="http://schemas.microsoft.com/office/drawing/2014/main" id="{ED04B6EE-8042-BEFB-877E-462F905D1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27"/>
              <a:ext cx="18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zh-CN" altLang="en-US" sz="800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●</a:t>
              </a:r>
            </a:p>
          </p:txBody>
        </p:sp>
      </p:grpSp>
      <p:grpSp>
        <p:nvGrpSpPr>
          <p:cNvPr id="14" name="Group 71">
            <a:extLst>
              <a:ext uri="{FF2B5EF4-FFF2-40B4-BE49-F238E27FC236}">
                <a16:creationId xmlns:a16="http://schemas.microsoft.com/office/drawing/2014/main" id="{6BE6EF56-377C-A356-49B3-E014844CA26A}"/>
              </a:ext>
            </a:extLst>
          </p:cNvPr>
          <p:cNvGrpSpPr>
            <a:grpSpLocks/>
          </p:cNvGrpSpPr>
          <p:nvPr/>
        </p:nvGrpSpPr>
        <p:grpSpPr bwMode="auto">
          <a:xfrm>
            <a:off x="6577013" y="1533525"/>
            <a:ext cx="684212" cy="476250"/>
            <a:chOff x="3167" y="762"/>
            <a:chExt cx="431" cy="300"/>
          </a:xfrm>
        </p:grpSpPr>
        <p:sp>
          <p:nvSpPr>
            <p:cNvPr id="42060" name="Text Box 72">
              <a:extLst>
                <a:ext uri="{FF2B5EF4-FFF2-40B4-BE49-F238E27FC236}">
                  <a16:creationId xmlns:a16="http://schemas.microsoft.com/office/drawing/2014/main" id="{BCBC55F0-DC48-65B8-9A6F-32C245001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762"/>
              <a:ext cx="3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2″</a:t>
              </a:r>
            </a:p>
          </p:txBody>
        </p:sp>
        <p:sp>
          <p:nvSpPr>
            <p:cNvPr id="42061" name="Text Box 73">
              <a:extLst>
                <a:ext uri="{FF2B5EF4-FFF2-40B4-BE49-F238E27FC236}">
                  <a16:creationId xmlns:a16="http://schemas.microsoft.com/office/drawing/2014/main" id="{E974A989-33C2-5985-C038-4E9358FCD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7" y="927"/>
              <a:ext cx="18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zh-CN" altLang="en-US" sz="800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●</a:t>
              </a:r>
            </a:p>
          </p:txBody>
        </p:sp>
      </p:grpSp>
      <p:sp>
        <p:nvSpPr>
          <p:cNvPr id="176202" name="Text Box 74">
            <a:extLst>
              <a:ext uri="{FF2B5EF4-FFF2-40B4-BE49-F238E27FC236}">
                <a16:creationId xmlns:a16="http://schemas.microsoft.com/office/drawing/2014/main" id="{22276CF2-51A0-B8CB-9073-6C9DFC6A7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139" y="2622551"/>
            <a:ext cx="2873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zh-CN" altLang="en-US" sz="800" b="1">
                <a:solidFill>
                  <a:srgbClr val="00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●</a:t>
            </a:r>
          </a:p>
        </p:txBody>
      </p:sp>
      <p:sp>
        <p:nvSpPr>
          <p:cNvPr id="176203" name="Text Box 75">
            <a:extLst>
              <a:ext uri="{FF2B5EF4-FFF2-40B4-BE49-F238E27FC236}">
                <a16:creationId xmlns:a16="http://schemas.microsoft.com/office/drawing/2014/main" id="{E9D00F16-F672-70B1-A4F0-8F7B06923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039" y="2628901"/>
            <a:ext cx="2873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zh-CN" altLang="en-US" sz="800" b="1">
                <a:solidFill>
                  <a:srgbClr val="00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●</a:t>
            </a:r>
          </a:p>
        </p:txBody>
      </p:sp>
      <p:sp>
        <p:nvSpPr>
          <p:cNvPr id="176204" name="Line 76">
            <a:extLst>
              <a:ext uri="{FF2B5EF4-FFF2-40B4-BE49-F238E27FC236}">
                <a16:creationId xmlns:a16="http://schemas.microsoft.com/office/drawing/2014/main" id="{FAA64AD3-4F72-F9C9-520B-210014C17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0289" y="1900239"/>
            <a:ext cx="1587" cy="18637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" name="Group 77">
            <a:extLst>
              <a:ext uri="{FF2B5EF4-FFF2-40B4-BE49-F238E27FC236}">
                <a16:creationId xmlns:a16="http://schemas.microsoft.com/office/drawing/2014/main" id="{2024820B-EE22-AD58-B922-C3C07F71F31F}"/>
              </a:ext>
            </a:extLst>
          </p:cNvPr>
          <p:cNvGrpSpPr>
            <a:grpSpLocks/>
          </p:cNvGrpSpPr>
          <p:nvPr/>
        </p:nvGrpSpPr>
        <p:grpSpPr bwMode="auto">
          <a:xfrm>
            <a:off x="3100390" y="3435353"/>
            <a:ext cx="785813" cy="2698751"/>
            <a:chOff x="1004" y="1935"/>
            <a:chExt cx="495" cy="1700"/>
          </a:xfrm>
        </p:grpSpPr>
        <p:grpSp>
          <p:nvGrpSpPr>
            <p:cNvPr id="42054" name="Group 78">
              <a:extLst>
                <a:ext uri="{FF2B5EF4-FFF2-40B4-BE49-F238E27FC236}">
                  <a16:creationId xmlns:a16="http://schemas.microsoft.com/office/drawing/2014/main" id="{D1C6AF66-2B7F-7D0B-C6AB-F26A034380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4" y="1935"/>
              <a:ext cx="411" cy="300"/>
              <a:chOff x="1004" y="1935"/>
              <a:chExt cx="411" cy="300"/>
            </a:xfrm>
          </p:grpSpPr>
          <p:sp>
            <p:nvSpPr>
              <p:cNvPr id="42058" name="Text Box 79">
                <a:extLst>
                  <a:ext uri="{FF2B5EF4-FFF2-40B4-BE49-F238E27FC236}">
                    <a16:creationId xmlns:a16="http://schemas.microsoft.com/office/drawing/2014/main" id="{2F00EE43-ADB1-7E71-D2A4-2A5CAEE06A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4" y="1935"/>
                <a:ext cx="41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CN" b="1">
                    <a:solidFill>
                      <a:srgbClr val="FF33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4(2)</a:t>
                </a:r>
              </a:p>
            </p:txBody>
          </p:sp>
          <p:sp>
            <p:nvSpPr>
              <p:cNvPr id="42059" name="Text Box 80">
                <a:extLst>
                  <a:ext uri="{FF2B5EF4-FFF2-40B4-BE49-F238E27FC236}">
                    <a16:creationId xmlns:a16="http://schemas.microsoft.com/office/drawing/2014/main" id="{8F988E43-B610-94AF-E91B-63D18B3A98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0" y="2100"/>
                <a:ext cx="181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zh-CN" altLang="en-US" sz="800" b="1">
                    <a:solidFill>
                      <a:srgbClr val="FF33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●</a:t>
                </a:r>
              </a:p>
            </p:txBody>
          </p:sp>
        </p:grpSp>
        <p:grpSp>
          <p:nvGrpSpPr>
            <p:cNvPr id="42055" name="Group 81">
              <a:extLst>
                <a:ext uri="{FF2B5EF4-FFF2-40B4-BE49-F238E27FC236}">
                  <a16:creationId xmlns:a16="http://schemas.microsoft.com/office/drawing/2014/main" id="{0CE08DC4-0AF8-31B9-1AD0-2F9F35ACF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8" y="3331"/>
              <a:ext cx="411" cy="304"/>
              <a:chOff x="1088" y="3331"/>
              <a:chExt cx="411" cy="304"/>
            </a:xfrm>
          </p:grpSpPr>
          <p:sp>
            <p:nvSpPr>
              <p:cNvPr id="42056" name="Text Box 82">
                <a:extLst>
                  <a:ext uri="{FF2B5EF4-FFF2-40B4-BE49-F238E27FC236}">
                    <a16:creationId xmlns:a16="http://schemas.microsoft.com/office/drawing/2014/main" id="{3BBDC8D9-4C26-F325-7D63-69510D19F3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" y="3402"/>
                <a:ext cx="41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CN" b="1">
                    <a:solidFill>
                      <a:srgbClr val="FF33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3(1)</a:t>
                </a:r>
              </a:p>
            </p:txBody>
          </p:sp>
          <p:sp>
            <p:nvSpPr>
              <p:cNvPr id="42057" name="Text Box 83">
                <a:extLst>
                  <a:ext uri="{FF2B5EF4-FFF2-40B4-BE49-F238E27FC236}">
                    <a16:creationId xmlns:a16="http://schemas.microsoft.com/office/drawing/2014/main" id="{B34F76FA-D4C6-152D-31C5-6C69C38F1F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0" y="3331"/>
                <a:ext cx="181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zh-CN" altLang="en-US" sz="800" b="1">
                    <a:solidFill>
                      <a:srgbClr val="FF33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●</a:t>
                </a:r>
              </a:p>
            </p:txBody>
          </p:sp>
        </p:grpSp>
      </p:grpSp>
      <p:sp>
        <p:nvSpPr>
          <p:cNvPr id="42026" name="Line 84">
            <a:extLst>
              <a:ext uri="{FF2B5EF4-FFF2-40B4-BE49-F238E27FC236}">
                <a16:creationId xmlns:a16="http://schemas.microsoft.com/office/drawing/2014/main" id="{18498A7A-439D-BD6C-FFE2-2C8DD3A2E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4489" y="3371850"/>
            <a:ext cx="560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" name="Group 85">
            <a:extLst>
              <a:ext uri="{FF2B5EF4-FFF2-40B4-BE49-F238E27FC236}">
                <a16:creationId xmlns:a16="http://schemas.microsoft.com/office/drawing/2014/main" id="{96EF9B77-DEFD-C08D-7FF2-B098BE22FCA8}"/>
              </a:ext>
            </a:extLst>
          </p:cNvPr>
          <p:cNvGrpSpPr>
            <a:grpSpLocks/>
          </p:cNvGrpSpPr>
          <p:nvPr/>
        </p:nvGrpSpPr>
        <p:grpSpPr bwMode="auto">
          <a:xfrm>
            <a:off x="8513764" y="796926"/>
            <a:ext cx="530225" cy="1108075"/>
            <a:chOff x="4403" y="298"/>
            <a:chExt cx="334" cy="698"/>
          </a:xfrm>
        </p:grpSpPr>
        <p:sp>
          <p:nvSpPr>
            <p:cNvPr id="42052" name="Text Box 86">
              <a:extLst>
                <a:ext uri="{FF2B5EF4-FFF2-40B4-BE49-F238E27FC236}">
                  <a16:creationId xmlns:a16="http://schemas.microsoft.com/office/drawing/2014/main" id="{0C81E23D-3391-3B38-2A63-D8CA27C7E5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3" y="298"/>
              <a:ext cx="3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3″</a:t>
              </a:r>
            </a:p>
          </p:txBody>
        </p:sp>
        <p:sp>
          <p:nvSpPr>
            <p:cNvPr id="42053" name="Line 87">
              <a:extLst>
                <a:ext uri="{FF2B5EF4-FFF2-40B4-BE49-F238E27FC236}">
                  <a16:creationId xmlns:a16="http://schemas.microsoft.com/office/drawing/2014/main" id="{2499E963-2075-1D8E-CF6F-D6D02EF617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2" y="526"/>
              <a:ext cx="0" cy="47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Group 88">
            <a:extLst>
              <a:ext uri="{FF2B5EF4-FFF2-40B4-BE49-F238E27FC236}">
                <a16:creationId xmlns:a16="http://schemas.microsoft.com/office/drawing/2014/main" id="{9CCE699B-12F6-230B-0819-FE32C3A0DB29}"/>
              </a:ext>
            </a:extLst>
          </p:cNvPr>
          <p:cNvGrpSpPr>
            <a:grpSpLocks/>
          </p:cNvGrpSpPr>
          <p:nvPr/>
        </p:nvGrpSpPr>
        <p:grpSpPr bwMode="auto">
          <a:xfrm>
            <a:off x="6527801" y="804864"/>
            <a:ext cx="530225" cy="1100137"/>
            <a:chOff x="3152" y="303"/>
            <a:chExt cx="334" cy="693"/>
          </a:xfrm>
        </p:grpSpPr>
        <p:sp>
          <p:nvSpPr>
            <p:cNvPr id="42050" name="Text Box 89">
              <a:extLst>
                <a:ext uri="{FF2B5EF4-FFF2-40B4-BE49-F238E27FC236}">
                  <a16:creationId xmlns:a16="http://schemas.microsoft.com/office/drawing/2014/main" id="{00FF2C50-2F7C-60F7-DA05-59DFB59F3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303"/>
              <a:ext cx="3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4″</a:t>
              </a:r>
            </a:p>
          </p:txBody>
        </p:sp>
        <p:sp>
          <p:nvSpPr>
            <p:cNvPr id="42051" name="Line 90">
              <a:extLst>
                <a:ext uri="{FF2B5EF4-FFF2-40B4-BE49-F238E27FC236}">
                  <a16:creationId xmlns:a16="http://schemas.microsoft.com/office/drawing/2014/main" id="{8D2DCF14-BA27-CB27-6A34-2A4B77AE21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9" y="528"/>
              <a:ext cx="0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6219" name="Line 91">
            <a:extLst>
              <a:ext uri="{FF2B5EF4-FFF2-40B4-BE49-F238E27FC236}">
                <a16:creationId xmlns:a16="http://schemas.microsoft.com/office/drawing/2014/main" id="{43C90467-9F42-BC60-F338-7BBA80066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1" y="1162050"/>
            <a:ext cx="19780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" name="Group 92">
            <a:extLst>
              <a:ext uri="{FF2B5EF4-FFF2-40B4-BE49-F238E27FC236}">
                <a16:creationId xmlns:a16="http://schemas.microsoft.com/office/drawing/2014/main" id="{2270DCC0-DAD3-19FD-2459-1264A09AFF46}"/>
              </a:ext>
            </a:extLst>
          </p:cNvPr>
          <p:cNvGrpSpPr>
            <a:grpSpLocks/>
          </p:cNvGrpSpPr>
          <p:nvPr/>
        </p:nvGrpSpPr>
        <p:grpSpPr bwMode="auto">
          <a:xfrm>
            <a:off x="6580188" y="1158875"/>
            <a:ext cx="2260600" cy="1588"/>
            <a:chOff x="3173" y="526"/>
            <a:chExt cx="1424" cy="0"/>
          </a:xfrm>
        </p:grpSpPr>
        <p:sp>
          <p:nvSpPr>
            <p:cNvPr id="42048" name="Line 93">
              <a:extLst>
                <a:ext uri="{FF2B5EF4-FFF2-40B4-BE49-F238E27FC236}">
                  <a16:creationId xmlns:a16="http://schemas.microsoft.com/office/drawing/2014/main" id="{D75200A4-258F-AF82-EB3D-1CB1D2A5EC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3" y="526"/>
              <a:ext cx="9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2049" name="Line 94">
              <a:extLst>
                <a:ext uri="{FF2B5EF4-FFF2-40B4-BE49-F238E27FC236}">
                  <a16:creationId xmlns:a16="http://schemas.microsoft.com/office/drawing/2014/main" id="{379578B3-33A6-10A0-5586-AE29AF7D2E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75" y="526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6223" name="Line 95">
            <a:extLst>
              <a:ext uri="{FF2B5EF4-FFF2-40B4-BE49-F238E27FC236}">
                <a16:creationId xmlns:a16="http://schemas.microsoft.com/office/drawing/2014/main" id="{05D3382A-5536-D5DE-BA9A-728959DB53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7700" y="1905001"/>
            <a:ext cx="1588" cy="18589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42032" name="Object 96">
            <a:extLst>
              <a:ext uri="{FF2B5EF4-FFF2-40B4-BE49-F238E27FC236}">
                <a16:creationId xmlns:a16="http://schemas.microsoft.com/office/drawing/2014/main" id="{BBDC9746-84DA-3A3B-88D6-23C19EF2A7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4926" y="873126"/>
          <a:ext cx="576263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8" imgW="3733800" imgH="3295650" progId="AutoCAD.Drawing.16">
                  <p:embed/>
                </p:oleObj>
              </mc:Choice>
              <mc:Fallback>
                <p:oleObj name="AutoCAD Drawing" r:id="rId8" imgW="3733800" imgH="3295650" progId="AutoCAD.Drawing.16">
                  <p:embed/>
                  <p:pic>
                    <p:nvPicPr>
                      <p:cNvPr id="42032" name="Object 96">
                        <a:extLst>
                          <a:ext uri="{FF2B5EF4-FFF2-40B4-BE49-F238E27FC236}">
                            <a16:creationId xmlns:a16="http://schemas.microsoft.com/office/drawing/2014/main" id="{BBDC9746-84DA-3A3B-88D6-23C19EF2A7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495" t="2167" r="63023" b="17003"/>
                      <a:stretch>
                        <a:fillRect/>
                      </a:stretch>
                    </p:blipFill>
                    <p:spPr bwMode="auto">
                      <a:xfrm>
                        <a:off x="3844926" y="873126"/>
                        <a:ext cx="576263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225" name="Object 97">
            <a:extLst>
              <a:ext uri="{FF2B5EF4-FFF2-40B4-BE49-F238E27FC236}">
                <a16:creationId xmlns:a16="http://schemas.microsoft.com/office/drawing/2014/main" id="{23216DAF-DDBF-1ADD-BE98-109234112F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19988" y="938214"/>
          <a:ext cx="576262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10" imgW="3733800" imgH="3295650" progId="AutoCAD.Drawing.16">
                  <p:embed/>
                </p:oleObj>
              </mc:Choice>
              <mc:Fallback>
                <p:oleObj name="AutoCAD Drawing" r:id="rId10" imgW="3733800" imgH="3295650" progId="AutoCAD.Drawing.16">
                  <p:embed/>
                  <p:pic>
                    <p:nvPicPr>
                      <p:cNvPr id="176225" name="Object 97">
                        <a:extLst>
                          <a:ext uri="{FF2B5EF4-FFF2-40B4-BE49-F238E27FC236}">
                            <a16:creationId xmlns:a16="http://schemas.microsoft.com/office/drawing/2014/main" id="{23216DAF-DDBF-1ADD-BE98-109234112F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495" t="2167" r="63023" b="17003"/>
                      <a:stretch>
                        <a:fillRect/>
                      </a:stretch>
                    </p:blipFill>
                    <p:spPr bwMode="auto">
                      <a:xfrm>
                        <a:off x="7519988" y="938214"/>
                        <a:ext cx="576262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34" name="Object 98">
            <a:extLst>
              <a:ext uri="{FF2B5EF4-FFF2-40B4-BE49-F238E27FC236}">
                <a16:creationId xmlns:a16="http://schemas.microsoft.com/office/drawing/2014/main" id="{055E76AF-95E3-1318-D8C2-6D3AF20C0A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38576" y="3425826"/>
          <a:ext cx="576263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11" imgW="3733800" imgH="3295650" progId="AutoCAD.Drawing.16">
                  <p:embed/>
                </p:oleObj>
              </mc:Choice>
              <mc:Fallback>
                <p:oleObj name="AutoCAD Drawing" r:id="rId11" imgW="3733800" imgH="3295650" progId="AutoCAD.Drawing.16">
                  <p:embed/>
                  <p:pic>
                    <p:nvPicPr>
                      <p:cNvPr id="42034" name="Object 98">
                        <a:extLst>
                          <a:ext uri="{FF2B5EF4-FFF2-40B4-BE49-F238E27FC236}">
                            <a16:creationId xmlns:a16="http://schemas.microsoft.com/office/drawing/2014/main" id="{055E76AF-95E3-1318-D8C2-6D3AF20C0A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495" t="2167" r="63023" b="17003"/>
                      <a:stretch>
                        <a:fillRect/>
                      </a:stretch>
                    </p:blipFill>
                    <p:spPr bwMode="auto">
                      <a:xfrm>
                        <a:off x="3838576" y="3425826"/>
                        <a:ext cx="576263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227" name="Object 99">
            <a:extLst>
              <a:ext uri="{FF2B5EF4-FFF2-40B4-BE49-F238E27FC236}">
                <a16:creationId xmlns:a16="http://schemas.microsoft.com/office/drawing/2014/main" id="{CDDD91F2-3E4A-9EFF-9E6C-3A27D4B5BA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5014" y="3824289"/>
          <a:ext cx="503237" cy="18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12" imgW="3733800" imgH="3295650" progId="AutoCAD.Drawing.16">
                  <p:embed/>
                </p:oleObj>
              </mc:Choice>
              <mc:Fallback>
                <p:oleObj name="AutoCAD Drawing" r:id="rId12" imgW="3733800" imgH="3295650" progId="AutoCAD.Drawing.16">
                  <p:embed/>
                  <p:pic>
                    <p:nvPicPr>
                      <p:cNvPr id="176227" name="Object 99">
                        <a:extLst>
                          <a:ext uri="{FF2B5EF4-FFF2-40B4-BE49-F238E27FC236}">
                            <a16:creationId xmlns:a16="http://schemas.microsoft.com/office/drawing/2014/main" id="{CDDD91F2-3E4A-9EFF-9E6C-3A27D4B5BA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548" t="39389" r="54974" b="23775"/>
                      <a:stretch>
                        <a:fillRect/>
                      </a:stretch>
                    </p:blipFill>
                    <p:spPr bwMode="auto">
                      <a:xfrm>
                        <a:off x="3275014" y="3824289"/>
                        <a:ext cx="503237" cy="185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228" name="Object 100">
            <a:extLst>
              <a:ext uri="{FF2B5EF4-FFF2-40B4-BE49-F238E27FC236}">
                <a16:creationId xmlns:a16="http://schemas.microsoft.com/office/drawing/2014/main" id="{90AEDD29-B499-9161-6CE2-E7D52878F3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40239" y="3824289"/>
          <a:ext cx="503237" cy="193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14" imgW="3733800" imgH="3295650" progId="AutoCAD.Drawing.16">
                  <p:embed/>
                </p:oleObj>
              </mc:Choice>
              <mc:Fallback>
                <p:oleObj name="AutoCAD Drawing" r:id="rId14" imgW="3733800" imgH="3295650" progId="AutoCAD.Drawing.16">
                  <p:embed/>
                  <p:pic>
                    <p:nvPicPr>
                      <p:cNvPr id="176228" name="Object 100">
                        <a:extLst>
                          <a:ext uri="{FF2B5EF4-FFF2-40B4-BE49-F238E27FC236}">
                            <a16:creationId xmlns:a16="http://schemas.microsoft.com/office/drawing/2014/main" id="{90AEDD29-B499-9161-6CE2-E7D52878F3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548" t="39389" r="54974" b="22281"/>
                      <a:stretch>
                        <a:fillRect/>
                      </a:stretch>
                    </p:blipFill>
                    <p:spPr bwMode="auto">
                      <a:xfrm>
                        <a:off x="4440239" y="3824289"/>
                        <a:ext cx="503237" cy="193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101">
            <a:extLst>
              <a:ext uri="{FF2B5EF4-FFF2-40B4-BE49-F238E27FC236}">
                <a16:creationId xmlns:a16="http://schemas.microsoft.com/office/drawing/2014/main" id="{AC300A65-124F-47D8-9F51-ED0FE8BE66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80101" y="3284538"/>
            <a:ext cx="4613275" cy="3492500"/>
            <a:chOff x="2640" y="1888"/>
            <a:chExt cx="3275" cy="2480"/>
          </a:xfrm>
        </p:grpSpPr>
        <p:pic>
          <p:nvPicPr>
            <p:cNvPr id="42038" name="Picture 102" descr="圆柱截（开槽）1 拷贝">
              <a:extLst>
                <a:ext uri="{FF2B5EF4-FFF2-40B4-BE49-F238E27FC236}">
                  <a16:creationId xmlns:a16="http://schemas.microsoft.com/office/drawing/2014/main" id="{E3A43905-6DE5-8F03-FFF5-304B5ED5F0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1" t="2841"/>
            <a:stretch>
              <a:fillRect/>
            </a:stretch>
          </p:blipFill>
          <p:spPr bwMode="auto">
            <a:xfrm>
              <a:off x="2640" y="1888"/>
              <a:ext cx="3275" cy="2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039" name="Group 103">
              <a:extLst>
                <a:ext uri="{FF2B5EF4-FFF2-40B4-BE49-F238E27FC236}">
                  <a16:creationId xmlns:a16="http://schemas.microsoft.com/office/drawing/2014/main" id="{57E5FDEA-39A7-40E0-5461-52F0DDEC07F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04" y="2107"/>
              <a:ext cx="766" cy="344"/>
              <a:chOff x="612" y="727"/>
              <a:chExt cx="766" cy="344"/>
            </a:xfrm>
          </p:grpSpPr>
          <p:sp>
            <p:nvSpPr>
              <p:cNvPr id="42046" name="Text Box 104">
                <a:extLst>
                  <a:ext uri="{FF2B5EF4-FFF2-40B4-BE49-F238E27FC236}">
                    <a16:creationId xmlns:a16="http://schemas.microsoft.com/office/drawing/2014/main" id="{B0A8B521-CDB6-7368-11DB-9F1ABE35D73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175" y="919"/>
                <a:ext cx="203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zh-CN" altLang="en-US" sz="800" b="1">
                    <a:solidFill>
                      <a:srgbClr val="FF33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●</a:t>
                </a:r>
              </a:p>
            </p:txBody>
          </p:sp>
          <p:sp>
            <p:nvSpPr>
              <p:cNvPr id="42047" name="Text Box 105">
                <a:extLst>
                  <a:ext uri="{FF2B5EF4-FFF2-40B4-BE49-F238E27FC236}">
                    <a16:creationId xmlns:a16="http://schemas.microsoft.com/office/drawing/2014/main" id="{F48A3055-8339-9058-FAA9-7D2B777B9146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612" y="727"/>
                <a:ext cx="713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zh-CN" altLang="en-US" b="1">
                    <a:solidFill>
                      <a:srgbClr val="FF33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     </a:t>
                </a:r>
                <a:r>
                  <a:rPr kumimoji="1" lang="en-US" altLang="zh-CN" b="1">
                    <a:solidFill>
                      <a:srgbClr val="FF33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4</a:t>
                </a:r>
              </a:p>
            </p:txBody>
          </p:sp>
        </p:grpSp>
        <p:sp>
          <p:nvSpPr>
            <p:cNvPr id="42040" name="Text Box 106">
              <a:extLst>
                <a:ext uri="{FF2B5EF4-FFF2-40B4-BE49-F238E27FC236}">
                  <a16:creationId xmlns:a16="http://schemas.microsoft.com/office/drawing/2014/main" id="{E6DEA72D-B8D2-3C43-1040-76178419267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472" y="2695"/>
              <a:ext cx="20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zh-CN" altLang="en-US" sz="800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●</a:t>
              </a:r>
            </a:p>
          </p:txBody>
        </p:sp>
        <p:sp>
          <p:nvSpPr>
            <p:cNvPr id="42041" name="Text Box 107">
              <a:extLst>
                <a:ext uri="{FF2B5EF4-FFF2-40B4-BE49-F238E27FC236}">
                  <a16:creationId xmlns:a16="http://schemas.microsoft.com/office/drawing/2014/main" id="{4084EFDC-4082-9B85-9F1D-C734EAF97D1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371" y="2564"/>
              <a:ext cx="213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42042" name="Text Box 108">
              <a:extLst>
                <a:ext uri="{FF2B5EF4-FFF2-40B4-BE49-F238E27FC236}">
                  <a16:creationId xmlns:a16="http://schemas.microsoft.com/office/drawing/2014/main" id="{4591DBBF-5ABC-C9CA-17A6-42F906DA07A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502" y="3161"/>
              <a:ext cx="20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zh-CN" altLang="en-US" sz="800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●</a:t>
              </a:r>
            </a:p>
          </p:txBody>
        </p:sp>
        <p:sp>
          <p:nvSpPr>
            <p:cNvPr id="42043" name="Text Box 109">
              <a:extLst>
                <a:ext uri="{FF2B5EF4-FFF2-40B4-BE49-F238E27FC236}">
                  <a16:creationId xmlns:a16="http://schemas.microsoft.com/office/drawing/2014/main" id="{56390780-D1CF-924F-C11C-ED69107976B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03" y="3009"/>
              <a:ext cx="21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42044" name="Text Box 110">
              <a:extLst>
                <a:ext uri="{FF2B5EF4-FFF2-40B4-BE49-F238E27FC236}">
                  <a16:creationId xmlns:a16="http://schemas.microsoft.com/office/drawing/2014/main" id="{002990EC-D859-CF9A-C571-FA8E4DF1659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97" y="2560"/>
              <a:ext cx="21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42045" name="Text Box 111">
              <a:extLst>
                <a:ext uri="{FF2B5EF4-FFF2-40B4-BE49-F238E27FC236}">
                  <a16:creationId xmlns:a16="http://schemas.microsoft.com/office/drawing/2014/main" id="{4EFE4028-CF2C-62CB-D76D-59629D6FC5B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502" y="2784"/>
              <a:ext cx="20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zh-CN" altLang="en-US" sz="800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7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7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7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7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7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7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53" grpId="0" animBg="1"/>
      <p:bldP spid="176195" grpId="0" autoUpdateAnimBg="0"/>
      <p:bldP spid="176202" grpId="0" autoUpdateAnimBg="0"/>
      <p:bldP spid="17620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156" name="Object 4">
            <a:extLst>
              <a:ext uri="{FF2B5EF4-FFF2-40B4-BE49-F238E27FC236}">
                <a16:creationId xmlns:a16="http://schemas.microsoft.com/office/drawing/2014/main" id="{DDE24AB6-D0B8-7B04-31C0-20B4427622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60738" y="981075"/>
          <a:ext cx="5759450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9029745" imgH="4895677" progId="AutoCAD.Drawing.15">
                  <p:embed/>
                </p:oleObj>
              </mc:Choice>
              <mc:Fallback>
                <p:oleObj name="Drawing" r:id="rId2" imgW="9029745" imgH="4895677" progId="AutoCAD.Drawing.15">
                  <p:embed/>
                  <p:pic>
                    <p:nvPicPr>
                      <p:cNvPr id="177156" name="Object 4">
                        <a:extLst>
                          <a:ext uri="{FF2B5EF4-FFF2-40B4-BE49-F238E27FC236}">
                            <a16:creationId xmlns:a16="http://schemas.microsoft.com/office/drawing/2014/main" id="{DDE24AB6-D0B8-7B04-31C0-20B4427622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0736"/>
                      <a:stretch>
                        <a:fillRect/>
                      </a:stretch>
                    </p:blipFill>
                    <p:spPr bwMode="auto">
                      <a:xfrm>
                        <a:off x="3360738" y="981075"/>
                        <a:ext cx="5759450" cy="521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>
            <a:extLst>
              <a:ext uri="{FF2B5EF4-FFF2-40B4-BE49-F238E27FC236}">
                <a16:creationId xmlns:a16="http://schemas.microsoft.com/office/drawing/2014/main" id="{D9117443-6AE4-720F-47F5-E1824AC4C36E}"/>
              </a:ext>
            </a:extLst>
          </p:cNvPr>
          <p:cNvGrpSpPr>
            <a:grpSpLocks/>
          </p:cNvGrpSpPr>
          <p:nvPr/>
        </p:nvGrpSpPr>
        <p:grpSpPr bwMode="auto">
          <a:xfrm>
            <a:off x="5343525" y="4400550"/>
            <a:ext cx="69850" cy="323850"/>
            <a:chOff x="724" y="-46"/>
            <a:chExt cx="10" cy="204"/>
          </a:xfrm>
        </p:grpSpPr>
        <p:sp>
          <p:nvSpPr>
            <p:cNvPr id="43195" name="Freeform 6">
              <a:extLst>
                <a:ext uri="{FF2B5EF4-FFF2-40B4-BE49-F238E27FC236}">
                  <a16:creationId xmlns:a16="http://schemas.microsoft.com/office/drawing/2014/main" id="{EB2304B8-F944-508E-FACF-16D723687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-46"/>
              <a:ext cx="10" cy="204"/>
            </a:xfrm>
            <a:custGeom>
              <a:avLst/>
              <a:gdLst>
                <a:gd name="T0" fmla="*/ 0 w 63"/>
                <a:gd name="T1" fmla="*/ 0 h 1226"/>
                <a:gd name="T2" fmla="*/ 0 w 63"/>
                <a:gd name="T3" fmla="*/ 0 h 1226"/>
                <a:gd name="T4" fmla="*/ 0 w 63"/>
                <a:gd name="T5" fmla="*/ 6 h 1226"/>
                <a:gd name="T6" fmla="*/ 0 w 63"/>
                <a:gd name="T7" fmla="*/ 0 h 12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1226"/>
                <a:gd name="T14" fmla="*/ 63 w 63"/>
                <a:gd name="T15" fmla="*/ 1226 h 12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1226">
                  <a:moveTo>
                    <a:pt x="63" y="0"/>
                  </a:moveTo>
                  <a:lnTo>
                    <a:pt x="0" y="0"/>
                  </a:lnTo>
                  <a:lnTo>
                    <a:pt x="63" y="122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990000"/>
            </a:solidFill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96" name="Freeform 7">
              <a:extLst>
                <a:ext uri="{FF2B5EF4-FFF2-40B4-BE49-F238E27FC236}">
                  <a16:creationId xmlns:a16="http://schemas.microsoft.com/office/drawing/2014/main" id="{7D074E75-1234-E8BC-BC28-64E0FBC3C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-46"/>
              <a:ext cx="10" cy="204"/>
            </a:xfrm>
            <a:custGeom>
              <a:avLst/>
              <a:gdLst>
                <a:gd name="T0" fmla="*/ 0 w 63"/>
                <a:gd name="T1" fmla="*/ 0 h 1226"/>
                <a:gd name="T2" fmla="*/ 0 w 63"/>
                <a:gd name="T3" fmla="*/ 6 h 1226"/>
                <a:gd name="T4" fmla="*/ 0 w 63"/>
                <a:gd name="T5" fmla="*/ 6 h 1226"/>
                <a:gd name="T6" fmla="*/ 0 w 63"/>
                <a:gd name="T7" fmla="*/ 0 h 12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1226"/>
                <a:gd name="T14" fmla="*/ 63 w 63"/>
                <a:gd name="T15" fmla="*/ 1226 h 12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1226">
                  <a:moveTo>
                    <a:pt x="0" y="0"/>
                  </a:moveTo>
                  <a:lnTo>
                    <a:pt x="63" y="1226"/>
                  </a:lnTo>
                  <a:lnTo>
                    <a:pt x="0" y="1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97" name="Rectangle 8">
              <a:extLst>
                <a:ext uri="{FF2B5EF4-FFF2-40B4-BE49-F238E27FC236}">
                  <a16:creationId xmlns:a16="http://schemas.microsoft.com/office/drawing/2014/main" id="{F9904803-3063-1C06-BAE3-310345075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" y="-46"/>
              <a:ext cx="10" cy="204"/>
            </a:xfrm>
            <a:prstGeom prst="rect">
              <a:avLst/>
            </a:prstGeom>
            <a:solidFill>
              <a:srgbClr val="990000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E219F98A-61FF-9CF9-1BBF-3CC7ADA36664}"/>
              </a:ext>
            </a:extLst>
          </p:cNvPr>
          <p:cNvGrpSpPr>
            <a:grpSpLocks/>
          </p:cNvGrpSpPr>
          <p:nvPr/>
        </p:nvGrpSpPr>
        <p:grpSpPr bwMode="auto">
          <a:xfrm>
            <a:off x="5330825" y="5349875"/>
            <a:ext cx="69850" cy="323850"/>
            <a:chOff x="1192" y="-46"/>
            <a:chExt cx="10" cy="204"/>
          </a:xfrm>
        </p:grpSpPr>
        <p:sp>
          <p:nvSpPr>
            <p:cNvPr id="43192" name="Freeform 10">
              <a:extLst>
                <a:ext uri="{FF2B5EF4-FFF2-40B4-BE49-F238E27FC236}">
                  <a16:creationId xmlns:a16="http://schemas.microsoft.com/office/drawing/2014/main" id="{6A6EC4E4-15CB-E392-9ACC-DEA5A8EA8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-46"/>
              <a:ext cx="10" cy="204"/>
            </a:xfrm>
            <a:custGeom>
              <a:avLst/>
              <a:gdLst>
                <a:gd name="T0" fmla="*/ 0 w 63"/>
                <a:gd name="T1" fmla="*/ 0 h 1226"/>
                <a:gd name="T2" fmla="*/ 0 w 63"/>
                <a:gd name="T3" fmla="*/ 0 h 1226"/>
                <a:gd name="T4" fmla="*/ 0 w 63"/>
                <a:gd name="T5" fmla="*/ 6 h 1226"/>
                <a:gd name="T6" fmla="*/ 0 w 63"/>
                <a:gd name="T7" fmla="*/ 0 h 12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1226"/>
                <a:gd name="T14" fmla="*/ 63 w 63"/>
                <a:gd name="T15" fmla="*/ 1226 h 12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1226">
                  <a:moveTo>
                    <a:pt x="63" y="0"/>
                  </a:moveTo>
                  <a:lnTo>
                    <a:pt x="0" y="0"/>
                  </a:lnTo>
                  <a:lnTo>
                    <a:pt x="63" y="122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93" name="Freeform 11">
              <a:extLst>
                <a:ext uri="{FF2B5EF4-FFF2-40B4-BE49-F238E27FC236}">
                  <a16:creationId xmlns:a16="http://schemas.microsoft.com/office/drawing/2014/main" id="{0BF1A7DE-8BB2-CEA3-0903-8E096DB3C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-46"/>
              <a:ext cx="10" cy="204"/>
            </a:xfrm>
            <a:custGeom>
              <a:avLst/>
              <a:gdLst>
                <a:gd name="T0" fmla="*/ 0 w 63"/>
                <a:gd name="T1" fmla="*/ 0 h 1226"/>
                <a:gd name="T2" fmla="*/ 0 w 63"/>
                <a:gd name="T3" fmla="*/ 6 h 1226"/>
                <a:gd name="T4" fmla="*/ 0 w 63"/>
                <a:gd name="T5" fmla="*/ 6 h 1226"/>
                <a:gd name="T6" fmla="*/ 0 w 63"/>
                <a:gd name="T7" fmla="*/ 0 h 12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1226"/>
                <a:gd name="T14" fmla="*/ 63 w 63"/>
                <a:gd name="T15" fmla="*/ 1226 h 12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1226">
                  <a:moveTo>
                    <a:pt x="0" y="0"/>
                  </a:moveTo>
                  <a:lnTo>
                    <a:pt x="63" y="1226"/>
                  </a:lnTo>
                  <a:lnTo>
                    <a:pt x="0" y="1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94" name="Rectangle 12">
              <a:extLst>
                <a:ext uri="{FF2B5EF4-FFF2-40B4-BE49-F238E27FC236}">
                  <a16:creationId xmlns:a16="http://schemas.microsoft.com/office/drawing/2014/main" id="{74573BBE-0742-CEFB-55BA-1E3B8EAA5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-46"/>
              <a:ext cx="10" cy="204"/>
            </a:xfrm>
            <a:prstGeom prst="rect">
              <a:avLst/>
            </a:prstGeom>
            <a:noFill/>
            <a:ln w="0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93BA188C-3860-4D91-7271-DE324E7E2DB0}"/>
              </a:ext>
            </a:extLst>
          </p:cNvPr>
          <p:cNvGrpSpPr>
            <a:grpSpLocks/>
          </p:cNvGrpSpPr>
          <p:nvPr/>
        </p:nvGrpSpPr>
        <p:grpSpPr bwMode="auto">
          <a:xfrm>
            <a:off x="4560888" y="5373688"/>
            <a:ext cx="69850" cy="323850"/>
            <a:chOff x="724" y="532"/>
            <a:chExt cx="10" cy="204"/>
          </a:xfrm>
        </p:grpSpPr>
        <p:sp>
          <p:nvSpPr>
            <p:cNvPr id="43189" name="Freeform 14">
              <a:extLst>
                <a:ext uri="{FF2B5EF4-FFF2-40B4-BE49-F238E27FC236}">
                  <a16:creationId xmlns:a16="http://schemas.microsoft.com/office/drawing/2014/main" id="{DA25519C-3F68-C56E-5E76-08BB78FB5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532"/>
              <a:ext cx="10" cy="204"/>
            </a:xfrm>
            <a:custGeom>
              <a:avLst/>
              <a:gdLst>
                <a:gd name="T0" fmla="*/ 0 w 63"/>
                <a:gd name="T1" fmla="*/ 0 h 1226"/>
                <a:gd name="T2" fmla="*/ 0 w 63"/>
                <a:gd name="T3" fmla="*/ 0 h 1226"/>
                <a:gd name="T4" fmla="*/ 0 w 63"/>
                <a:gd name="T5" fmla="*/ 6 h 1226"/>
                <a:gd name="T6" fmla="*/ 0 w 63"/>
                <a:gd name="T7" fmla="*/ 0 h 12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1226"/>
                <a:gd name="T14" fmla="*/ 63 w 63"/>
                <a:gd name="T15" fmla="*/ 1226 h 12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1226">
                  <a:moveTo>
                    <a:pt x="63" y="0"/>
                  </a:moveTo>
                  <a:lnTo>
                    <a:pt x="0" y="0"/>
                  </a:lnTo>
                  <a:lnTo>
                    <a:pt x="63" y="122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90" name="Freeform 15">
              <a:extLst>
                <a:ext uri="{FF2B5EF4-FFF2-40B4-BE49-F238E27FC236}">
                  <a16:creationId xmlns:a16="http://schemas.microsoft.com/office/drawing/2014/main" id="{E268B160-8B46-655F-F45C-2D9BB605E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532"/>
              <a:ext cx="10" cy="204"/>
            </a:xfrm>
            <a:custGeom>
              <a:avLst/>
              <a:gdLst>
                <a:gd name="T0" fmla="*/ 0 w 63"/>
                <a:gd name="T1" fmla="*/ 0 h 1226"/>
                <a:gd name="T2" fmla="*/ 0 w 63"/>
                <a:gd name="T3" fmla="*/ 6 h 1226"/>
                <a:gd name="T4" fmla="*/ 0 w 63"/>
                <a:gd name="T5" fmla="*/ 6 h 1226"/>
                <a:gd name="T6" fmla="*/ 0 w 63"/>
                <a:gd name="T7" fmla="*/ 0 h 12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1226"/>
                <a:gd name="T14" fmla="*/ 63 w 63"/>
                <a:gd name="T15" fmla="*/ 1226 h 12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1226">
                  <a:moveTo>
                    <a:pt x="0" y="0"/>
                  </a:moveTo>
                  <a:lnTo>
                    <a:pt x="63" y="1226"/>
                  </a:lnTo>
                  <a:lnTo>
                    <a:pt x="0" y="1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91" name="Rectangle 16">
              <a:extLst>
                <a:ext uri="{FF2B5EF4-FFF2-40B4-BE49-F238E27FC236}">
                  <a16:creationId xmlns:a16="http://schemas.microsoft.com/office/drawing/2014/main" id="{1DAA72FC-66DD-A3F5-1F58-8FF813D12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" y="532"/>
              <a:ext cx="10" cy="204"/>
            </a:xfrm>
            <a:prstGeom prst="rect">
              <a:avLst/>
            </a:prstGeom>
            <a:noFill/>
            <a:ln w="0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B6442112-5D86-DBA3-2F9D-6F3029D6AB1B}"/>
              </a:ext>
            </a:extLst>
          </p:cNvPr>
          <p:cNvGrpSpPr>
            <a:grpSpLocks/>
          </p:cNvGrpSpPr>
          <p:nvPr/>
        </p:nvGrpSpPr>
        <p:grpSpPr bwMode="auto">
          <a:xfrm>
            <a:off x="4560888" y="4375150"/>
            <a:ext cx="69850" cy="323850"/>
            <a:chOff x="1192" y="532"/>
            <a:chExt cx="10" cy="204"/>
          </a:xfrm>
        </p:grpSpPr>
        <p:sp>
          <p:nvSpPr>
            <p:cNvPr id="43186" name="Freeform 18">
              <a:extLst>
                <a:ext uri="{FF2B5EF4-FFF2-40B4-BE49-F238E27FC236}">
                  <a16:creationId xmlns:a16="http://schemas.microsoft.com/office/drawing/2014/main" id="{38C67719-1ED1-7E81-D866-F6CBE8783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532"/>
              <a:ext cx="10" cy="204"/>
            </a:xfrm>
            <a:custGeom>
              <a:avLst/>
              <a:gdLst>
                <a:gd name="T0" fmla="*/ 0 w 63"/>
                <a:gd name="T1" fmla="*/ 0 h 1226"/>
                <a:gd name="T2" fmla="*/ 0 w 63"/>
                <a:gd name="T3" fmla="*/ 0 h 1226"/>
                <a:gd name="T4" fmla="*/ 0 w 63"/>
                <a:gd name="T5" fmla="*/ 6 h 1226"/>
                <a:gd name="T6" fmla="*/ 0 w 63"/>
                <a:gd name="T7" fmla="*/ 0 h 12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1226"/>
                <a:gd name="T14" fmla="*/ 63 w 63"/>
                <a:gd name="T15" fmla="*/ 1226 h 12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1226">
                  <a:moveTo>
                    <a:pt x="63" y="0"/>
                  </a:moveTo>
                  <a:lnTo>
                    <a:pt x="0" y="0"/>
                  </a:lnTo>
                  <a:lnTo>
                    <a:pt x="63" y="122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87" name="Freeform 19">
              <a:extLst>
                <a:ext uri="{FF2B5EF4-FFF2-40B4-BE49-F238E27FC236}">
                  <a16:creationId xmlns:a16="http://schemas.microsoft.com/office/drawing/2014/main" id="{E470CBB2-0645-1696-48FB-64FB77B99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532"/>
              <a:ext cx="10" cy="204"/>
            </a:xfrm>
            <a:custGeom>
              <a:avLst/>
              <a:gdLst>
                <a:gd name="T0" fmla="*/ 0 w 63"/>
                <a:gd name="T1" fmla="*/ 0 h 1226"/>
                <a:gd name="T2" fmla="*/ 0 w 63"/>
                <a:gd name="T3" fmla="*/ 6 h 1226"/>
                <a:gd name="T4" fmla="*/ 0 w 63"/>
                <a:gd name="T5" fmla="*/ 6 h 1226"/>
                <a:gd name="T6" fmla="*/ 0 w 63"/>
                <a:gd name="T7" fmla="*/ 0 h 12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1226"/>
                <a:gd name="T14" fmla="*/ 63 w 63"/>
                <a:gd name="T15" fmla="*/ 1226 h 12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1226">
                  <a:moveTo>
                    <a:pt x="0" y="0"/>
                  </a:moveTo>
                  <a:lnTo>
                    <a:pt x="63" y="1226"/>
                  </a:lnTo>
                  <a:lnTo>
                    <a:pt x="0" y="1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88" name="Rectangle 20">
              <a:extLst>
                <a:ext uri="{FF2B5EF4-FFF2-40B4-BE49-F238E27FC236}">
                  <a16:creationId xmlns:a16="http://schemas.microsoft.com/office/drawing/2014/main" id="{B648E69B-8F1D-97E9-FC1C-62E49CAD0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532"/>
              <a:ext cx="10" cy="204"/>
            </a:xfrm>
            <a:prstGeom prst="rect">
              <a:avLst/>
            </a:prstGeom>
            <a:noFill/>
            <a:ln w="0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6" name="Group 21">
            <a:extLst>
              <a:ext uri="{FF2B5EF4-FFF2-40B4-BE49-F238E27FC236}">
                <a16:creationId xmlns:a16="http://schemas.microsoft.com/office/drawing/2014/main" id="{8226846F-190F-F092-38C7-403B75AC4733}"/>
              </a:ext>
            </a:extLst>
          </p:cNvPr>
          <p:cNvGrpSpPr>
            <a:grpSpLocks/>
          </p:cNvGrpSpPr>
          <p:nvPr/>
        </p:nvGrpSpPr>
        <p:grpSpPr bwMode="auto">
          <a:xfrm>
            <a:off x="4511676" y="1531939"/>
            <a:ext cx="301625" cy="84137"/>
            <a:chOff x="669" y="965"/>
            <a:chExt cx="191" cy="53"/>
          </a:xfrm>
        </p:grpSpPr>
        <p:sp>
          <p:nvSpPr>
            <p:cNvPr id="43178" name="Freeform 22">
              <a:extLst>
                <a:ext uri="{FF2B5EF4-FFF2-40B4-BE49-F238E27FC236}">
                  <a16:creationId xmlns:a16="http://schemas.microsoft.com/office/drawing/2014/main" id="{922ACF32-9E10-3695-0C12-226D8294E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" y="965"/>
              <a:ext cx="9" cy="52"/>
            </a:xfrm>
            <a:custGeom>
              <a:avLst/>
              <a:gdLst>
                <a:gd name="T0" fmla="*/ 0 w 52"/>
                <a:gd name="T1" fmla="*/ 0 h 312"/>
                <a:gd name="T2" fmla="*/ 0 w 52"/>
                <a:gd name="T3" fmla="*/ 0 h 312"/>
                <a:gd name="T4" fmla="*/ 0 w 52"/>
                <a:gd name="T5" fmla="*/ 2 h 312"/>
                <a:gd name="T6" fmla="*/ 0 60000 65536"/>
                <a:gd name="T7" fmla="*/ 0 60000 65536"/>
                <a:gd name="T8" fmla="*/ 0 60000 65536"/>
                <a:gd name="T9" fmla="*/ 0 w 52"/>
                <a:gd name="T10" fmla="*/ 0 h 312"/>
                <a:gd name="T11" fmla="*/ 52 w 52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312">
                  <a:moveTo>
                    <a:pt x="0" y="52"/>
                  </a:moveTo>
                  <a:lnTo>
                    <a:pt x="52" y="0"/>
                  </a:lnTo>
                  <a:lnTo>
                    <a:pt x="52" y="312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79" name="Line 23">
              <a:extLst>
                <a:ext uri="{FF2B5EF4-FFF2-40B4-BE49-F238E27FC236}">
                  <a16:creationId xmlns:a16="http://schemas.microsoft.com/office/drawing/2014/main" id="{0EBE1E14-04CF-7B55-E23B-94921CA4F7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9" y="1017"/>
              <a:ext cx="17" cy="1"/>
            </a:xfrm>
            <a:prstGeom prst="line">
              <a:avLst/>
            </a:pr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80" name="Line 24">
              <a:extLst>
                <a:ext uri="{FF2B5EF4-FFF2-40B4-BE49-F238E27FC236}">
                  <a16:creationId xmlns:a16="http://schemas.microsoft.com/office/drawing/2014/main" id="{3C8744D0-384F-28B0-D9E9-4B98CAFD18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4" y="965"/>
              <a:ext cx="8" cy="17"/>
            </a:xfrm>
            <a:prstGeom prst="line">
              <a:avLst/>
            </a:pr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81" name="Freeform 25">
              <a:extLst>
                <a:ext uri="{FF2B5EF4-FFF2-40B4-BE49-F238E27FC236}">
                  <a16:creationId xmlns:a16="http://schemas.microsoft.com/office/drawing/2014/main" id="{8BD6CFF8-26B1-335C-AB8F-C86DFA281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" y="965"/>
              <a:ext cx="17" cy="52"/>
            </a:xfrm>
            <a:custGeom>
              <a:avLst/>
              <a:gdLst>
                <a:gd name="T0" fmla="*/ 0 w 105"/>
                <a:gd name="T1" fmla="*/ 0 h 312"/>
                <a:gd name="T2" fmla="*/ 0 w 105"/>
                <a:gd name="T3" fmla="*/ 1 h 312"/>
                <a:gd name="T4" fmla="*/ 0 w 105"/>
                <a:gd name="T5" fmla="*/ 1 h 312"/>
                <a:gd name="T6" fmla="*/ 0 w 105"/>
                <a:gd name="T7" fmla="*/ 2 h 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312"/>
                <a:gd name="T14" fmla="*/ 105 w 105"/>
                <a:gd name="T15" fmla="*/ 312 h 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312">
                  <a:moveTo>
                    <a:pt x="105" y="0"/>
                  </a:moveTo>
                  <a:lnTo>
                    <a:pt x="0" y="103"/>
                  </a:lnTo>
                  <a:lnTo>
                    <a:pt x="0" y="207"/>
                  </a:lnTo>
                  <a:lnTo>
                    <a:pt x="105" y="312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82" name="Freeform 26">
              <a:extLst>
                <a:ext uri="{FF2B5EF4-FFF2-40B4-BE49-F238E27FC236}">
                  <a16:creationId xmlns:a16="http://schemas.microsoft.com/office/drawing/2014/main" id="{AE0F6936-F05A-08A4-1A24-92AAE2D5C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965"/>
              <a:ext cx="35" cy="26"/>
            </a:xfrm>
            <a:custGeom>
              <a:avLst/>
              <a:gdLst>
                <a:gd name="T0" fmla="*/ 0 w 208"/>
                <a:gd name="T1" fmla="*/ 0 h 155"/>
                <a:gd name="T2" fmla="*/ 0 w 208"/>
                <a:gd name="T3" fmla="*/ 0 h 155"/>
                <a:gd name="T4" fmla="*/ 1 w 208"/>
                <a:gd name="T5" fmla="*/ 0 h 155"/>
                <a:gd name="T6" fmla="*/ 1 w 208"/>
                <a:gd name="T7" fmla="*/ 0 h 155"/>
                <a:gd name="T8" fmla="*/ 1 w 208"/>
                <a:gd name="T9" fmla="*/ 1 h 155"/>
                <a:gd name="T10" fmla="*/ 1 w 208"/>
                <a:gd name="T11" fmla="*/ 1 h 155"/>
                <a:gd name="T12" fmla="*/ 1 w 208"/>
                <a:gd name="T13" fmla="*/ 1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"/>
                <a:gd name="T22" fmla="*/ 0 h 155"/>
                <a:gd name="T23" fmla="*/ 208 w 208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" h="155">
                  <a:moveTo>
                    <a:pt x="0" y="52"/>
                  </a:moveTo>
                  <a:lnTo>
                    <a:pt x="52" y="0"/>
                  </a:lnTo>
                  <a:lnTo>
                    <a:pt x="155" y="0"/>
                  </a:lnTo>
                  <a:lnTo>
                    <a:pt x="208" y="52"/>
                  </a:lnTo>
                  <a:lnTo>
                    <a:pt x="208" y="103"/>
                  </a:lnTo>
                  <a:lnTo>
                    <a:pt x="155" y="155"/>
                  </a:lnTo>
                  <a:lnTo>
                    <a:pt x="104" y="155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83" name="Freeform 27">
              <a:extLst>
                <a:ext uri="{FF2B5EF4-FFF2-40B4-BE49-F238E27FC236}">
                  <a16:creationId xmlns:a16="http://schemas.microsoft.com/office/drawing/2014/main" id="{23EEAC67-440E-7F0C-F906-2C9599CE0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991"/>
              <a:ext cx="35" cy="26"/>
            </a:xfrm>
            <a:custGeom>
              <a:avLst/>
              <a:gdLst>
                <a:gd name="T0" fmla="*/ 1 w 208"/>
                <a:gd name="T1" fmla="*/ 0 h 157"/>
                <a:gd name="T2" fmla="*/ 1 w 208"/>
                <a:gd name="T3" fmla="*/ 0 h 157"/>
                <a:gd name="T4" fmla="*/ 1 w 208"/>
                <a:gd name="T5" fmla="*/ 0 h 157"/>
                <a:gd name="T6" fmla="*/ 1 w 208"/>
                <a:gd name="T7" fmla="*/ 1 h 157"/>
                <a:gd name="T8" fmla="*/ 0 w 208"/>
                <a:gd name="T9" fmla="*/ 1 h 157"/>
                <a:gd name="T10" fmla="*/ 0 w 208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8"/>
                <a:gd name="T19" fmla="*/ 0 h 157"/>
                <a:gd name="T20" fmla="*/ 208 w 208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8" h="157">
                  <a:moveTo>
                    <a:pt x="155" y="0"/>
                  </a:moveTo>
                  <a:lnTo>
                    <a:pt x="208" y="52"/>
                  </a:lnTo>
                  <a:lnTo>
                    <a:pt x="208" y="105"/>
                  </a:lnTo>
                  <a:lnTo>
                    <a:pt x="155" y="157"/>
                  </a:lnTo>
                  <a:lnTo>
                    <a:pt x="52" y="157"/>
                  </a:lnTo>
                  <a:lnTo>
                    <a:pt x="0" y="105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84" name="Line 28">
              <a:extLst>
                <a:ext uri="{FF2B5EF4-FFF2-40B4-BE49-F238E27FC236}">
                  <a16:creationId xmlns:a16="http://schemas.microsoft.com/office/drawing/2014/main" id="{A1F0C1A9-552F-4DA7-95BD-9F17F85A2B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7" y="965"/>
              <a:ext cx="8" cy="17"/>
            </a:xfrm>
            <a:prstGeom prst="line">
              <a:avLst/>
            </a:pr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85" name="Freeform 29">
              <a:extLst>
                <a:ext uri="{FF2B5EF4-FFF2-40B4-BE49-F238E27FC236}">
                  <a16:creationId xmlns:a16="http://schemas.microsoft.com/office/drawing/2014/main" id="{7DC9F1AE-9643-9249-1A3C-87D3C592E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" y="965"/>
              <a:ext cx="18" cy="52"/>
            </a:xfrm>
            <a:custGeom>
              <a:avLst/>
              <a:gdLst>
                <a:gd name="T0" fmla="*/ 0 w 105"/>
                <a:gd name="T1" fmla="*/ 0 h 312"/>
                <a:gd name="T2" fmla="*/ 1 w 105"/>
                <a:gd name="T3" fmla="*/ 1 h 312"/>
                <a:gd name="T4" fmla="*/ 1 w 105"/>
                <a:gd name="T5" fmla="*/ 1 h 312"/>
                <a:gd name="T6" fmla="*/ 0 w 105"/>
                <a:gd name="T7" fmla="*/ 2 h 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312"/>
                <a:gd name="T14" fmla="*/ 105 w 105"/>
                <a:gd name="T15" fmla="*/ 312 h 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312">
                  <a:moveTo>
                    <a:pt x="0" y="0"/>
                  </a:moveTo>
                  <a:lnTo>
                    <a:pt x="105" y="103"/>
                  </a:lnTo>
                  <a:lnTo>
                    <a:pt x="105" y="207"/>
                  </a:lnTo>
                  <a:lnTo>
                    <a:pt x="0" y="312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30">
            <a:extLst>
              <a:ext uri="{FF2B5EF4-FFF2-40B4-BE49-F238E27FC236}">
                <a16:creationId xmlns:a16="http://schemas.microsoft.com/office/drawing/2014/main" id="{89A3A36E-1095-FD12-B1AC-A83FB55996BD}"/>
              </a:ext>
            </a:extLst>
          </p:cNvPr>
          <p:cNvGrpSpPr>
            <a:grpSpLocks/>
          </p:cNvGrpSpPr>
          <p:nvPr/>
        </p:nvGrpSpPr>
        <p:grpSpPr bwMode="auto">
          <a:xfrm>
            <a:off x="4841875" y="1531938"/>
            <a:ext cx="204788" cy="82550"/>
            <a:chOff x="877" y="965"/>
            <a:chExt cx="130" cy="52"/>
          </a:xfrm>
        </p:grpSpPr>
        <p:sp>
          <p:nvSpPr>
            <p:cNvPr id="43174" name="Freeform 31">
              <a:extLst>
                <a:ext uri="{FF2B5EF4-FFF2-40B4-BE49-F238E27FC236}">
                  <a16:creationId xmlns:a16="http://schemas.microsoft.com/office/drawing/2014/main" id="{CE473055-6FD2-9826-F016-09DAB25E6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" y="965"/>
              <a:ext cx="18" cy="52"/>
            </a:xfrm>
            <a:custGeom>
              <a:avLst/>
              <a:gdLst>
                <a:gd name="T0" fmla="*/ 1 w 105"/>
                <a:gd name="T1" fmla="*/ 0 h 312"/>
                <a:gd name="T2" fmla="*/ 0 w 105"/>
                <a:gd name="T3" fmla="*/ 1 h 312"/>
                <a:gd name="T4" fmla="*/ 0 w 105"/>
                <a:gd name="T5" fmla="*/ 1 h 312"/>
                <a:gd name="T6" fmla="*/ 1 w 105"/>
                <a:gd name="T7" fmla="*/ 2 h 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312"/>
                <a:gd name="T14" fmla="*/ 105 w 105"/>
                <a:gd name="T15" fmla="*/ 312 h 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312">
                  <a:moveTo>
                    <a:pt x="105" y="0"/>
                  </a:moveTo>
                  <a:lnTo>
                    <a:pt x="0" y="103"/>
                  </a:lnTo>
                  <a:lnTo>
                    <a:pt x="0" y="207"/>
                  </a:lnTo>
                  <a:lnTo>
                    <a:pt x="105" y="312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75" name="Freeform 32">
              <a:extLst>
                <a:ext uri="{FF2B5EF4-FFF2-40B4-BE49-F238E27FC236}">
                  <a16:creationId xmlns:a16="http://schemas.microsoft.com/office/drawing/2014/main" id="{8FE3935F-8512-E68C-ED24-63A429DF2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965"/>
              <a:ext cx="35" cy="52"/>
            </a:xfrm>
            <a:custGeom>
              <a:avLst/>
              <a:gdLst>
                <a:gd name="T0" fmla="*/ 0 w 209"/>
                <a:gd name="T1" fmla="*/ 1 h 312"/>
                <a:gd name="T2" fmla="*/ 0 w 209"/>
                <a:gd name="T3" fmla="*/ 2 h 312"/>
                <a:gd name="T4" fmla="*/ 1 w 209"/>
                <a:gd name="T5" fmla="*/ 2 h 312"/>
                <a:gd name="T6" fmla="*/ 1 w 209"/>
                <a:gd name="T7" fmla="*/ 1 h 312"/>
                <a:gd name="T8" fmla="*/ 1 w 209"/>
                <a:gd name="T9" fmla="*/ 1 h 312"/>
                <a:gd name="T10" fmla="*/ 1 w 209"/>
                <a:gd name="T11" fmla="*/ 1 h 312"/>
                <a:gd name="T12" fmla="*/ 0 w 209"/>
                <a:gd name="T13" fmla="*/ 1 h 312"/>
                <a:gd name="T14" fmla="*/ 0 w 209"/>
                <a:gd name="T15" fmla="*/ 0 h 312"/>
                <a:gd name="T16" fmla="*/ 1 w 209"/>
                <a:gd name="T17" fmla="*/ 0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9"/>
                <a:gd name="T28" fmla="*/ 0 h 312"/>
                <a:gd name="T29" fmla="*/ 209 w 209"/>
                <a:gd name="T30" fmla="*/ 312 h 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9" h="312">
                  <a:moveTo>
                    <a:pt x="0" y="260"/>
                  </a:moveTo>
                  <a:lnTo>
                    <a:pt x="52" y="312"/>
                  </a:lnTo>
                  <a:lnTo>
                    <a:pt x="156" y="312"/>
                  </a:lnTo>
                  <a:lnTo>
                    <a:pt x="209" y="260"/>
                  </a:lnTo>
                  <a:lnTo>
                    <a:pt x="209" y="155"/>
                  </a:lnTo>
                  <a:lnTo>
                    <a:pt x="156" y="103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09" y="0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76" name="Line 33">
              <a:extLst>
                <a:ext uri="{FF2B5EF4-FFF2-40B4-BE49-F238E27FC236}">
                  <a16:creationId xmlns:a16="http://schemas.microsoft.com/office/drawing/2014/main" id="{694F0FC4-5B06-D562-C634-2410656098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4" y="965"/>
              <a:ext cx="9" cy="17"/>
            </a:xfrm>
            <a:prstGeom prst="line">
              <a:avLst/>
            </a:pr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77" name="Freeform 34">
              <a:extLst>
                <a:ext uri="{FF2B5EF4-FFF2-40B4-BE49-F238E27FC236}">
                  <a16:creationId xmlns:a16="http://schemas.microsoft.com/office/drawing/2014/main" id="{3A93C73F-1DDE-40FB-FD62-48608602F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965"/>
              <a:ext cx="17" cy="52"/>
            </a:xfrm>
            <a:custGeom>
              <a:avLst/>
              <a:gdLst>
                <a:gd name="T0" fmla="*/ 0 w 104"/>
                <a:gd name="T1" fmla="*/ 0 h 312"/>
                <a:gd name="T2" fmla="*/ 0 w 104"/>
                <a:gd name="T3" fmla="*/ 1 h 312"/>
                <a:gd name="T4" fmla="*/ 0 w 104"/>
                <a:gd name="T5" fmla="*/ 1 h 312"/>
                <a:gd name="T6" fmla="*/ 0 w 104"/>
                <a:gd name="T7" fmla="*/ 2 h 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312"/>
                <a:gd name="T14" fmla="*/ 104 w 104"/>
                <a:gd name="T15" fmla="*/ 312 h 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312">
                  <a:moveTo>
                    <a:pt x="0" y="0"/>
                  </a:moveTo>
                  <a:lnTo>
                    <a:pt x="104" y="103"/>
                  </a:lnTo>
                  <a:lnTo>
                    <a:pt x="104" y="207"/>
                  </a:lnTo>
                  <a:lnTo>
                    <a:pt x="0" y="312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35">
            <a:extLst>
              <a:ext uri="{FF2B5EF4-FFF2-40B4-BE49-F238E27FC236}">
                <a16:creationId xmlns:a16="http://schemas.microsoft.com/office/drawing/2014/main" id="{579BBB88-01A4-29C0-CB45-51F8BDF630FE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1531938"/>
            <a:ext cx="204788" cy="82550"/>
            <a:chOff x="1025" y="965"/>
            <a:chExt cx="130" cy="52"/>
          </a:xfrm>
        </p:grpSpPr>
        <p:sp>
          <p:nvSpPr>
            <p:cNvPr id="43170" name="Freeform 36">
              <a:extLst>
                <a:ext uri="{FF2B5EF4-FFF2-40B4-BE49-F238E27FC236}">
                  <a16:creationId xmlns:a16="http://schemas.microsoft.com/office/drawing/2014/main" id="{420CC98F-A9BC-C0C4-2461-3FCDFA7F8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" y="965"/>
              <a:ext cx="17" cy="52"/>
            </a:xfrm>
            <a:custGeom>
              <a:avLst/>
              <a:gdLst>
                <a:gd name="T0" fmla="*/ 0 w 104"/>
                <a:gd name="T1" fmla="*/ 0 h 312"/>
                <a:gd name="T2" fmla="*/ 0 w 104"/>
                <a:gd name="T3" fmla="*/ 1 h 312"/>
                <a:gd name="T4" fmla="*/ 0 w 104"/>
                <a:gd name="T5" fmla="*/ 1 h 312"/>
                <a:gd name="T6" fmla="*/ 0 w 104"/>
                <a:gd name="T7" fmla="*/ 2 h 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312"/>
                <a:gd name="T14" fmla="*/ 104 w 104"/>
                <a:gd name="T15" fmla="*/ 312 h 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312">
                  <a:moveTo>
                    <a:pt x="104" y="0"/>
                  </a:moveTo>
                  <a:lnTo>
                    <a:pt x="0" y="103"/>
                  </a:lnTo>
                  <a:lnTo>
                    <a:pt x="0" y="207"/>
                  </a:lnTo>
                  <a:lnTo>
                    <a:pt x="104" y="312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71" name="Freeform 37">
              <a:extLst>
                <a:ext uri="{FF2B5EF4-FFF2-40B4-BE49-F238E27FC236}">
                  <a16:creationId xmlns:a16="http://schemas.microsoft.com/office/drawing/2014/main" id="{67C0482F-B706-4BCA-F0DB-E9FC6C00E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" y="965"/>
              <a:ext cx="34" cy="52"/>
            </a:xfrm>
            <a:custGeom>
              <a:avLst/>
              <a:gdLst>
                <a:gd name="T0" fmla="*/ 0 w 209"/>
                <a:gd name="T1" fmla="*/ 0 h 312"/>
                <a:gd name="T2" fmla="*/ 1 w 209"/>
                <a:gd name="T3" fmla="*/ 0 h 312"/>
                <a:gd name="T4" fmla="*/ 0 w 209"/>
                <a:gd name="T5" fmla="*/ 2 h 312"/>
                <a:gd name="T6" fmla="*/ 0 60000 65536"/>
                <a:gd name="T7" fmla="*/ 0 60000 65536"/>
                <a:gd name="T8" fmla="*/ 0 60000 65536"/>
                <a:gd name="T9" fmla="*/ 0 w 209"/>
                <a:gd name="T10" fmla="*/ 0 h 312"/>
                <a:gd name="T11" fmla="*/ 209 w 209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" h="312">
                  <a:moveTo>
                    <a:pt x="0" y="0"/>
                  </a:moveTo>
                  <a:lnTo>
                    <a:pt x="209" y="0"/>
                  </a:lnTo>
                  <a:lnTo>
                    <a:pt x="52" y="312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72" name="Line 38">
              <a:extLst>
                <a:ext uri="{FF2B5EF4-FFF2-40B4-BE49-F238E27FC236}">
                  <a16:creationId xmlns:a16="http://schemas.microsoft.com/office/drawing/2014/main" id="{CBC99BE9-D8E9-F9D1-842D-9B87861128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2" y="965"/>
              <a:ext cx="8" cy="17"/>
            </a:xfrm>
            <a:prstGeom prst="line">
              <a:avLst/>
            </a:pr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73" name="Freeform 39">
              <a:extLst>
                <a:ext uri="{FF2B5EF4-FFF2-40B4-BE49-F238E27FC236}">
                  <a16:creationId xmlns:a16="http://schemas.microsoft.com/office/drawing/2014/main" id="{9045B29F-D7BE-4E08-D3D5-72BF75189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" y="965"/>
              <a:ext cx="17" cy="52"/>
            </a:xfrm>
            <a:custGeom>
              <a:avLst/>
              <a:gdLst>
                <a:gd name="T0" fmla="*/ 0 w 104"/>
                <a:gd name="T1" fmla="*/ 0 h 312"/>
                <a:gd name="T2" fmla="*/ 0 w 104"/>
                <a:gd name="T3" fmla="*/ 1 h 312"/>
                <a:gd name="T4" fmla="*/ 0 w 104"/>
                <a:gd name="T5" fmla="*/ 1 h 312"/>
                <a:gd name="T6" fmla="*/ 0 w 104"/>
                <a:gd name="T7" fmla="*/ 2 h 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312"/>
                <a:gd name="T14" fmla="*/ 104 w 104"/>
                <a:gd name="T15" fmla="*/ 312 h 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312">
                  <a:moveTo>
                    <a:pt x="0" y="0"/>
                  </a:moveTo>
                  <a:lnTo>
                    <a:pt x="104" y="103"/>
                  </a:lnTo>
                  <a:lnTo>
                    <a:pt x="104" y="207"/>
                  </a:lnTo>
                  <a:lnTo>
                    <a:pt x="0" y="312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B31C806A-458C-776D-9D94-A28936ED0B04}"/>
              </a:ext>
            </a:extLst>
          </p:cNvPr>
          <p:cNvGrpSpPr>
            <a:grpSpLocks/>
          </p:cNvGrpSpPr>
          <p:nvPr/>
        </p:nvGrpSpPr>
        <p:grpSpPr bwMode="auto">
          <a:xfrm>
            <a:off x="4511676" y="2554288"/>
            <a:ext cx="328613" cy="82550"/>
            <a:chOff x="669" y="1511"/>
            <a:chExt cx="208" cy="52"/>
          </a:xfrm>
        </p:grpSpPr>
        <p:sp>
          <p:nvSpPr>
            <p:cNvPr id="43164" name="Freeform 41">
              <a:extLst>
                <a:ext uri="{FF2B5EF4-FFF2-40B4-BE49-F238E27FC236}">
                  <a16:creationId xmlns:a16="http://schemas.microsoft.com/office/drawing/2014/main" id="{BE565336-FF03-5DEF-2825-83F93535A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" y="1511"/>
              <a:ext cx="35" cy="52"/>
            </a:xfrm>
            <a:custGeom>
              <a:avLst/>
              <a:gdLst>
                <a:gd name="T0" fmla="*/ 0 w 209"/>
                <a:gd name="T1" fmla="*/ 0 h 313"/>
                <a:gd name="T2" fmla="*/ 0 w 209"/>
                <a:gd name="T3" fmla="*/ 0 h 313"/>
                <a:gd name="T4" fmla="*/ 1 w 209"/>
                <a:gd name="T5" fmla="*/ 0 h 313"/>
                <a:gd name="T6" fmla="*/ 1 w 209"/>
                <a:gd name="T7" fmla="*/ 0 h 313"/>
                <a:gd name="T8" fmla="*/ 1 w 209"/>
                <a:gd name="T9" fmla="*/ 0 h 313"/>
                <a:gd name="T10" fmla="*/ 1 w 209"/>
                <a:gd name="T11" fmla="*/ 1 h 313"/>
                <a:gd name="T12" fmla="*/ 0 w 209"/>
                <a:gd name="T13" fmla="*/ 1 h 313"/>
                <a:gd name="T14" fmla="*/ 0 w 209"/>
                <a:gd name="T15" fmla="*/ 1 h 313"/>
                <a:gd name="T16" fmla="*/ 0 w 209"/>
                <a:gd name="T17" fmla="*/ 1 h 313"/>
                <a:gd name="T18" fmla="*/ 1 w 209"/>
                <a:gd name="T19" fmla="*/ 1 h 3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9"/>
                <a:gd name="T31" fmla="*/ 0 h 313"/>
                <a:gd name="T32" fmla="*/ 209 w 209"/>
                <a:gd name="T33" fmla="*/ 313 h 3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9" h="313">
                  <a:moveTo>
                    <a:pt x="0" y="53"/>
                  </a:moveTo>
                  <a:lnTo>
                    <a:pt x="52" y="0"/>
                  </a:lnTo>
                  <a:lnTo>
                    <a:pt x="156" y="0"/>
                  </a:lnTo>
                  <a:lnTo>
                    <a:pt x="209" y="53"/>
                  </a:lnTo>
                  <a:lnTo>
                    <a:pt x="209" y="104"/>
                  </a:lnTo>
                  <a:lnTo>
                    <a:pt x="156" y="156"/>
                  </a:lnTo>
                  <a:lnTo>
                    <a:pt x="52" y="156"/>
                  </a:lnTo>
                  <a:lnTo>
                    <a:pt x="0" y="208"/>
                  </a:lnTo>
                  <a:lnTo>
                    <a:pt x="0" y="313"/>
                  </a:lnTo>
                  <a:lnTo>
                    <a:pt x="209" y="313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65" name="Line 42">
              <a:extLst>
                <a:ext uri="{FF2B5EF4-FFF2-40B4-BE49-F238E27FC236}">
                  <a16:creationId xmlns:a16="http://schemas.microsoft.com/office/drawing/2014/main" id="{FAD93D76-2564-B6ED-B1C6-72985502AD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1" y="1511"/>
              <a:ext cx="9" cy="17"/>
            </a:xfrm>
            <a:prstGeom prst="line">
              <a:avLst/>
            </a:pr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66" name="Freeform 43">
              <a:extLst>
                <a:ext uri="{FF2B5EF4-FFF2-40B4-BE49-F238E27FC236}">
                  <a16:creationId xmlns:a16="http://schemas.microsoft.com/office/drawing/2014/main" id="{E6EB83D7-79B1-2D42-A989-3277AE94B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" y="1511"/>
              <a:ext cx="17" cy="52"/>
            </a:xfrm>
            <a:custGeom>
              <a:avLst/>
              <a:gdLst>
                <a:gd name="T0" fmla="*/ 0 w 104"/>
                <a:gd name="T1" fmla="*/ 0 h 313"/>
                <a:gd name="T2" fmla="*/ 0 w 104"/>
                <a:gd name="T3" fmla="*/ 0 h 313"/>
                <a:gd name="T4" fmla="*/ 0 w 104"/>
                <a:gd name="T5" fmla="*/ 1 h 313"/>
                <a:gd name="T6" fmla="*/ 0 w 104"/>
                <a:gd name="T7" fmla="*/ 1 h 3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313"/>
                <a:gd name="T14" fmla="*/ 104 w 104"/>
                <a:gd name="T15" fmla="*/ 313 h 3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313">
                  <a:moveTo>
                    <a:pt x="104" y="0"/>
                  </a:moveTo>
                  <a:lnTo>
                    <a:pt x="0" y="104"/>
                  </a:lnTo>
                  <a:lnTo>
                    <a:pt x="0" y="208"/>
                  </a:lnTo>
                  <a:lnTo>
                    <a:pt x="104" y="313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67" name="Freeform 44">
              <a:extLst>
                <a:ext uri="{FF2B5EF4-FFF2-40B4-BE49-F238E27FC236}">
                  <a16:creationId xmlns:a16="http://schemas.microsoft.com/office/drawing/2014/main" id="{8E1707CA-8323-255B-A89E-4DDF30C82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" y="1511"/>
              <a:ext cx="35" cy="52"/>
            </a:xfrm>
            <a:custGeom>
              <a:avLst/>
              <a:gdLst>
                <a:gd name="T0" fmla="*/ 1 w 208"/>
                <a:gd name="T1" fmla="*/ 1 h 313"/>
                <a:gd name="T2" fmla="*/ 0 w 208"/>
                <a:gd name="T3" fmla="*/ 1 h 313"/>
                <a:gd name="T4" fmla="*/ 1 w 208"/>
                <a:gd name="T5" fmla="*/ 0 h 313"/>
                <a:gd name="T6" fmla="*/ 1 w 208"/>
                <a:gd name="T7" fmla="*/ 1 h 3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313"/>
                <a:gd name="T14" fmla="*/ 208 w 208"/>
                <a:gd name="T15" fmla="*/ 313 h 3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313">
                  <a:moveTo>
                    <a:pt x="208" y="208"/>
                  </a:moveTo>
                  <a:lnTo>
                    <a:pt x="0" y="208"/>
                  </a:lnTo>
                  <a:lnTo>
                    <a:pt x="156" y="0"/>
                  </a:lnTo>
                  <a:lnTo>
                    <a:pt x="156" y="313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68" name="Line 45">
              <a:extLst>
                <a:ext uri="{FF2B5EF4-FFF2-40B4-BE49-F238E27FC236}">
                  <a16:creationId xmlns:a16="http://schemas.microsoft.com/office/drawing/2014/main" id="{657D3FB1-9729-8428-F426-94CB6F9AD8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4" y="1511"/>
              <a:ext cx="8" cy="17"/>
            </a:xfrm>
            <a:prstGeom prst="line">
              <a:avLst/>
            </a:pr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69" name="Freeform 46">
              <a:extLst>
                <a:ext uri="{FF2B5EF4-FFF2-40B4-BE49-F238E27FC236}">
                  <a16:creationId xmlns:a16="http://schemas.microsoft.com/office/drawing/2014/main" id="{2737C65F-5183-6605-948C-707E10653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" y="1511"/>
              <a:ext cx="17" cy="52"/>
            </a:xfrm>
            <a:custGeom>
              <a:avLst/>
              <a:gdLst>
                <a:gd name="T0" fmla="*/ 0 w 103"/>
                <a:gd name="T1" fmla="*/ 0 h 313"/>
                <a:gd name="T2" fmla="*/ 0 w 103"/>
                <a:gd name="T3" fmla="*/ 0 h 313"/>
                <a:gd name="T4" fmla="*/ 0 w 103"/>
                <a:gd name="T5" fmla="*/ 1 h 313"/>
                <a:gd name="T6" fmla="*/ 0 w 103"/>
                <a:gd name="T7" fmla="*/ 1 h 3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313"/>
                <a:gd name="T14" fmla="*/ 103 w 103"/>
                <a:gd name="T15" fmla="*/ 313 h 3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313">
                  <a:moveTo>
                    <a:pt x="0" y="0"/>
                  </a:moveTo>
                  <a:lnTo>
                    <a:pt x="103" y="104"/>
                  </a:lnTo>
                  <a:lnTo>
                    <a:pt x="103" y="208"/>
                  </a:lnTo>
                  <a:lnTo>
                    <a:pt x="0" y="313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47">
            <a:extLst>
              <a:ext uri="{FF2B5EF4-FFF2-40B4-BE49-F238E27FC236}">
                <a16:creationId xmlns:a16="http://schemas.microsoft.com/office/drawing/2014/main" id="{5BCB5B8D-4208-84A6-1284-E747A6B6CC4A}"/>
              </a:ext>
            </a:extLst>
          </p:cNvPr>
          <p:cNvGrpSpPr>
            <a:grpSpLocks/>
          </p:cNvGrpSpPr>
          <p:nvPr/>
        </p:nvGrpSpPr>
        <p:grpSpPr bwMode="auto">
          <a:xfrm>
            <a:off x="4870450" y="2554288"/>
            <a:ext cx="204788" cy="82550"/>
            <a:chOff x="895" y="1511"/>
            <a:chExt cx="130" cy="52"/>
          </a:xfrm>
        </p:grpSpPr>
        <p:sp>
          <p:nvSpPr>
            <p:cNvPr id="43160" name="Freeform 48">
              <a:extLst>
                <a:ext uri="{FF2B5EF4-FFF2-40B4-BE49-F238E27FC236}">
                  <a16:creationId xmlns:a16="http://schemas.microsoft.com/office/drawing/2014/main" id="{D723768D-926E-F0DF-CD39-16A27F59F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" y="1511"/>
              <a:ext cx="17" cy="52"/>
            </a:xfrm>
            <a:custGeom>
              <a:avLst/>
              <a:gdLst>
                <a:gd name="T0" fmla="*/ 0 w 104"/>
                <a:gd name="T1" fmla="*/ 0 h 313"/>
                <a:gd name="T2" fmla="*/ 0 w 104"/>
                <a:gd name="T3" fmla="*/ 0 h 313"/>
                <a:gd name="T4" fmla="*/ 0 w 104"/>
                <a:gd name="T5" fmla="*/ 1 h 313"/>
                <a:gd name="T6" fmla="*/ 0 w 104"/>
                <a:gd name="T7" fmla="*/ 1 h 3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313"/>
                <a:gd name="T14" fmla="*/ 104 w 104"/>
                <a:gd name="T15" fmla="*/ 313 h 3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313">
                  <a:moveTo>
                    <a:pt x="104" y="0"/>
                  </a:moveTo>
                  <a:lnTo>
                    <a:pt x="0" y="104"/>
                  </a:lnTo>
                  <a:lnTo>
                    <a:pt x="0" y="208"/>
                  </a:lnTo>
                  <a:lnTo>
                    <a:pt x="104" y="313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61" name="Freeform 49">
              <a:extLst>
                <a:ext uri="{FF2B5EF4-FFF2-40B4-BE49-F238E27FC236}">
                  <a16:creationId xmlns:a16="http://schemas.microsoft.com/office/drawing/2014/main" id="{FA8BE157-7765-E060-AB7F-ABF2406C6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1511"/>
              <a:ext cx="35" cy="52"/>
            </a:xfrm>
            <a:custGeom>
              <a:avLst/>
              <a:gdLst>
                <a:gd name="T0" fmla="*/ 0 w 208"/>
                <a:gd name="T1" fmla="*/ 1 h 313"/>
                <a:gd name="T2" fmla="*/ 1 w 208"/>
                <a:gd name="T3" fmla="*/ 1 h 313"/>
                <a:gd name="T4" fmla="*/ 1 w 208"/>
                <a:gd name="T5" fmla="*/ 1 h 313"/>
                <a:gd name="T6" fmla="*/ 1 w 208"/>
                <a:gd name="T7" fmla="*/ 1 h 313"/>
                <a:gd name="T8" fmla="*/ 1 w 208"/>
                <a:gd name="T9" fmla="*/ 1 h 313"/>
                <a:gd name="T10" fmla="*/ 0 w 208"/>
                <a:gd name="T11" fmla="*/ 1 h 313"/>
                <a:gd name="T12" fmla="*/ 0 w 208"/>
                <a:gd name="T13" fmla="*/ 1 h 313"/>
                <a:gd name="T14" fmla="*/ 0 w 208"/>
                <a:gd name="T15" fmla="*/ 0 h 313"/>
                <a:gd name="T16" fmla="*/ 1 w 208"/>
                <a:gd name="T17" fmla="*/ 0 h 313"/>
                <a:gd name="T18" fmla="*/ 1 w 208"/>
                <a:gd name="T19" fmla="*/ 0 h 3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313"/>
                <a:gd name="T32" fmla="*/ 208 w 208"/>
                <a:gd name="T33" fmla="*/ 313 h 3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313">
                  <a:moveTo>
                    <a:pt x="0" y="156"/>
                  </a:moveTo>
                  <a:lnTo>
                    <a:pt x="156" y="156"/>
                  </a:lnTo>
                  <a:lnTo>
                    <a:pt x="208" y="208"/>
                  </a:lnTo>
                  <a:lnTo>
                    <a:pt x="208" y="260"/>
                  </a:lnTo>
                  <a:lnTo>
                    <a:pt x="156" y="313"/>
                  </a:lnTo>
                  <a:lnTo>
                    <a:pt x="52" y="313"/>
                  </a:lnTo>
                  <a:lnTo>
                    <a:pt x="0" y="260"/>
                  </a:lnTo>
                  <a:lnTo>
                    <a:pt x="0" y="104"/>
                  </a:lnTo>
                  <a:lnTo>
                    <a:pt x="105" y="0"/>
                  </a:lnTo>
                  <a:lnTo>
                    <a:pt x="156" y="0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62" name="Line 50">
              <a:extLst>
                <a:ext uri="{FF2B5EF4-FFF2-40B4-BE49-F238E27FC236}">
                  <a16:creationId xmlns:a16="http://schemas.microsoft.com/office/drawing/2014/main" id="{9D47BDC4-BAD4-3B46-2054-637D8CBA1B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1" y="1511"/>
              <a:ext cx="9" cy="17"/>
            </a:xfrm>
            <a:prstGeom prst="line">
              <a:avLst/>
            </a:pr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63" name="Freeform 51">
              <a:extLst>
                <a:ext uri="{FF2B5EF4-FFF2-40B4-BE49-F238E27FC236}">
                  <a16:creationId xmlns:a16="http://schemas.microsoft.com/office/drawing/2014/main" id="{367204D8-F7D3-975C-31D1-348D67C87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" y="1511"/>
              <a:ext cx="18" cy="52"/>
            </a:xfrm>
            <a:custGeom>
              <a:avLst/>
              <a:gdLst>
                <a:gd name="T0" fmla="*/ 0 w 104"/>
                <a:gd name="T1" fmla="*/ 0 h 313"/>
                <a:gd name="T2" fmla="*/ 1 w 104"/>
                <a:gd name="T3" fmla="*/ 0 h 313"/>
                <a:gd name="T4" fmla="*/ 1 w 104"/>
                <a:gd name="T5" fmla="*/ 1 h 313"/>
                <a:gd name="T6" fmla="*/ 0 w 104"/>
                <a:gd name="T7" fmla="*/ 1 h 3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313"/>
                <a:gd name="T14" fmla="*/ 104 w 104"/>
                <a:gd name="T15" fmla="*/ 313 h 3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313">
                  <a:moveTo>
                    <a:pt x="0" y="0"/>
                  </a:moveTo>
                  <a:lnTo>
                    <a:pt x="104" y="104"/>
                  </a:lnTo>
                  <a:lnTo>
                    <a:pt x="104" y="208"/>
                  </a:lnTo>
                  <a:lnTo>
                    <a:pt x="0" y="313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Group 52">
            <a:extLst>
              <a:ext uri="{FF2B5EF4-FFF2-40B4-BE49-F238E27FC236}">
                <a16:creationId xmlns:a16="http://schemas.microsoft.com/office/drawing/2014/main" id="{9D092FF8-B2AB-8C62-C2EB-C546335DBC64}"/>
              </a:ext>
            </a:extLst>
          </p:cNvPr>
          <p:cNvGrpSpPr>
            <a:grpSpLocks/>
          </p:cNvGrpSpPr>
          <p:nvPr/>
        </p:nvGrpSpPr>
        <p:grpSpPr bwMode="auto">
          <a:xfrm>
            <a:off x="5103814" y="2554288"/>
            <a:ext cx="204787" cy="82550"/>
            <a:chOff x="1042" y="1511"/>
            <a:chExt cx="130" cy="52"/>
          </a:xfrm>
        </p:grpSpPr>
        <p:sp>
          <p:nvSpPr>
            <p:cNvPr id="43155" name="Freeform 53">
              <a:extLst>
                <a:ext uri="{FF2B5EF4-FFF2-40B4-BE49-F238E27FC236}">
                  <a16:creationId xmlns:a16="http://schemas.microsoft.com/office/drawing/2014/main" id="{D0B690BD-D23A-C938-5062-7FA7E1338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" y="1511"/>
              <a:ext cx="18" cy="52"/>
            </a:xfrm>
            <a:custGeom>
              <a:avLst/>
              <a:gdLst>
                <a:gd name="T0" fmla="*/ 1 w 104"/>
                <a:gd name="T1" fmla="*/ 0 h 313"/>
                <a:gd name="T2" fmla="*/ 0 w 104"/>
                <a:gd name="T3" fmla="*/ 0 h 313"/>
                <a:gd name="T4" fmla="*/ 0 w 104"/>
                <a:gd name="T5" fmla="*/ 1 h 313"/>
                <a:gd name="T6" fmla="*/ 1 w 104"/>
                <a:gd name="T7" fmla="*/ 1 h 3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313"/>
                <a:gd name="T14" fmla="*/ 104 w 104"/>
                <a:gd name="T15" fmla="*/ 313 h 3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313">
                  <a:moveTo>
                    <a:pt x="104" y="0"/>
                  </a:moveTo>
                  <a:lnTo>
                    <a:pt x="0" y="104"/>
                  </a:lnTo>
                  <a:lnTo>
                    <a:pt x="0" y="208"/>
                  </a:lnTo>
                  <a:lnTo>
                    <a:pt x="104" y="313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56" name="Freeform 54">
              <a:extLst>
                <a:ext uri="{FF2B5EF4-FFF2-40B4-BE49-F238E27FC236}">
                  <a16:creationId xmlns:a16="http://schemas.microsoft.com/office/drawing/2014/main" id="{F89217A3-D335-B85E-9871-738B84A1D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1511"/>
              <a:ext cx="35" cy="52"/>
            </a:xfrm>
            <a:custGeom>
              <a:avLst/>
              <a:gdLst>
                <a:gd name="T0" fmla="*/ 0 w 209"/>
                <a:gd name="T1" fmla="*/ 1 h 313"/>
                <a:gd name="T2" fmla="*/ 0 w 209"/>
                <a:gd name="T3" fmla="*/ 1 h 313"/>
                <a:gd name="T4" fmla="*/ 0 w 209"/>
                <a:gd name="T5" fmla="*/ 1 h 313"/>
                <a:gd name="T6" fmla="*/ 0 w 209"/>
                <a:gd name="T7" fmla="*/ 1 h 313"/>
                <a:gd name="T8" fmla="*/ 1 w 209"/>
                <a:gd name="T9" fmla="*/ 1 h 313"/>
                <a:gd name="T10" fmla="*/ 1 w 209"/>
                <a:gd name="T11" fmla="*/ 0 h 313"/>
                <a:gd name="T12" fmla="*/ 1 w 209"/>
                <a:gd name="T13" fmla="*/ 0 h 313"/>
                <a:gd name="T14" fmla="*/ 1 w 209"/>
                <a:gd name="T15" fmla="*/ 0 h 313"/>
                <a:gd name="T16" fmla="*/ 0 w 209"/>
                <a:gd name="T17" fmla="*/ 0 h 313"/>
                <a:gd name="T18" fmla="*/ 0 w 209"/>
                <a:gd name="T19" fmla="*/ 0 h 313"/>
                <a:gd name="T20" fmla="*/ 0 w 209"/>
                <a:gd name="T21" fmla="*/ 0 h 313"/>
                <a:gd name="T22" fmla="*/ 0 w 209"/>
                <a:gd name="T23" fmla="*/ 1 h 3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9"/>
                <a:gd name="T37" fmla="*/ 0 h 313"/>
                <a:gd name="T38" fmla="*/ 209 w 209"/>
                <a:gd name="T39" fmla="*/ 313 h 3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9" h="313">
                  <a:moveTo>
                    <a:pt x="53" y="313"/>
                  </a:moveTo>
                  <a:lnTo>
                    <a:pt x="0" y="260"/>
                  </a:lnTo>
                  <a:lnTo>
                    <a:pt x="0" y="208"/>
                  </a:lnTo>
                  <a:lnTo>
                    <a:pt x="53" y="156"/>
                  </a:lnTo>
                  <a:lnTo>
                    <a:pt x="157" y="156"/>
                  </a:lnTo>
                  <a:lnTo>
                    <a:pt x="209" y="104"/>
                  </a:lnTo>
                  <a:lnTo>
                    <a:pt x="209" y="53"/>
                  </a:lnTo>
                  <a:lnTo>
                    <a:pt x="157" y="0"/>
                  </a:lnTo>
                  <a:lnTo>
                    <a:pt x="53" y="0"/>
                  </a:lnTo>
                  <a:lnTo>
                    <a:pt x="0" y="53"/>
                  </a:lnTo>
                  <a:lnTo>
                    <a:pt x="0" y="104"/>
                  </a:lnTo>
                  <a:lnTo>
                    <a:pt x="53" y="156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57" name="Freeform 55">
              <a:extLst>
                <a:ext uri="{FF2B5EF4-FFF2-40B4-BE49-F238E27FC236}">
                  <a16:creationId xmlns:a16="http://schemas.microsoft.com/office/drawing/2014/main" id="{7A07705A-7263-D175-0ACB-E9F4E1A96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" y="1537"/>
              <a:ext cx="26" cy="26"/>
            </a:xfrm>
            <a:custGeom>
              <a:avLst/>
              <a:gdLst>
                <a:gd name="T0" fmla="*/ 1 w 156"/>
                <a:gd name="T1" fmla="*/ 0 h 157"/>
                <a:gd name="T2" fmla="*/ 1 w 156"/>
                <a:gd name="T3" fmla="*/ 0 h 157"/>
                <a:gd name="T4" fmla="*/ 1 w 156"/>
                <a:gd name="T5" fmla="*/ 0 h 157"/>
                <a:gd name="T6" fmla="*/ 1 w 156"/>
                <a:gd name="T7" fmla="*/ 1 h 157"/>
                <a:gd name="T8" fmla="*/ 0 w 156"/>
                <a:gd name="T9" fmla="*/ 1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157"/>
                <a:gd name="T17" fmla="*/ 156 w 156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157">
                  <a:moveTo>
                    <a:pt x="104" y="0"/>
                  </a:moveTo>
                  <a:lnTo>
                    <a:pt x="156" y="52"/>
                  </a:lnTo>
                  <a:lnTo>
                    <a:pt x="156" y="104"/>
                  </a:lnTo>
                  <a:lnTo>
                    <a:pt x="104" y="157"/>
                  </a:lnTo>
                  <a:lnTo>
                    <a:pt x="0" y="157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58" name="Line 56">
              <a:extLst>
                <a:ext uri="{FF2B5EF4-FFF2-40B4-BE49-F238E27FC236}">
                  <a16:creationId xmlns:a16="http://schemas.microsoft.com/office/drawing/2014/main" id="{E4AA5AF3-46D2-D2D3-B408-A6F323412F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9" y="1511"/>
              <a:ext cx="9" cy="17"/>
            </a:xfrm>
            <a:prstGeom prst="line">
              <a:avLst/>
            </a:pr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59" name="Freeform 57">
              <a:extLst>
                <a:ext uri="{FF2B5EF4-FFF2-40B4-BE49-F238E27FC236}">
                  <a16:creationId xmlns:a16="http://schemas.microsoft.com/office/drawing/2014/main" id="{F80FE917-DF14-DF92-C3D0-92572EFC5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" y="1511"/>
              <a:ext cx="17" cy="52"/>
            </a:xfrm>
            <a:custGeom>
              <a:avLst/>
              <a:gdLst>
                <a:gd name="T0" fmla="*/ 0 w 104"/>
                <a:gd name="T1" fmla="*/ 0 h 313"/>
                <a:gd name="T2" fmla="*/ 0 w 104"/>
                <a:gd name="T3" fmla="*/ 0 h 313"/>
                <a:gd name="T4" fmla="*/ 0 w 104"/>
                <a:gd name="T5" fmla="*/ 1 h 313"/>
                <a:gd name="T6" fmla="*/ 0 w 104"/>
                <a:gd name="T7" fmla="*/ 1 h 3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313"/>
                <a:gd name="T14" fmla="*/ 104 w 104"/>
                <a:gd name="T15" fmla="*/ 313 h 3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313">
                  <a:moveTo>
                    <a:pt x="0" y="0"/>
                  </a:moveTo>
                  <a:lnTo>
                    <a:pt x="104" y="104"/>
                  </a:lnTo>
                  <a:lnTo>
                    <a:pt x="104" y="208"/>
                  </a:lnTo>
                  <a:lnTo>
                    <a:pt x="0" y="313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58">
            <a:extLst>
              <a:ext uri="{FF2B5EF4-FFF2-40B4-BE49-F238E27FC236}">
                <a16:creationId xmlns:a16="http://schemas.microsoft.com/office/drawing/2014/main" id="{8BAFBEA5-D748-2861-F0B1-60E4C40FED3E}"/>
              </a:ext>
            </a:extLst>
          </p:cNvPr>
          <p:cNvGrpSpPr>
            <a:grpSpLocks/>
          </p:cNvGrpSpPr>
          <p:nvPr/>
        </p:nvGrpSpPr>
        <p:grpSpPr bwMode="auto">
          <a:xfrm>
            <a:off x="4364039" y="5721350"/>
            <a:ext cx="219075" cy="84138"/>
            <a:chOff x="537" y="3383"/>
            <a:chExt cx="139" cy="53"/>
          </a:xfrm>
        </p:grpSpPr>
        <p:sp>
          <p:nvSpPr>
            <p:cNvPr id="43150" name="Freeform 59">
              <a:extLst>
                <a:ext uri="{FF2B5EF4-FFF2-40B4-BE49-F238E27FC236}">
                  <a16:creationId xmlns:a16="http://schemas.microsoft.com/office/drawing/2014/main" id="{201D7D9F-431F-F932-BB57-A6969F38C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3383"/>
              <a:ext cx="9" cy="52"/>
            </a:xfrm>
            <a:custGeom>
              <a:avLst/>
              <a:gdLst>
                <a:gd name="T0" fmla="*/ 0 w 52"/>
                <a:gd name="T1" fmla="*/ 0 h 312"/>
                <a:gd name="T2" fmla="*/ 0 w 52"/>
                <a:gd name="T3" fmla="*/ 0 h 312"/>
                <a:gd name="T4" fmla="*/ 0 w 52"/>
                <a:gd name="T5" fmla="*/ 2 h 312"/>
                <a:gd name="T6" fmla="*/ 0 60000 65536"/>
                <a:gd name="T7" fmla="*/ 0 60000 65536"/>
                <a:gd name="T8" fmla="*/ 0 60000 65536"/>
                <a:gd name="T9" fmla="*/ 0 w 52"/>
                <a:gd name="T10" fmla="*/ 0 h 312"/>
                <a:gd name="T11" fmla="*/ 52 w 52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312">
                  <a:moveTo>
                    <a:pt x="0" y="51"/>
                  </a:moveTo>
                  <a:lnTo>
                    <a:pt x="52" y="0"/>
                  </a:lnTo>
                  <a:lnTo>
                    <a:pt x="52" y="312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51" name="Line 60">
              <a:extLst>
                <a:ext uri="{FF2B5EF4-FFF2-40B4-BE49-F238E27FC236}">
                  <a16:creationId xmlns:a16="http://schemas.microsoft.com/office/drawing/2014/main" id="{1D0414DF-A761-0BBF-268C-95AC07A09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" y="3435"/>
              <a:ext cx="17" cy="1"/>
            </a:xfrm>
            <a:prstGeom prst="line">
              <a:avLst/>
            </a:pr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52" name="Freeform 61">
              <a:extLst>
                <a:ext uri="{FF2B5EF4-FFF2-40B4-BE49-F238E27FC236}">
                  <a16:creationId xmlns:a16="http://schemas.microsoft.com/office/drawing/2014/main" id="{4D2A9B54-5893-CF77-8D08-028667A24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3383"/>
              <a:ext cx="17" cy="52"/>
            </a:xfrm>
            <a:custGeom>
              <a:avLst/>
              <a:gdLst>
                <a:gd name="T0" fmla="*/ 0 w 103"/>
                <a:gd name="T1" fmla="*/ 0 h 312"/>
                <a:gd name="T2" fmla="*/ 0 w 103"/>
                <a:gd name="T3" fmla="*/ 1 h 312"/>
                <a:gd name="T4" fmla="*/ 0 w 103"/>
                <a:gd name="T5" fmla="*/ 1 h 312"/>
                <a:gd name="T6" fmla="*/ 0 w 103"/>
                <a:gd name="T7" fmla="*/ 2 h 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312"/>
                <a:gd name="T14" fmla="*/ 103 w 103"/>
                <a:gd name="T15" fmla="*/ 312 h 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312">
                  <a:moveTo>
                    <a:pt x="103" y="0"/>
                  </a:moveTo>
                  <a:lnTo>
                    <a:pt x="0" y="103"/>
                  </a:lnTo>
                  <a:lnTo>
                    <a:pt x="0" y="208"/>
                  </a:lnTo>
                  <a:lnTo>
                    <a:pt x="103" y="312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53" name="Freeform 62">
              <a:extLst>
                <a:ext uri="{FF2B5EF4-FFF2-40B4-BE49-F238E27FC236}">
                  <a16:creationId xmlns:a16="http://schemas.microsoft.com/office/drawing/2014/main" id="{6BDE6C23-140B-CED1-923F-B42CA6CF2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3383"/>
              <a:ext cx="35" cy="52"/>
            </a:xfrm>
            <a:custGeom>
              <a:avLst/>
              <a:gdLst>
                <a:gd name="T0" fmla="*/ 0 w 209"/>
                <a:gd name="T1" fmla="*/ 0 h 312"/>
                <a:gd name="T2" fmla="*/ 0 w 209"/>
                <a:gd name="T3" fmla="*/ 0 h 312"/>
                <a:gd name="T4" fmla="*/ 1 w 209"/>
                <a:gd name="T5" fmla="*/ 0 h 312"/>
                <a:gd name="T6" fmla="*/ 1 w 209"/>
                <a:gd name="T7" fmla="*/ 0 h 312"/>
                <a:gd name="T8" fmla="*/ 1 w 209"/>
                <a:gd name="T9" fmla="*/ 1 h 312"/>
                <a:gd name="T10" fmla="*/ 1 w 209"/>
                <a:gd name="T11" fmla="*/ 1 h 312"/>
                <a:gd name="T12" fmla="*/ 0 w 209"/>
                <a:gd name="T13" fmla="*/ 1 h 312"/>
                <a:gd name="T14" fmla="*/ 0 w 209"/>
                <a:gd name="T15" fmla="*/ 1 h 312"/>
                <a:gd name="T16" fmla="*/ 0 w 209"/>
                <a:gd name="T17" fmla="*/ 2 h 312"/>
                <a:gd name="T18" fmla="*/ 1 w 209"/>
                <a:gd name="T19" fmla="*/ 2 h 3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9"/>
                <a:gd name="T31" fmla="*/ 0 h 312"/>
                <a:gd name="T32" fmla="*/ 209 w 209"/>
                <a:gd name="T33" fmla="*/ 312 h 3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9" h="312">
                  <a:moveTo>
                    <a:pt x="0" y="51"/>
                  </a:moveTo>
                  <a:lnTo>
                    <a:pt x="53" y="0"/>
                  </a:lnTo>
                  <a:lnTo>
                    <a:pt x="157" y="0"/>
                  </a:lnTo>
                  <a:lnTo>
                    <a:pt x="209" y="51"/>
                  </a:lnTo>
                  <a:lnTo>
                    <a:pt x="209" y="103"/>
                  </a:lnTo>
                  <a:lnTo>
                    <a:pt x="157" y="155"/>
                  </a:lnTo>
                  <a:lnTo>
                    <a:pt x="53" y="155"/>
                  </a:lnTo>
                  <a:lnTo>
                    <a:pt x="0" y="208"/>
                  </a:lnTo>
                  <a:lnTo>
                    <a:pt x="0" y="312"/>
                  </a:lnTo>
                  <a:lnTo>
                    <a:pt x="209" y="312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54" name="Freeform 63">
              <a:extLst>
                <a:ext uri="{FF2B5EF4-FFF2-40B4-BE49-F238E27FC236}">
                  <a16:creationId xmlns:a16="http://schemas.microsoft.com/office/drawing/2014/main" id="{F728BB9E-A95F-67BA-8055-78EE83D33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" y="3383"/>
              <a:ext cx="18" cy="52"/>
            </a:xfrm>
            <a:custGeom>
              <a:avLst/>
              <a:gdLst>
                <a:gd name="T0" fmla="*/ 0 w 105"/>
                <a:gd name="T1" fmla="*/ 0 h 312"/>
                <a:gd name="T2" fmla="*/ 1 w 105"/>
                <a:gd name="T3" fmla="*/ 1 h 312"/>
                <a:gd name="T4" fmla="*/ 1 w 105"/>
                <a:gd name="T5" fmla="*/ 1 h 312"/>
                <a:gd name="T6" fmla="*/ 0 w 105"/>
                <a:gd name="T7" fmla="*/ 2 h 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312"/>
                <a:gd name="T14" fmla="*/ 105 w 105"/>
                <a:gd name="T15" fmla="*/ 312 h 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312">
                  <a:moveTo>
                    <a:pt x="0" y="0"/>
                  </a:moveTo>
                  <a:lnTo>
                    <a:pt x="105" y="103"/>
                  </a:lnTo>
                  <a:lnTo>
                    <a:pt x="105" y="208"/>
                  </a:lnTo>
                  <a:lnTo>
                    <a:pt x="0" y="312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Group 64">
            <a:extLst>
              <a:ext uri="{FF2B5EF4-FFF2-40B4-BE49-F238E27FC236}">
                <a16:creationId xmlns:a16="http://schemas.microsoft.com/office/drawing/2014/main" id="{20234425-D231-FC62-C3F3-BD861AC7E7A2}"/>
              </a:ext>
            </a:extLst>
          </p:cNvPr>
          <p:cNvGrpSpPr>
            <a:grpSpLocks/>
          </p:cNvGrpSpPr>
          <p:nvPr/>
        </p:nvGrpSpPr>
        <p:grpSpPr bwMode="auto">
          <a:xfrm>
            <a:off x="4295776" y="4283075"/>
            <a:ext cx="246063" cy="82550"/>
            <a:chOff x="567" y="2573"/>
            <a:chExt cx="156" cy="52"/>
          </a:xfrm>
        </p:grpSpPr>
        <p:sp>
          <p:nvSpPr>
            <p:cNvPr id="43145" name="Freeform 65">
              <a:extLst>
                <a:ext uri="{FF2B5EF4-FFF2-40B4-BE49-F238E27FC236}">
                  <a16:creationId xmlns:a16="http://schemas.microsoft.com/office/drawing/2014/main" id="{8CC722F2-B766-C9D2-FDDA-7B86C7AB7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2573"/>
              <a:ext cx="35" cy="26"/>
            </a:xfrm>
            <a:custGeom>
              <a:avLst/>
              <a:gdLst>
                <a:gd name="T0" fmla="*/ 0 w 209"/>
                <a:gd name="T1" fmla="*/ 0 h 156"/>
                <a:gd name="T2" fmla="*/ 0 w 209"/>
                <a:gd name="T3" fmla="*/ 0 h 156"/>
                <a:gd name="T4" fmla="*/ 1 w 209"/>
                <a:gd name="T5" fmla="*/ 0 h 156"/>
                <a:gd name="T6" fmla="*/ 1 w 209"/>
                <a:gd name="T7" fmla="*/ 0 h 156"/>
                <a:gd name="T8" fmla="*/ 1 w 209"/>
                <a:gd name="T9" fmla="*/ 1 h 156"/>
                <a:gd name="T10" fmla="*/ 1 w 209"/>
                <a:gd name="T11" fmla="*/ 1 h 156"/>
                <a:gd name="T12" fmla="*/ 1 w 209"/>
                <a:gd name="T13" fmla="*/ 1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9"/>
                <a:gd name="T22" fmla="*/ 0 h 156"/>
                <a:gd name="T23" fmla="*/ 209 w 209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9" h="156">
                  <a:moveTo>
                    <a:pt x="0" y="51"/>
                  </a:moveTo>
                  <a:lnTo>
                    <a:pt x="52" y="0"/>
                  </a:lnTo>
                  <a:lnTo>
                    <a:pt x="156" y="0"/>
                  </a:lnTo>
                  <a:lnTo>
                    <a:pt x="209" y="51"/>
                  </a:lnTo>
                  <a:lnTo>
                    <a:pt x="209" y="103"/>
                  </a:lnTo>
                  <a:lnTo>
                    <a:pt x="156" y="156"/>
                  </a:lnTo>
                  <a:lnTo>
                    <a:pt x="104" y="156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46" name="Freeform 66">
              <a:extLst>
                <a:ext uri="{FF2B5EF4-FFF2-40B4-BE49-F238E27FC236}">
                  <a16:creationId xmlns:a16="http://schemas.microsoft.com/office/drawing/2014/main" id="{448BFA2D-1020-1FDD-FCCE-625C1BE92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2599"/>
              <a:ext cx="35" cy="26"/>
            </a:xfrm>
            <a:custGeom>
              <a:avLst/>
              <a:gdLst>
                <a:gd name="T0" fmla="*/ 1 w 209"/>
                <a:gd name="T1" fmla="*/ 0 h 156"/>
                <a:gd name="T2" fmla="*/ 1 w 209"/>
                <a:gd name="T3" fmla="*/ 0 h 156"/>
                <a:gd name="T4" fmla="*/ 1 w 209"/>
                <a:gd name="T5" fmla="*/ 1 h 156"/>
                <a:gd name="T6" fmla="*/ 1 w 209"/>
                <a:gd name="T7" fmla="*/ 1 h 156"/>
                <a:gd name="T8" fmla="*/ 0 w 209"/>
                <a:gd name="T9" fmla="*/ 1 h 156"/>
                <a:gd name="T10" fmla="*/ 0 w 209"/>
                <a:gd name="T11" fmla="*/ 1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9"/>
                <a:gd name="T19" fmla="*/ 0 h 156"/>
                <a:gd name="T20" fmla="*/ 209 w 209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9" h="156">
                  <a:moveTo>
                    <a:pt x="156" y="0"/>
                  </a:moveTo>
                  <a:lnTo>
                    <a:pt x="209" y="52"/>
                  </a:lnTo>
                  <a:lnTo>
                    <a:pt x="209" y="104"/>
                  </a:lnTo>
                  <a:lnTo>
                    <a:pt x="156" y="156"/>
                  </a:lnTo>
                  <a:lnTo>
                    <a:pt x="52" y="156"/>
                  </a:lnTo>
                  <a:lnTo>
                    <a:pt x="0" y="104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47" name="Freeform 67">
              <a:extLst>
                <a:ext uri="{FF2B5EF4-FFF2-40B4-BE49-F238E27FC236}">
                  <a16:creationId xmlns:a16="http://schemas.microsoft.com/office/drawing/2014/main" id="{436E6AEA-3B28-9332-707A-250A26FEE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2573"/>
              <a:ext cx="17" cy="52"/>
            </a:xfrm>
            <a:custGeom>
              <a:avLst/>
              <a:gdLst>
                <a:gd name="T0" fmla="*/ 0 w 104"/>
                <a:gd name="T1" fmla="*/ 0 h 312"/>
                <a:gd name="T2" fmla="*/ 0 w 104"/>
                <a:gd name="T3" fmla="*/ 1 h 312"/>
                <a:gd name="T4" fmla="*/ 0 w 104"/>
                <a:gd name="T5" fmla="*/ 1 h 312"/>
                <a:gd name="T6" fmla="*/ 0 w 104"/>
                <a:gd name="T7" fmla="*/ 2 h 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312"/>
                <a:gd name="T14" fmla="*/ 104 w 104"/>
                <a:gd name="T15" fmla="*/ 312 h 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312">
                  <a:moveTo>
                    <a:pt x="104" y="0"/>
                  </a:moveTo>
                  <a:lnTo>
                    <a:pt x="0" y="103"/>
                  </a:lnTo>
                  <a:lnTo>
                    <a:pt x="0" y="208"/>
                  </a:lnTo>
                  <a:lnTo>
                    <a:pt x="104" y="312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48" name="Freeform 68">
              <a:extLst>
                <a:ext uri="{FF2B5EF4-FFF2-40B4-BE49-F238E27FC236}">
                  <a16:creationId xmlns:a16="http://schemas.microsoft.com/office/drawing/2014/main" id="{05619971-84CB-FDBA-2A44-0DDA43F6D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" y="2573"/>
              <a:ext cx="34" cy="52"/>
            </a:xfrm>
            <a:custGeom>
              <a:avLst/>
              <a:gdLst>
                <a:gd name="T0" fmla="*/ 1 w 207"/>
                <a:gd name="T1" fmla="*/ 1 h 312"/>
                <a:gd name="T2" fmla="*/ 0 w 207"/>
                <a:gd name="T3" fmla="*/ 1 h 312"/>
                <a:gd name="T4" fmla="*/ 1 w 207"/>
                <a:gd name="T5" fmla="*/ 0 h 312"/>
                <a:gd name="T6" fmla="*/ 1 w 207"/>
                <a:gd name="T7" fmla="*/ 2 h 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7"/>
                <a:gd name="T13" fmla="*/ 0 h 312"/>
                <a:gd name="T14" fmla="*/ 207 w 207"/>
                <a:gd name="T15" fmla="*/ 312 h 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7" h="312">
                  <a:moveTo>
                    <a:pt x="207" y="208"/>
                  </a:moveTo>
                  <a:lnTo>
                    <a:pt x="0" y="208"/>
                  </a:lnTo>
                  <a:lnTo>
                    <a:pt x="156" y="0"/>
                  </a:lnTo>
                  <a:lnTo>
                    <a:pt x="156" y="312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49" name="Freeform 69">
              <a:extLst>
                <a:ext uri="{FF2B5EF4-FFF2-40B4-BE49-F238E27FC236}">
                  <a16:creationId xmlns:a16="http://schemas.microsoft.com/office/drawing/2014/main" id="{932272E6-680A-C35C-D6D3-FB9369020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2573"/>
              <a:ext cx="17" cy="52"/>
            </a:xfrm>
            <a:custGeom>
              <a:avLst/>
              <a:gdLst>
                <a:gd name="T0" fmla="*/ 0 w 104"/>
                <a:gd name="T1" fmla="*/ 0 h 312"/>
                <a:gd name="T2" fmla="*/ 0 w 104"/>
                <a:gd name="T3" fmla="*/ 1 h 312"/>
                <a:gd name="T4" fmla="*/ 0 w 104"/>
                <a:gd name="T5" fmla="*/ 1 h 312"/>
                <a:gd name="T6" fmla="*/ 0 w 104"/>
                <a:gd name="T7" fmla="*/ 2 h 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312"/>
                <a:gd name="T14" fmla="*/ 104 w 104"/>
                <a:gd name="T15" fmla="*/ 312 h 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312">
                  <a:moveTo>
                    <a:pt x="0" y="0"/>
                  </a:moveTo>
                  <a:lnTo>
                    <a:pt x="104" y="103"/>
                  </a:lnTo>
                  <a:lnTo>
                    <a:pt x="104" y="208"/>
                  </a:lnTo>
                  <a:lnTo>
                    <a:pt x="0" y="312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Group 70">
            <a:extLst>
              <a:ext uri="{FF2B5EF4-FFF2-40B4-BE49-F238E27FC236}">
                <a16:creationId xmlns:a16="http://schemas.microsoft.com/office/drawing/2014/main" id="{03D98AE9-398F-65B8-38F4-22283EEC55C8}"/>
              </a:ext>
            </a:extLst>
          </p:cNvPr>
          <p:cNvGrpSpPr>
            <a:grpSpLocks/>
          </p:cNvGrpSpPr>
          <p:nvPr/>
        </p:nvGrpSpPr>
        <p:grpSpPr bwMode="auto">
          <a:xfrm>
            <a:off x="4337051" y="5362575"/>
            <a:ext cx="246063" cy="82550"/>
            <a:chOff x="591" y="3197"/>
            <a:chExt cx="156" cy="52"/>
          </a:xfrm>
        </p:grpSpPr>
        <p:sp>
          <p:nvSpPr>
            <p:cNvPr id="43141" name="Freeform 71">
              <a:extLst>
                <a:ext uri="{FF2B5EF4-FFF2-40B4-BE49-F238E27FC236}">
                  <a16:creationId xmlns:a16="http://schemas.microsoft.com/office/drawing/2014/main" id="{40AC4A6D-3363-D269-E93D-F46BC52E3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" y="3197"/>
              <a:ext cx="35" cy="52"/>
            </a:xfrm>
            <a:custGeom>
              <a:avLst/>
              <a:gdLst>
                <a:gd name="T0" fmla="*/ 0 w 209"/>
                <a:gd name="T1" fmla="*/ 1 h 312"/>
                <a:gd name="T2" fmla="*/ 0 w 209"/>
                <a:gd name="T3" fmla="*/ 2 h 312"/>
                <a:gd name="T4" fmla="*/ 1 w 209"/>
                <a:gd name="T5" fmla="*/ 2 h 312"/>
                <a:gd name="T6" fmla="*/ 1 w 209"/>
                <a:gd name="T7" fmla="*/ 1 h 312"/>
                <a:gd name="T8" fmla="*/ 1 w 209"/>
                <a:gd name="T9" fmla="*/ 1 h 312"/>
                <a:gd name="T10" fmla="*/ 1 w 209"/>
                <a:gd name="T11" fmla="*/ 1 h 312"/>
                <a:gd name="T12" fmla="*/ 0 w 209"/>
                <a:gd name="T13" fmla="*/ 1 h 312"/>
                <a:gd name="T14" fmla="*/ 0 w 209"/>
                <a:gd name="T15" fmla="*/ 0 h 312"/>
                <a:gd name="T16" fmla="*/ 1 w 209"/>
                <a:gd name="T17" fmla="*/ 0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9"/>
                <a:gd name="T28" fmla="*/ 0 h 312"/>
                <a:gd name="T29" fmla="*/ 209 w 209"/>
                <a:gd name="T30" fmla="*/ 312 h 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9" h="312">
                  <a:moveTo>
                    <a:pt x="0" y="260"/>
                  </a:moveTo>
                  <a:lnTo>
                    <a:pt x="52" y="312"/>
                  </a:lnTo>
                  <a:lnTo>
                    <a:pt x="156" y="312"/>
                  </a:lnTo>
                  <a:lnTo>
                    <a:pt x="209" y="260"/>
                  </a:lnTo>
                  <a:lnTo>
                    <a:pt x="209" y="155"/>
                  </a:lnTo>
                  <a:lnTo>
                    <a:pt x="156" y="103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09" y="0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42" name="Freeform 72">
              <a:extLst>
                <a:ext uri="{FF2B5EF4-FFF2-40B4-BE49-F238E27FC236}">
                  <a16:creationId xmlns:a16="http://schemas.microsoft.com/office/drawing/2014/main" id="{295BAA74-1CA7-1616-151F-F5F5CFA99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3197"/>
              <a:ext cx="17" cy="52"/>
            </a:xfrm>
            <a:custGeom>
              <a:avLst/>
              <a:gdLst>
                <a:gd name="T0" fmla="*/ 0 w 104"/>
                <a:gd name="T1" fmla="*/ 0 h 312"/>
                <a:gd name="T2" fmla="*/ 0 w 104"/>
                <a:gd name="T3" fmla="*/ 1 h 312"/>
                <a:gd name="T4" fmla="*/ 0 w 104"/>
                <a:gd name="T5" fmla="*/ 1 h 312"/>
                <a:gd name="T6" fmla="*/ 0 w 104"/>
                <a:gd name="T7" fmla="*/ 2 h 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312"/>
                <a:gd name="T14" fmla="*/ 104 w 104"/>
                <a:gd name="T15" fmla="*/ 312 h 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312">
                  <a:moveTo>
                    <a:pt x="104" y="0"/>
                  </a:moveTo>
                  <a:lnTo>
                    <a:pt x="0" y="103"/>
                  </a:lnTo>
                  <a:lnTo>
                    <a:pt x="0" y="208"/>
                  </a:lnTo>
                  <a:lnTo>
                    <a:pt x="104" y="312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43" name="Freeform 73">
              <a:extLst>
                <a:ext uri="{FF2B5EF4-FFF2-40B4-BE49-F238E27FC236}">
                  <a16:creationId xmlns:a16="http://schemas.microsoft.com/office/drawing/2014/main" id="{321E007A-4ADA-320A-24DF-29152EDE8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3197"/>
              <a:ext cx="34" cy="52"/>
            </a:xfrm>
            <a:custGeom>
              <a:avLst/>
              <a:gdLst>
                <a:gd name="T0" fmla="*/ 0 w 207"/>
                <a:gd name="T1" fmla="*/ 1 h 312"/>
                <a:gd name="T2" fmla="*/ 1 w 207"/>
                <a:gd name="T3" fmla="*/ 1 h 312"/>
                <a:gd name="T4" fmla="*/ 1 w 207"/>
                <a:gd name="T5" fmla="*/ 1 h 312"/>
                <a:gd name="T6" fmla="*/ 1 w 207"/>
                <a:gd name="T7" fmla="*/ 1 h 312"/>
                <a:gd name="T8" fmla="*/ 1 w 207"/>
                <a:gd name="T9" fmla="*/ 2 h 312"/>
                <a:gd name="T10" fmla="*/ 0 w 207"/>
                <a:gd name="T11" fmla="*/ 2 h 312"/>
                <a:gd name="T12" fmla="*/ 0 w 207"/>
                <a:gd name="T13" fmla="*/ 1 h 312"/>
                <a:gd name="T14" fmla="*/ 0 w 207"/>
                <a:gd name="T15" fmla="*/ 1 h 312"/>
                <a:gd name="T16" fmla="*/ 0 w 207"/>
                <a:gd name="T17" fmla="*/ 0 h 312"/>
                <a:gd name="T18" fmla="*/ 1 w 207"/>
                <a:gd name="T19" fmla="*/ 0 h 3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7"/>
                <a:gd name="T31" fmla="*/ 0 h 312"/>
                <a:gd name="T32" fmla="*/ 207 w 207"/>
                <a:gd name="T33" fmla="*/ 312 h 3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7" h="312">
                  <a:moveTo>
                    <a:pt x="0" y="155"/>
                  </a:moveTo>
                  <a:lnTo>
                    <a:pt x="156" y="155"/>
                  </a:lnTo>
                  <a:lnTo>
                    <a:pt x="207" y="208"/>
                  </a:lnTo>
                  <a:lnTo>
                    <a:pt x="207" y="260"/>
                  </a:lnTo>
                  <a:lnTo>
                    <a:pt x="156" y="312"/>
                  </a:lnTo>
                  <a:lnTo>
                    <a:pt x="52" y="312"/>
                  </a:lnTo>
                  <a:lnTo>
                    <a:pt x="0" y="260"/>
                  </a:lnTo>
                  <a:lnTo>
                    <a:pt x="0" y="103"/>
                  </a:lnTo>
                  <a:lnTo>
                    <a:pt x="104" y="0"/>
                  </a:lnTo>
                  <a:lnTo>
                    <a:pt x="156" y="0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44" name="Freeform 74">
              <a:extLst>
                <a:ext uri="{FF2B5EF4-FFF2-40B4-BE49-F238E27FC236}">
                  <a16:creationId xmlns:a16="http://schemas.microsoft.com/office/drawing/2014/main" id="{2B7399A8-0C10-82BA-9F27-4CCC7E387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" y="3197"/>
              <a:ext cx="17" cy="52"/>
            </a:xfrm>
            <a:custGeom>
              <a:avLst/>
              <a:gdLst>
                <a:gd name="T0" fmla="*/ 0 w 104"/>
                <a:gd name="T1" fmla="*/ 0 h 312"/>
                <a:gd name="T2" fmla="*/ 0 w 104"/>
                <a:gd name="T3" fmla="*/ 1 h 312"/>
                <a:gd name="T4" fmla="*/ 0 w 104"/>
                <a:gd name="T5" fmla="*/ 1 h 312"/>
                <a:gd name="T6" fmla="*/ 0 w 104"/>
                <a:gd name="T7" fmla="*/ 2 h 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312"/>
                <a:gd name="T14" fmla="*/ 104 w 104"/>
                <a:gd name="T15" fmla="*/ 312 h 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312">
                  <a:moveTo>
                    <a:pt x="0" y="0"/>
                  </a:moveTo>
                  <a:lnTo>
                    <a:pt x="104" y="103"/>
                  </a:lnTo>
                  <a:lnTo>
                    <a:pt x="104" y="208"/>
                  </a:lnTo>
                  <a:lnTo>
                    <a:pt x="0" y="312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75">
            <a:extLst>
              <a:ext uri="{FF2B5EF4-FFF2-40B4-BE49-F238E27FC236}">
                <a16:creationId xmlns:a16="http://schemas.microsoft.com/office/drawing/2014/main" id="{3787991F-B028-3EFA-0A7D-6EACFBE94392}"/>
              </a:ext>
            </a:extLst>
          </p:cNvPr>
          <p:cNvGrpSpPr>
            <a:grpSpLocks/>
          </p:cNvGrpSpPr>
          <p:nvPr/>
        </p:nvGrpSpPr>
        <p:grpSpPr bwMode="auto">
          <a:xfrm>
            <a:off x="4295776" y="4641850"/>
            <a:ext cx="246063" cy="82550"/>
            <a:chOff x="567" y="2819"/>
            <a:chExt cx="156" cy="52"/>
          </a:xfrm>
        </p:grpSpPr>
        <p:sp>
          <p:nvSpPr>
            <p:cNvPr id="43136" name="Freeform 76">
              <a:extLst>
                <a:ext uri="{FF2B5EF4-FFF2-40B4-BE49-F238E27FC236}">
                  <a16:creationId xmlns:a16="http://schemas.microsoft.com/office/drawing/2014/main" id="{94C0722F-332F-BCAD-D8B6-02D9AF4B9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2819"/>
              <a:ext cx="35" cy="52"/>
            </a:xfrm>
            <a:custGeom>
              <a:avLst/>
              <a:gdLst>
                <a:gd name="T0" fmla="*/ 0 w 209"/>
                <a:gd name="T1" fmla="*/ 0 h 312"/>
                <a:gd name="T2" fmla="*/ 1 w 209"/>
                <a:gd name="T3" fmla="*/ 0 h 312"/>
                <a:gd name="T4" fmla="*/ 0 w 209"/>
                <a:gd name="T5" fmla="*/ 2 h 312"/>
                <a:gd name="T6" fmla="*/ 0 60000 65536"/>
                <a:gd name="T7" fmla="*/ 0 60000 65536"/>
                <a:gd name="T8" fmla="*/ 0 60000 65536"/>
                <a:gd name="T9" fmla="*/ 0 w 209"/>
                <a:gd name="T10" fmla="*/ 0 h 312"/>
                <a:gd name="T11" fmla="*/ 209 w 209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" h="312">
                  <a:moveTo>
                    <a:pt x="0" y="0"/>
                  </a:moveTo>
                  <a:lnTo>
                    <a:pt x="209" y="0"/>
                  </a:lnTo>
                  <a:lnTo>
                    <a:pt x="52" y="312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37" name="Freeform 77">
              <a:extLst>
                <a:ext uri="{FF2B5EF4-FFF2-40B4-BE49-F238E27FC236}">
                  <a16:creationId xmlns:a16="http://schemas.microsoft.com/office/drawing/2014/main" id="{C6FEF509-7FDA-8BEA-80D0-396A810D0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2819"/>
              <a:ext cx="17" cy="52"/>
            </a:xfrm>
            <a:custGeom>
              <a:avLst/>
              <a:gdLst>
                <a:gd name="T0" fmla="*/ 0 w 104"/>
                <a:gd name="T1" fmla="*/ 0 h 312"/>
                <a:gd name="T2" fmla="*/ 0 w 104"/>
                <a:gd name="T3" fmla="*/ 1 h 312"/>
                <a:gd name="T4" fmla="*/ 0 w 104"/>
                <a:gd name="T5" fmla="*/ 1 h 312"/>
                <a:gd name="T6" fmla="*/ 0 w 104"/>
                <a:gd name="T7" fmla="*/ 2 h 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312"/>
                <a:gd name="T14" fmla="*/ 104 w 104"/>
                <a:gd name="T15" fmla="*/ 312 h 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312">
                  <a:moveTo>
                    <a:pt x="104" y="0"/>
                  </a:moveTo>
                  <a:lnTo>
                    <a:pt x="0" y="103"/>
                  </a:lnTo>
                  <a:lnTo>
                    <a:pt x="0" y="208"/>
                  </a:lnTo>
                  <a:lnTo>
                    <a:pt x="104" y="312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38" name="Freeform 78">
              <a:extLst>
                <a:ext uri="{FF2B5EF4-FFF2-40B4-BE49-F238E27FC236}">
                  <a16:creationId xmlns:a16="http://schemas.microsoft.com/office/drawing/2014/main" id="{3C07A511-22A0-8987-C827-07AED7806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" y="2819"/>
              <a:ext cx="34" cy="52"/>
            </a:xfrm>
            <a:custGeom>
              <a:avLst/>
              <a:gdLst>
                <a:gd name="T0" fmla="*/ 0 w 207"/>
                <a:gd name="T1" fmla="*/ 2 h 312"/>
                <a:gd name="T2" fmla="*/ 0 w 207"/>
                <a:gd name="T3" fmla="*/ 1 h 312"/>
                <a:gd name="T4" fmla="*/ 0 w 207"/>
                <a:gd name="T5" fmla="*/ 1 h 312"/>
                <a:gd name="T6" fmla="*/ 0 w 207"/>
                <a:gd name="T7" fmla="*/ 1 h 312"/>
                <a:gd name="T8" fmla="*/ 1 w 207"/>
                <a:gd name="T9" fmla="*/ 1 h 312"/>
                <a:gd name="T10" fmla="*/ 1 w 207"/>
                <a:gd name="T11" fmla="*/ 1 h 312"/>
                <a:gd name="T12" fmla="*/ 1 w 207"/>
                <a:gd name="T13" fmla="*/ 0 h 312"/>
                <a:gd name="T14" fmla="*/ 1 w 207"/>
                <a:gd name="T15" fmla="*/ 0 h 312"/>
                <a:gd name="T16" fmla="*/ 0 w 207"/>
                <a:gd name="T17" fmla="*/ 0 h 312"/>
                <a:gd name="T18" fmla="*/ 0 w 207"/>
                <a:gd name="T19" fmla="*/ 0 h 312"/>
                <a:gd name="T20" fmla="*/ 0 w 207"/>
                <a:gd name="T21" fmla="*/ 1 h 312"/>
                <a:gd name="T22" fmla="*/ 0 w 207"/>
                <a:gd name="T23" fmla="*/ 1 h 3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7"/>
                <a:gd name="T37" fmla="*/ 0 h 312"/>
                <a:gd name="T38" fmla="*/ 207 w 207"/>
                <a:gd name="T39" fmla="*/ 312 h 3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7" h="312">
                  <a:moveTo>
                    <a:pt x="52" y="312"/>
                  </a:moveTo>
                  <a:lnTo>
                    <a:pt x="0" y="260"/>
                  </a:lnTo>
                  <a:lnTo>
                    <a:pt x="0" y="208"/>
                  </a:lnTo>
                  <a:lnTo>
                    <a:pt x="52" y="156"/>
                  </a:lnTo>
                  <a:lnTo>
                    <a:pt x="156" y="156"/>
                  </a:lnTo>
                  <a:lnTo>
                    <a:pt x="207" y="103"/>
                  </a:lnTo>
                  <a:lnTo>
                    <a:pt x="207" y="51"/>
                  </a:lnTo>
                  <a:lnTo>
                    <a:pt x="156" y="0"/>
                  </a:lnTo>
                  <a:lnTo>
                    <a:pt x="52" y="0"/>
                  </a:lnTo>
                  <a:lnTo>
                    <a:pt x="0" y="51"/>
                  </a:lnTo>
                  <a:lnTo>
                    <a:pt x="0" y="103"/>
                  </a:lnTo>
                  <a:lnTo>
                    <a:pt x="52" y="156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39" name="Freeform 79">
              <a:extLst>
                <a:ext uri="{FF2B5EF4-FFF2-40B4-BE49-F238E27FC236}">
                  <a16:creationId xmlns:a16="http://schemas.microsoft.com/office/drawing/2014/main" id="{D424DBC4-9B97-3FDC-57E7-364FC153B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845"/>
              <a:ext cx="26" cy="26"/>
            </a:xfrm>
            <a:custGeom>
              <a:avLst/>
              <a:gdLst>
                <a:gd name="T0" fmla="*/ 1 w 155"/>
                <a:gd name="T1" fmla="*/ 0 h 156"/>
                <a:gd name="T2" fmla="*/ 1 w 155"/>
                <a:gd name="T3" fmla="*/ 0 h 156"/>
                <a:gd name="T4" fmla="*/ 1 w 155"/>
                <a:gd name="T5" fmla="*/ 1 h 156"/>
                <a:gd name="T6" fmla="*/ 1 w 155"/>
                <a:gd name="T7" fmla="*/ 1 h 156"/>
                <a:gd name="T8" fmla="*/ 0 w 155"/>
                <a:gd name="T9" fmla="*/ 1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56"/>
                <a:gd name="T17" fmla="*/ 155 w 155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56">
                  <a:moveTo>
                    <a:pt x="104" y="0"/>
                  </a:moveTo>
                  <a:lnTo>
                    <a:pt x="155" y="52"/>
                  </a:lnTo>
                  <a:lnTo>
                    <a:pt x="155" y="104"/>
                  </a:lnTo>
                  <a:lnTo>
                    <a:pt x="104" y="156"/>
                  </a:lnTo>
                  <a:lnTo>
                    <a:pt x="0" y="156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40" name="Freeform 80">
              <a:extLst>
                <a:ext uri="{FF2B5EF4-FFF2-40B4-BE49-F238E27FC236}">
                  <a16:creationId xmlns:a16="http://schemas.microsoft.com/office/drawing/2014/main" id="{5EDD0E08-F582-664D-C0DE-9D149FF54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2819"/>
              <a:ext cx="17" cy="52"/>
            </a:xfrm>
            <a:custGeom>
              <a:avLst/>
              <a:gdLst>
                <a:gd name="T0" fmla="*/ 0 w 104"/>
                <a:gd name="T1" fmla="*/ 0 h 312"/>
                <a:gd name="T2" fmla="*/ 0 w 104"/>
                <a:gd name="T3" fmla="*/ 1 h 312"/>
                <a:gd name="T4" fmla="*/ 0 w 104"/>
                <a:gd name="T5" fmla="*/ 1 h 312"/>
                <a:gd name="T6" fmla="*/ 0 w 104"/>
                <a:gd name="T7" fmla="*/ 2 h 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312"/>
                <a:gd name="T14" fmla="*/ 104 w 104"/>
                <a:gd name="T15" fmla="*/ 312 h 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312">
                  <a:moveTo>
                    <a:pt x="0" y="0"/>
                  </a:moveTo>
                  <a:lnTo>
                    <a:pt x="104" y="103"/>
                  </a:lnTo>
                  <a:lnTo>
                    <a:pt x="104" y="208"/>
                  </a:lnTo>
                  <a:lnTo>
                    <a:pt x="0" y="312"/>
                  </a:lnTo>
                </a:path>
              </a:pathLst>
            </a:custGeom>
            <a:noFill/>
            <a:ln w="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7233" name="Line 81">
            <a:extLst>
              <a:ext uri="{FF2B5EF4-FFF2-40B4-BE49-F238E27FC236}">
                <a16:creationId xmlns:a16="http://schemas.microsoft.com/office/drawing/2014/main" id="{2D3B075C-7C08-A333-9B6A-4E9EAE57CA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6864" y="2419350"/>
            <a:ext cx="3221037" cy="1588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234" name="Line 82">
            <a:extLst>
              <a:ext uri="{FF2B5EF4-FFF2-40B4-BE49-F238E27FC236}">
                <a16:creationId xmlns:a16="http://schemas.microsoft.com/office/drawing/2014/main" id="{877DAD8A-749E-B302-53DA-F30C7B7E61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0414" y="2420938"/>
            <a:ext cx="1587" cy="3313112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235" name="Line 83">
            <a:extLst>
              <a:ext uri="{FF2B5EF4-FFF2-40B4-BE49-F238E27FC236}">
                <a16:creationId xmlns:a16="http://schemas.microsoft.com/office/drawing/2014/main" id="{46595B9F-C7AF-DD3A-F76E-95CF08AE4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2424113"/>
            <a:ext cx="12700" cy="3236912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Group 84">
            <a:extLst>
              <a:ext uri="{FF2B5EF4-FFF2-40B4-BE49-F238E27FC236}">
                <a16:creationId xmlns:a16="http://schemas.microsoft.com/office/drawing/2014/main" id="{5904C21C-8C7B-FEDA-5C9C-AE5ED0626C18}"/>
              </a:ext>
            </a:extLst>
          </p:cNvPr>
          <p:cNvGrpSpPr>
            <a:grpSpLocks/>
          </p:cNvGrpSpPr>
          <p:nvPr/>
        </p:nvGrpSpPr>
        <p:grpSpPr bwMode="auto">
          <a:xfrm>
            <a:off x="4584701" y="2420939"/>
            <a:ext cx="3890963" cy="3267075"/>
            <a:chOff x="1202" y="1525"/>
            <a:chExt cx="2466" cy="2058"/>
          </a:xfrm>
        </p:grpSpPr>
        <p:grpSp>
          <p:nvGrpSpPr>
            <p:cNvPr id="43128" name="Group 85">
              <a:extLst>
                <a:ext uri="{FF2B5EF4-FFF2-40B4-BE49-F238E27FC236}">
                  <a16:creationId xmlns:a16="http://schemas.microsoft.com/office/drawing/2014/main" id="{69FD50EF-6297-6702-BA3D-69CE7493E3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2" y="3385"/>
              <a:ext cx="363" cy="198"/>
              <a:chOff x="1837" y="3203"/>
              <a:chExt cx="363" cy="198"/>
            </a:xfrm>
          </p:grpSpPr>
          <p:sp>
            <p:nvSpPr>
              <p:cNvPr id="43133" name="Line 86">
                <a:extLst>
                  <a:ext uri="{FF2B5EF4-FFF2-40B4-BE49-F238E27FC236}">
                    <a16:creationId xmlns:a16="http://schemas.microsoft.com/office/drawing/2014/main" id="{675FB173-5B34-1BC4-2664-554DA2752D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7" y="3203"/>
                <a:ext cx="181" cy="91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3134" name="Line 87">
                <a:extLst>
                  <a:ext uri="{FF2B5EF4-FFF2-40B4-BE49-F238E27FC236}">
                    <a16:creationId xmlns:a16="http://schemas.microsoft.com/office/drawing/2014/main" id="{7CCE8DED-4998-8417-FDDA-D33FBB07D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7" y="3310"/>
                <a:ext cx="181" cy="91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3135" name="Line 88">
                <a:extLst>
                  <a:ext uri="{FF2B5EF4-FFF2-40B4-BE49-F238E27FC236}">
                    <a16:creationId xmlns:a16="http://schemas.microsoft.com/office/drawing/2014/main" id="{E544B9CC-687F-DDF4-24C7-0EF1C57AD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8" y="3302"/>
                <a:ext cx="182" cy="0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3129" name="Group 89">
              <a:extLst>
                <a:ext uri="{FF2B5EF4-FFF2-40B4-BE49-F238E27FC236}">
                  <a16:creationId xmlns:a16="http://schemas.microsoft.com/office/drawing/2014/main" id="{4A53FBBC-9222-D576-78F1-DD390FD4D9DC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387" y="1608"/>
              <a:ext cx="363" cy="198"/>
              <a:chOff x="1837" y="3203"/>
              <a:chExt cx="363" cy="198"/>
            </a:xfrm>
          </p:grpSpPr>
          <p:sp>
            <p:nvSpPr>
              <p:cNvPr id="43130" name="Line 90">
                <a:extLst>
                  <a:ext uri="{FF2B5EF4-FFF2-40B4-BE49-F238E27FC236}">
                    <a16:creationId xmlns:a16="http://schemas.microsoft.com/office/drawing/2014/main" id="{1B4E4385-1D47-6B20-0A35-9BC98FBBC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7" y="3203"/>
                <a:ext cx="181" cy="91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3131" name="Line 91">
                <a:extLst>
                  <a:ext uri="{FF2B5EF4-FFF2-40B4-BE49-F238E27FC236}">
                    <a16:creationId xmlns:a16="http://schemas.microsoft.com/office/drawing/2014/main" id="{552FBF8D-2740-4A9B-48BB-8C1CFA278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7" y="3310"/>
                <a:ext cx="181" cy="91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3132" name="Line 92">
                <a:extLst>
                  <a:ext uri="{FF2B5EF4-FFF2-40B4-BE49-F238E27FC236}">
                    <a16:creationId xmlns:a16="http://schemas.microsoft.com/office/drawing/2014/main" id="{9F830EB7-1DC4-605B-9C8E-1B59CE715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8" y="3302"/>
                <a:ext cx="182" cy="0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9" name="Group 93">
            <a:extLst>
              <a:ext uri="{FF2B5EF4-FFF2-40B4-BE49-F238E27FC236}">
                <a16:creationId xmlns:a16="http://schemas.microsoft.com/office/drawing/2014/main" id="{3F25B412-BC28-9F9E-FB02-65441FF638E6}"/>
              </a:ext>
            </a:extLst>
          </p:cNvPr>
          <p:cNvGrpSpPr>
            <a:grpSpLocks/>
          </p:cNvGrpSpPr>
          <p:nvPr/>
        </p:nvGrpSpPr>
        <p:grpSpPr bwMode="auto">
          <a:xfrm>
            <a:off x="4584701" y="2420938"/>
            <a:ext cx="3578225" cy="2952750"/>
            <a:chOff x="1202" y="1525"/>
            <a:chExt cx="2268" cy="1860"/>
          </a:xfrm>
        </p:grpSpPr>
        <p:sp>
          <p:nvSpPr>
            <p:cNvPr id="43126" name="Line 94">
              <a:extLst>
                <a:ext uri="{FF2B5EF4-FFF2-40B4-BE49-F238E27FC236}">
                  <a16:creationId xmlns:a16="http://schemas.microsoft.com/office/drawing/2014/main" id="{60E65440-19B9-4140-9C36-F1E75A7DA6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3174"/>
              <a:ext cx="8" cy="211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43127" name="Line 95">
              <a:extLst>
                <a:ext uri="{FF2B5EF4-FFF2-40B4-BE49-F238E27FC236}">
                  <a16:creationId xmlns:a16="http://schemas.microsoft.com/office/drawing/2014/main" id="{6C218FFF-2D27-03BB-F47C-578F21FA9A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357" y="1411"/>
              <a:ext cx="0" cy="227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0" name="Group 96">
            <a:extLst>
              <a:ext uri="{FF2B5EF4-FFF2-40B4-BE49-F238E27FC236}">
                <a16:creationId xmlns:a16="http://schemas.microsoft.com/office/drawing/2014/main" id="{127FB359-D941-6FEE-3576-72B9DC7307EF}"/>
              </a:ext>
            </a:extLst>
          </p:cNvPr>
          <p:cNvGrpSpPr>
            <a:grpSpLocks/>
          </p:cNvGrpSpPr>
          <p:nvPr/>
        </p:nvGrpSpPr>
        <p:grpSpPr bwMode="auto">
          <a:xfrm>
            <a:off x="6961188" y="1627189"/>
            <a:ext cx="1644650" cy="2162175"/>
            <a:chOff x="2699" y="1025"/>
            <a:chExt cx="1042" cy="1362"/>
          </a:xfrm>
        </p:grpSpPr>
        <p:grpSp>
          <p:nvGrpSpPr>
            <p:cNvPr id="43095" name="Group 97">
              <a:extLst>
                <a:ext uri="{FF2B5EF4-FFF2-40B4-BE49-F238E27FC236}">
                  <a16:creationId xmlns:a16="http://schemas.microsoft.com/office/drawing/2014/main" id="{2FD35BE6-A1FE-C58C-39E2-A5035EE7C7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9" y="1039"/>
              <a:ext cx="1042" cy="1348"/>
              <a:chOff x="2205" y="1039"/>
              <a:chExt cx="912" cy="1224"/>
            </a:xfrm>
          </p:grpSpPr>
          <p:sp>
            <p:nvSpPr>
              <p:cNvPr id="43106" name="Line 98">
                <a:extLst>
                  <a:ext uri="{FF2B5EF4-FFF2-40B4-BE49-F238E27FC236}">
                    <a16:creationId xmlns:a16="http://schemas.microsoft.com/office/drawing/2014/main" id="{4710357A-CBDE-3F02-4A58-540C53EF3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0" y="2138"/>
                <a:ext cx="1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07" name="Line 99">
                <a:extLst>
                  <a:ext uri="{FF2B5EF4-FFF2-40B4-BE49-F238E27FC236}">
                    <a16:creationId xmlns:a16="http://schemas.microsoft.com/office/drawing/2014/main" id="{1221F3B4-A3FA-77BE-FB72-6D1ED0EC3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0" y="1981"/>
                <a:ext cx="1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08" name="Line 100">
                <a:extLst>
                  <a:ext uri="{FF2B5EF4-FFF2-40B4-BE49-F238E27FC236}">
                    <a16:creationId xmlns:a16="http://schemas.microsoft.com/office/drawing/2014/main" id="{8CA5D5A8-F60A-4CB3-8545-32FDEEBB5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0" y="1825"/>
                <a:ext cx="1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09" name="Line 101">
                <a:extLst>
                  <a:ext uri="{FF2B5EF4-FFF2-40B4-BE49-F238E27FC236}">
                    <a16:creationId xmlns:a16="http://schemas.microsoft.com/office/drawing/2014/main" id="{8C63A370-C994-8BA5-DF82-9F76F5C28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0" y="1669"/>
                <a:ext cx="1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10" name="Line 102">
                <a:extLst>
                  <a:ext uri="{FF2B5EF4-FFF2-40B4-BE49-F238E27FC236}">
                    <a16:creationId xmlns:a16="http://schemas.microsoft.com/office/drawing/2014/main" id="{5DD1C586-480B-CA47-D472-108634575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0" y="1507"/>
                <a:ext cx="1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11" name="Line 103">
                <a:extLst>
                  <a:ext uri="{FF2B5EF4-FFF2-40B4-BE49-F238E27FC236}">
                    <a16:creationId xmlns:a16="http://schemas.microsoft.com/office/drawing/2014/main" id="{76C02C0F-5FBA-4023-BCC7-1DCB3C9C19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0" y="1351"/>
                <a:ext cx="1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12" name="Line 104">
                <a:extLst>
                  <a:ext uri="{FF2B5EF4-FFF2-40B4-BE49-F238E27FC236}">
                    <a16:creationId xmlns:a16="http://schemas.microsoft.com/office/drawing/2014/main" id="{9ED14A07-0DFF-12DA-803D-3132252CB1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0" y="1194"/>
                <a:ext cx="1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13" name="Line 105">
                <a:extLst>
                  <a:ext uri="{FF2B5EF4-FFF2-40B4-BE49-F238E27FC236}">
                    <a16:creationId xmlns:a16="http://schemas.microsoft.com/office/drawing/2014/main" id="{96F71B44-5C88-6890-AA34-F28B4CB45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0" y="1039"/>
                <a:ext cx="1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14" name="Line 106">
                <a:extLst>
                  <a:ext uri="{FF2B5EF4-FFF2-40B4-BE49-F238E27FC236}">
                    <a16:creationId xmlns:a16="http://schemas.microsoft.com/office/drawing/2014/main" id="{F609D89C-7F07-616D-2842-0CC294AB8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2" y="2138"/>
                <a:ext cx="1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15" name="Line 107">
                <a:extLst>
                  <a:ext uri="{FF2B5EF4-FFF2-40B4-BE49-F238E27FC236}">
                    <a16:creationId xmlns:a16="http://schemas.microsoft.com/office/drawing/2014/main" id="{8CEF1F6D-3709-3D07-0C4B-40AF02FFC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2" y="1981"/>
                <a:ext cx="1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16" name="Line 108">
                <a:extLst>
                  <a:ext uri="{FF2B5EF4-FFF2-40B4-BE49-F238E27FC236}">
                    <a16:creationId xmlns:a16="http://schemas.microsoft.com/office/drawing/2014/main" id="{DF3872F0-2385-3736-6D8C-5349836AD0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2" y="1825"/>
                <a:ext cx="1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17" name="Line 109">
                <a:extLst>
                  <a:ext uri="{FF2B5EF4-FFF2-40B4-BE49-F238E27FC236}">
                    <a16:creationId xmlns:a16="http://schemas.microsoft.com/office/drawing/2014/main" id="{AEC1DBB5-2CAE-B743-9B3D-B5F03D1E3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2" y="1669"/>
                <a:ext cx="1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18" name="Line 110">
                <a:extLst>
                  <a:ext uri="{FF2B5EF4-FFF2-40B4-BE49-F238E27FC236}">
                    <a16:creationId xmlns:a16="http://schemas.microsoft.com/office/drawing/2014/main" id="{3C202036-9045-3F2A-F1D4-CE7E8CE809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2" y="1507"/>
                <a:ext cx="1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19" name="Line 111">
                <a:extLst>
                  <a:ext uri="{FF2B5EF4-FFF2-40B4-BE49-F238E27FC236}">
                    <a16:creationId xmlns:a16="http://schemas.microsoft.com/office/drawing/2014/main" id="{D3CD6C91-D1D1-2713-6DE1-0DD745F5F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2" y="1351"/>
                <a:ext cx="1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20" name="Line 112">
                <a:extLst>
                  <a:ext uri="{FF2B5EF4-FFF2-40B4-BE49-F238E27FC236}">
                    <a16:creationId xmlns:a16="http://schemas.microsoft.com/office/drawing/2014/main" id="{6E5181C0-A2F8-DAD8-4E30-E71F0C6F76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2" y="1194"/>
                <a:ext cx="1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21" name="Line 113">
                <a:extLst>
                  <a:ext uri="{FF2B5EF4-FFF2-40B4-BE49-F238E27FC236}">
                    <a16:creationId xmlns:a16="http://schemas.microsoft.com/office/drawing/2014/main" id="{C8DE7CDD-8FAB-BE85-0AA4-4C08F9CBF7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2" y="1039"/>
                <a:ext cx="1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22" name="Line 114">
                <a:extLst>
                  <a:ext uri="{FF2B5EF4-FFF2-40B4-BE49-F238E27FC236}">
                    <a16:creationId xmlns:a16="http://schemas.microsoft.com/office/drawing/2014/main" id="{D65A5942-2CB9-E38A-AF2A-452F937C5C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5" y="1044"/>
                <a:ext cx="1" cy="12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23" name="Line 115">
                <a:extLst>
                  <a:ext uri="{FF2B5EF4-FFF2-40B4-BE49-F238E27FC236}">
                    <a16:creationId xmlns:a16="http://schemas.microsoft.com/office/drawing/2014/main" id="{955C97F0-7EF2-0F25-C918-53B1A23E9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5" y="1039"/>
                <a:ext cx="9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24" name="Line 116">
                <a:extLst>
                  <a:ext uri="{FF2B5EF4-FFF2-40B4-BE49-F238E27FC236}">
                    <a16:creationId xmlns:a16="http://schemas.microsoft.com/office/drawing/2014/main" id="{9E14AC00-2CC8-2859-77F2-614CED15E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16" y="1044"/>
                <a:ext cx="1" cy="12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25" name="Line 117">
                <a:extLst>
                  <a:ext uri="{FF2B5EF4-FFF2-40B4-BE49-F238E27FC236}">
                    <a16:creationId xmlns:a16="http://schemas.microsoft.com/office/drawing/2014/main" id="{5CF70EF3-8F71-E616-04ED-096590A14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5" y="2262"/>
                <a:ext cx="9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3096" name="Group 118">
              <a:extLst>
                <a:ext uri="{FF2B5EF4-FFF2-40B4-BE49-F238E27FC236}">
                  <a16:creationId xmlns:a16="http://schemas.microsoft.com/office/drawing/2014/main" id="{8083EC6A-F413-E366-CD67-1DEB15B112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3" y="1025"/>
              <a:ext cx="1" cy="1362"/>
              <a:chOff x="3459" y="966"/>
              <a:chExt cx="1" cy="1362"/>
            </a:xfrm>
          </p:grpSpPr>
          <p:sp>
            <p:nvSpPr>
              <p:cNvPr id="43097" name="Line 119">
                <a:extLst>
                  <a:ext uri="{FF2B5EF4-FFF2-40B4-BE49-F238E27FC236}">
                    <a16:creationId xmlns:a16="http://schemas.microsoft.com/office/drawing/2014/main" id="{B62E56EA-373D-6683-8FC6-8B5071BA13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9" y="966"/>
                <a:ext cx="1" cy="18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98" name="Line 120">
                <a:extLst>
                  <a:ext uri="{FF2B5EF4-FFF2-40B4-BE49-F238E27FC236}">
                    <a16:creationId xmlns:a16="http://schemas.microsoft.com/office/drawing/2014/main" id="{28D956C0-ADEE-0D2A-3A37-148E2F7A4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9" y="1183"/>
                <a:ext cx="1" cy="3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99" name="Line 121">
                <a:extLst>
                  <a:ext uri="{FF2B5EF4-FFF2-40B4-BE49-F238E27FC236}">
                    <a16:creationId xmlns:a16="http://schemas.microsoft.com/office/drawing/2014/main" id="{544D15D5-329A-2956-1F68-D94ACD2A7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9" y="1250"/>
                <a:ext cx="1" cy="19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00" name="Line 122">
                <a:extLst>
                  <a:ext uri="{FF2B5EF4-FFF2-40B4-BE49-F238E27FC236}">
                    <a16:creationId xmlns:a16="http://schemas.microsoft.com/office/drawing/2014/main" id="{D0888A09-2172-E29D-1F13-1A46B58A3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9" y="1481"/>
                <a:ext cx="1" cy="3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01" name="Line 123">
                <a:extLst>
                  <a:ext uri="{FF2B5EF4-FFF2-40B4-BE49-F238E27FC236}">
                    <a16:creationId xmlns:a16="http://schemas.microsoft.com/office/drawing/2014/main" id="{8600BF1E-ACAD-CFF7-4C65-1F85A66251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9" y="1547"/>
                <a:ext cx="1" cy="19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02" name="Line 124">
                <a:extLst>
                  <a:ext uri="{FF2B5EF4-FFF2-40B4-BE49-F238E27FC236}">
                    <a16:creationId xmlns:a16="http://schemas.microsoft.com/office/drawing/2014/main" id="{E56E4851-5CA3-D5C8-DC62-27CC257CB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9" y="1779"/>
                <a:ext cx="1" cy="3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03" name="Line 125">
                <a:extLst>
                  <a:ext uri="{FF2B5EF4-FFF2-40B4-BE49-F238E27FC236}">
                    <a16:creationId xmlns:a16="http://schemas.microsoft.com/office/drawing/2014/main" id="{2A1ABA66-BEA4-CB7B-B6AA-ABCC5ECDB6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9" y="1845"/>
                <a:ext cx="1" cy="19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04" name="Line 126">
                <a:extLst>
                  <a:ext uri="{FF2B5EF4-FFF2-40B4-BE49-F238E27FC236}">
                    <a16:creationId xmlns:a16="http://schemas.microsoft.com/office/drawing/2014/main" id="{C32051B6-5102-EC1C-E365-6ED6B6C38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9" y="2077"/>
                <a:ext cx="1" cy="3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05" name="Line 127">
                <a:extLst>
                  <a:ext uri="{FF2B5EF4-FFF2-40B4-BE49-F238E27FC236}">
                    <a16:creationId xmlns:a16="http://schemas.microsoft.com/office/drawing/2014/main" id="{699D38F6-D094-C40C-0A42-E3D66552A3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9" y="2143"/>
                <a:ext cx="1" cy="18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3" name="Group 128">
            <a:extLst>
              <a:ext uri="{FF2B5EF4-FFF2-40B4-BE49-F238E27FC236}">
                <a16:creationId xmlns:a16="http://schemas.microsoft.com/office/drawing/2014/main" id="{CC7835DF-4845-63B9-266C-A5B42CB2828A}"/>
              </a:ext>
            </a:extLst>
          </p:cNvPr>
          <p:cNvGrpSpPr>
            <a:grpSpLocks/>
          </p:cNvGrpSpPr>
          <p:nvPr/>
        </p:nvGrpSpPr>
        <p:grpSpPr bwMode="auto">
          <a:xfrm>
            <a:off x="8007351" y="2282826"/>
            <a:ext cx="371475" cy="295275"/>
            <a:chOff x="3334" y="1384"/>
            <a:chExt cx="235" cy="186"/>
          </a:xfrm>
        </p:grpSpPr>
        <p:grpSp>
          <p:nvGrpSpPr>
            <p:cNvPr id="43090" name="Group 129">
              <a:extLst>
                <a:ext uri="{FF2B5EF4-FFF2-40B4-BE49-F238E27FC236}">
                  <a16:creationId xmlns:a16="http://schemas.microsoft.com/office/drawing/2014/main" id="{C1A358E0-A753-272D-DA71-6337C718B6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3" y="1518"/>
              <a:ext cx="87" cy="52"/>
              <a:chOff x="2799" y="1505"/>
              <a:chExt cx="87" cy="52"/>
            </a:xfrm>
          </p:grpSpPr>
          <p:sp>
            <p:nvSpPr>
              <p:cNvPr id="43092" name="Freeform 130">
                <a:extLst>
                  <a:ext uri="{FF2B5EF4-FFF2-40B4-BE49-F238E27FC236}">
                    <a16:creationId xmlns:a16="http://schemas.microsoft.com/office/drawing/2014/main" id="{4B51B01C-DACF-62F3-CF15-9E7AF3D7C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9" y="1505"/>
                <a:ext cx="35" cy="52"/>
              </a:xfrm>
              <a:custGeom>
                <a:avLst/>
                <a:gdLst>
                  <a:gd name="T0" fmla="*/ 0 w 208"/>
                  <a:gd name="T1" fmla="*/ 1 h 313"/>
                  <a:gd name="T2" fmla="*/ 1 w 208"/>
                  <a:gd name="T3" fmla="*/ 1 h 313"/>
                  <a:gd name="T4" fmla="*/ 1 w 208"/>
                  <a:gd name="T5" fmla="*/ 1 h 313"/>
                  <a:gd name="T6" fmla="*/ 1 w 208"/>
                  <a:gd name="T7" fmla="*/ 1 h 313"/>
                  <a:gd name="T8" fmla="*/ 1 w 208"/>
                  <a:gd name="T9" fmla="*/ 1 h 313"/>
                  <a:gd name="T10" fmla="*/ 0 w 208"/>
                  <a:gd name="T11" fmla="*/ 1 h 313"/>
                  <a:gd name="T12" fmla="*/ 0 w 208"/>
                  <a:gd name="T13" fmla="*/ 1 h 313"/>
                  <a:gd name="T14" fmla="*/ 0 w 208"/>
                  <a:gd name="T15" fmla="*/ 0 h 313"/>
                  <a:gd name="T16" fmla="*/ 1 w 208"/>
                  <a:gd name="T17" fmla="*/ 0 h 313"/>
                  <a:gd name="T18" fmla="*/ 1 w 208"/>
                  <a:gd name="T19" fmla="*/ 0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8"/>
                  <a:gd name="T31" fmla="*/ 0 h 313"/>
                  <a:gd name="T32" fmla="*/ 208 w 20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8" h="313">
                    <a:moveTo>
                      <a:pt x="0" y="156"/>
                    </a:moveTo>
                    <a:lnTo>
                      <a:pt x="156" y="156"/>
                    </a:lnTo>
                    <a:lnTo>
                      <a:pt x="208" y="208"/>
                    </a:lnTo>
                    <a:lnTo>
                      <a:pt x="208" y="260"/>
                    </a:lnTo>
                    <a:lnTo>
                      <a:pt x="156" y="313"/>
                    </a:lnTo>
                    <a:lnTo>
                      <a:pt x="52" y="313"/>
                    </a:lnTo>
                    <a:lnTo>
                      <a:pt x="0" y="260"/>
                    </a:lnTo>
                    <a:lnTo>
                      <a:pt x="0" y="104"/>
                    </a:lnTo>
                    <a:lnTo>
                      <a:pt x="104" y="0"/>
                    </a:lnTo>
                    <a:lnTo>
                      <a:pt x="156" y="0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93" name="Line 131">
                <a:extLst>
                  <a:ext uri="{FF2B5EF4-FFF2-40B4-BE49-F238E27FC236}">
                    <a16:creationId xmlns:a16="http://schemas.microsoft.com/office/drawing/2014/main" id="{62498696-2C55-4388-5F74-7F25290079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51" y="1505"/>
                <a:ext cx="9" cy="17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94" name="Line 132">
                <a:extLst>
                  <a:ext uri="{FF2B5EF4-FFF2-40B4-BE49-F238E27FC236}">
                    <a16:creationId xmlns:a16="http://schemas.microsoft.com/office/drawing/2014/main" id="{7C005F5C-8F1B-9CB5-6CA5-AD976F497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7" y="1505"/>
                <a:ext cx="9" cy="17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3091" name="Text Box 133">
              <a:extLst>
                <a:ext uri="{FF2B5EF4-FFF2-40B4-BE49-F238E27FC236}">
                  <a16:creationId xmlns:a16="http://schemas.microsoft.com/office/drawing/2014/main" id="{5C9E29DD-6DF5-DE03-4C38-9D42816EE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1384"/>
              <a:ext cx="23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zh-CN" altLang="en-US" sz="1000">
                  <a:solidFill>
                    <a:srgbClr val="99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●</a:t>
              </a:r>
            </a:p>
          </p:txBody>
        </p:sp>
      </p:grpSp>
      <p:grpSp>
        <p:nvGrpSpPr>
          <p:cNvPr id="25" name="Group 134">
            <a:extLst>
              <a:ext uri="{FF2B5EF4-FFF2-40B4-BE49-F238E27FC236}">
                <a16:creationId xmlns:a16="http://schemas.microsoft.com/office/drawing/2014/main" id="{3883DEE1-2DD7-F6F4-9EEF-EA3A74FADA0D}"/>
              </a:ext>
            </a:extLst>
          </p:cNvPr>
          <p:cNvGrpSpPr>
            <a:grpSpLocks/>
          </p:cNvGrpSpPr>
          <p:nvPr/>
        </p:nvGrpSpPr>
        <p:grpSpPr bwMode="auto">
          <a:xfrm>
            <a:off x="8315326" y="2276476"/>
            <a:ext cx="371475" cy="301625"/>
            <a:chOff x="3552" y="1380"/>
            <a:chExt cx="235" cy="190"/>
          </a:xfrm>
        </p:grpSpPr>
        <p:grpSp>
          <p:nvGrpSpPr>
            <p:cNvPr id="43085" name="Group 135">
              <a:extLst>
                <a:ext uri="{FF2B5EF4-FFF2-40B4-BE49-F238E27FC236}">
                  <a16:creationId xmlns:a16="http://schemas.microsoft.com/office/drawing/2014/main" id="{6B9415B1-962C-318F-577E-6F6B1CB969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3" y="1518"/>
              <a:ext cx="87" cy="52"/>
              <a:chOff x="3069" y="1511"/>
              <a:chExt cx="87" cy="52"/>
            </a:xfrm>
          </p:grpSpPr>
          <p:sp>
            <p:nvSpPr>
              <p:cNvPr id="43087" name="Freeform 136">
                <a:extLst>
                  <a:ext uri="{FF2B5EF4-FFF2-40B4-BE49-F238E27FC236}">
                    <a16:creationId xmlns:a16="http://schemas.microsoft.com/office/drawing/2014/main" id="{5FD2E87C-0F60-F3E6-6A74-F3FED2F9D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1511"/>
                <a:ext cx="35" cy="52"/>
              </a:xfrm>
              <a:custGeom>
                <a:avLst/>
                <a:gdLst>
                  <a:gd name="T0" fmla="*/ 0 w 209"/>
                  <a:gd name="T1" fmla="*/ 0 h 313"/>
                  <a:gd name="T2" fmla="*/ 0 w 209"/>
                  <a:gd name="T3" fmla="*/ 0 h 313"/>
                  <a:gd name="T4" fmla="*/ 1 w 209"/>
                  <a:gd name="T5" fmla="*/ 0 h 313"/>
                  <a:gd name="T6" fmla="*/ 1 w 209"/>
                  <a:gd name="T7" fmla="*/ 0 h 313"/>
                  <a:gd name="T8" fmla="*/ 1 w 209"/>
                  <a:gd name="T9" fmla="*/ 0 h 313"/>
                  <a:gd name="T10" fmla="*/ 1 w 209"/>
                  <a:gd name="T11" fmla="*/ 1 h 313"/>
                  <a:gd name="T12" fmla="*/ 0 w 209"/>
                  <a:gd name="T13" fmla="*/ 1 h 313"/>
                  <a:gd name="T14" fmla="*/ 0 w 209"/>
                  <a:gd name="T15" fmla="*/ 1 h 313"/>
                  <a:gd name="T16" fmla="*/ 0 w 209"/>
                  <a:gd name="T17" fmla="*/ 1 h 313"/>
                  <a:gd name="T18" fmla="*/ 1 w 209"/>
                  <a:gd name="T19" fmla="*/ 1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9"/>
                  <a:gd name="T31" fmla="*/ 0 h 313"/>
                  <a:gd name="T32" fmla="*/ 209 w 209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9" h="313">
                    <a:moveTo>
                      <a:pt x="0" y="53"/>
                    </a:moveTo>
                    <a:lnTo>
                      <a:pt x="53" y="0"/>
                    </a:lnTo>
                    <a:lnTo>
                      <a:pt x="157" y="0"/>
                    </a:lnTo>
                    <a:lnTo>
                      <a:pt x="209" y="53"/>
                    </a:lnTo>
                    <a:lnTo>
                      <a:pt x="209" y="104"/>
                    </a:lnTo>
                    <a:lnTo>
                      <a:pt x="157" y="156"/>
                    </a:lnTo>
                    <a:lnTo>
                      <a:pt x="53" y="156"/>
                    </a:lnTo>
                    <a:lnTo>
                      <a:pt x="0" y="208"/>
                    </a:lnTo>
                    <a:lnTo>
                      <a:pt x="0" y="313"/>
                    </a:lnTo>
                    <a:lnTo>
                      <a:pt x="209" y="313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88" name="Line 137">
                <a:extLst>
                  <a:ext uri="{FF2B5EF4-FFF2-40B4-BE49-F238E27FC236}">
                    <a16:creationId xmlns:a16="http://schemas.microsoft.com/office/drawing/2014/main" id="{5234401F-88A7-F875-30AE-A0EC6D215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1" y="1511"/>
                <a:ext cx="9" cy="17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89" name="Line 138">
                <a:extLst>
                  <a:ext uri="{FF2B5EF4-FFF2-40B4-BE49-F238E27FC236}">
                    <a16:creationId xmlns:a16="http://schemas.microsoft.com/office/drawing/2014/main" id="{4DCB9167-9B31-5A9C-EF76-31A35B6C2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7" y="1511"/>
                <a:ext cx="9" cy="17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3086" name="Text Box 139">
              <a:extLst>
                <a:ext uri="{FF2B5EF4-FFF2-40B4-BE49-F238E27FC236}">
                  <a16:creationId xmlns:a16="http://schemas.microsoft.com/office/drawing/2014/main" id="{172ED625-64F4-59F4-EB95-CB8742C94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380"/>
              <a:ext cx="23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zh-CN" altLang="en-US" sz="1000">
                  <a:solidFill>
                    <a:srgbClr val="99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●</a:t>
              </a:r>
            </a:p>
          </p:txBody>
        </p:sp>
      </p:grpSp>
      <p:grpSp>
        <p:nvGrpSpPr>
          <p:cNvPr id="27" name="Group 140">
            <a:extLst>
              <a:ext uri="{FF2B5EF4-FFF2-40B4-BE49-F238E27FC236}">
                <a16:creationId xmlns:a16="http://schemas.microsoft.com/office/drawing/2014/main" id="{D61FDAFC-73F5-B517-F6C7-44A5CD848917}"/>
              </a:ext>
            </a:extLst>
          </p:cNvPr>
          <p:cNvGrpSpPr>
            <a:grpSpLocks/>
          </p:cNvGrpSpPr>
          <p:nvPr/>
        </p:nvGrpSpPr>
        <p:grpSpPr bwMode="auto">
          <a:xfrm>
            <a:off x="6961188" y="2320926"/>
            <a:ext cx="646112" cy="315913"/>
            <a:chOff x="2789" y="1371"/>
            <a:chExt cx="409" cy="199"/>
          </a:xfrm>
        </p:grpSpPr>
        <p:grpSp>
          <p:nvGrpSpPr>
            <p:cNvPr id="43072" name="Group 141">
              <a:extLst>
                <a:ext uri="{FF2B5EF4-FFF2-40B4-BE49-F238E27FC236}">
                  <a16:creationId xmlns:a16="http://schemas.microsoft.com/office/drawing/2014/main" id="{2A6D806D-BE72-FBAB-E2FC-86CE6870B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9" y="1371"/>
              <a:ext cx="235" cy="190"/>
              <a:chOff x="4686" y="1516"/>
              <a:chExt cx="235" cy="190"/>
            </a:xfrm>
          </p:grpSpPr>
          <p:grpSp>
            <p:nvGrpSpPr>
              <p:cNvPr id="43080" name="Group 142">
                <a:extLst>
                  <a:ext uri="{FF2B5EF4-FFF2-40B4-BE49-F238E27FC236}">
                    <a16:creationId xmlns:a16="http://schemas.microsoft.com/office/drawing/2014/main" id="{D7FFAD16-6FBD-E19F-AC52-60F8363C5B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0" y="1654"/>
                <a:ext cx="87" cy="52"/>
                <a:chOff x="2217" y="1511"/>
                <a:chExt cx="87" cy="52"/>
              </a:xfrm>
            </p:grpSpPr>
            <p:sp>
              <p:nvSpPr>
                <p:cNvPr id="43082" name="Freeform 143">
                  <a:extLst>
                    <a:ext uri="{FF2B5EF4-FFF2-40B4-BE49-F238E27FC236}">
                      <a16:creationId xmlns:a16="http://schemas.microsoft.com/office/drawing/2014/main" id="{3CB2332E-D1CD-21A1-0B49-FB3092E028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" y="1511"/>
                  <a:ext cx="35" cy="52"/>
                </a:xfrm>
                <a:custGeom>
                  <a:avLst/>
                  <a:gdLst>
                    <a:gd name="T0" fmla="*/ 1 w 208"/>
                    <a:gd name="T1" fmla="*/ 1 h 313"/>
                    <a:gd name="T2" fmla="*/ 0 w 208"/>
                    <a:gd name="T3" fmla="*/ 1 h 313"/>
                    <a:gd name="T4" fmla="*/ 1 w 208"/>
                    <a:gd name="T5" fmla="*/ 0 h 313"/>
                    <a:gd name="T6" fmla="*/ 1 w 208"/>
                    <a:gd name="T7" fmla="*/ 1 h 3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8"/>
                    <a:gd name="T13" fmla="*/ 0 h 313"/>
                    <a:gd name="T14" fmla="*/ 208 w 208"/>
                    <a:gd name="T15" fmla="*/ 313 h 3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8" h="313">
                      <a:moveTo>
                        <a:pt x="208" y="208"/>
                      </a:moveTo>
                      <a:lnTo>
                        <a:pt x="0" y="208"/>
                      </a:lnTo>
                      <a:lnTo>
                        <a:pt x="156" y="0"/>
                      </a:lnTo>
                      <a:lnTo>
                        <a:pt x="156" y="313"/>
                      </a:lnTo>
                    </a:path>
                  </a:pathLst>
                </a:custGeom>
                <a:noFill/>
                <a:ln w="0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83" name="Line 144">
                  <a:extLst>
                    <a:ext uri="{FF2B5EF4-FFF2-40B4-BE49-F238E27FC236}">
                      <a16:creationId xmlns:a16="http://schemas.microsoft.com/office/drawing/2014/main" id="{3204E2E0-C72C-4C46-3B6A-5C3F99FB9C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69" y="1511"/>
                  <a:ext cx="9" cy="17"/>
                </a:xfrm>
                <a:prstGeom prst="line">
                  <a:avLst/>
                </a:prstGeom>
                <a:noFill/>
                <a:ln w="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84" name="Line 145">
                  <a:extLst>
                    <a:ext uri="{FF2B5EF4-FFF2-40B4-BE49-F238E27FC236}">
                      <a16:creationId xmlns:a16="http://schemas.microsoft.com/office/drawing/2014/main" id="{76B38234-7B0A-C240-FC98-6A6BE21A09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95" y="1511"/>
                  <a:ext cx="9" cy="17"/>
                </a:xfrm>
                <a:prstGeom prst="line">
                  <a:avLst/>
                </a:prstGeom>
                <a:noFill/>
                <a:ln w="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3081" name="Text Box 146">
                <a:extLst>
                  <a:ext uri="{FF2B5EF4-FFF2-40B4-BE49-F238E27FC236}">
                    <a16:creationId xmlns:a16="http://schemas.microsoft.com/office/drawing/2014/main" id="{0D3B7358-4F20-2BEA-DDC0-E3DC0C478F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6" y="1516"/>
                <a:ext cx="23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zh-CN" altLang="en-US" sz="1000">
                    <a:solidFill>
                      <a:srgbClr val="99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●</a:t>
                </a:r>
              </a:p>
            </p:txBody>
          </p:sp>
        </p:grpSp>
        <p:grpSp>
          <p:nvGrpSpPr>
            <p:cNvPr id="43073" name="Group 147">
              <a:extLst>
                <a:ext uri="{FF2B5EF4-FFF2-40B4-BE49-F238E27FC236}">
                  <a16:creationId xmlns:a16="http://schemas.microsoft.com/office/drawing/2014/main" id="{5575EA27-F8A9-75D7-3B58-CFFC0AF96D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3" y="1371"/>
              <a:ext cx="235" cy="199"/>
              <a:chOff x="2963" y="1371"/>
              <a:chExt cx="235" cy="199"/>
            </a:xfrm>
          </p:grpSpPr>
          <p:grpSp>
            <p:nvGrpSpPr>
              <p:cNvPr id="43074" name="Group 148">
                <a:extLst>
                  <a:ext uri="{FF2B5EF4-FFF2-40B4-BE49-F238E27FC236}">
                    <a16:creationId xmlns:a16="http://schemas.microsoft.com/office/drawing/2014/main" id="{6A66C6F7-1BDF-71B3-9F2A-2A17A090AF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51" y="1518"/>
                <a:ext cx="87" cy="52"/>
                <a:chOff x="2427" y="1505"/>
                <a:chExt cx="87" cy="52"/>
              </a:xfrm>
            </p:grpSpPr>
            <p:sp>
              <p:nvSpPr>
                <p:cNvPr id="43076" name="Freeform 149">
                  <a:extLst>
                    <a:ext uri="{FF2B5EF4-FFF2-40B4-BE49-F238E27FC236}">
                      <a16:creationId xmlns:a16="http://schemas.microsoft.com/office/drawing/2014/main" id="{E9F39943-74BB-BC06-B8EF-E43CFE140A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7" y="1505"/>
                  <a:ext cx="35" cy="52"/>
                </a:xfrm>
                <a:custGeom>
                  <a:avLst/>
                  <a:gdLst>
                    <a:gd name="T0" fmla="*/ 0 w 208"/>
                    <a:gd name="T1" fmla="*/ 1 h 313"/>
                    <a:gd name="T2" fmla="*/ 0 w 208"/>
                    <a:gd name="T3" fmla="*/ 1 h 313"/>
                    <a:gd name="T4" fmla="*/ 0 w 208"/>
                    <a:gd name="T5" fmla="*/ 1 h 313"/>
                    <a:gd name="T6" fmla="*/ 0 w 208"/>
                    <a:gd name="T7" fmla="*/ 1 h 313"/>
                    <a:gd name="T8" fmla="*/ 1 w 208"/>
                    <a:gd name="T9" fmla="*/ 1 h 313"/>
                    <a:gd name="T10" fmla="*/ 1 w 208"/>
                    <a:gd name="T11" fmla="*/ 0 h 313"/>
                    <a:gd name="T12" fmla="*/ 1 w 208"/>
                    <a:gd name="T13" fmla="*/ 0 h 313"/>
                    <a:gd name="T14" fmla="*/ 1 w 208"/>
                    <a:gd name="T15" fmla="*/ 0 h 313"/>
                    <a:gd name="T16" fmla="*/ 0 w 208"/>
                    <a:gd name="T17" fmla="*/ 0 h 313"/>
                    <a:gd name="T18" fmla="*/ 0 w 208"/>
                    <a:gd name="T19" fmla="*/ 0 h 313"/>
                    <a:gd name="T20" fmla="*/ 0 w 208"/>
                    <a:gd name="T21" fmla="*/ 0 h 313"/>
                    <a:gd name="T22" fmla="*/ 0 w 208"/>
                    <a:gd name="T23" fmla="*/ 1 h 3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08"/>
                    <a:gd name="T37" fmla="*/ 0 h 313"/>
                    <a:gd name="T38" fmla="*/ 208 w 208"/>
                    <a:gd name="T39" fmla="*/ 313 h 3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08" h="313">
                      <a:moveTo>
                        <a:pt x="52" y="313"/>
                      </a:moveTo>
                      <a:lnTo>
                        <a:pt x="0" y="260"/>
                      </a:lnTo>
                      <a:lnTo>
                        <a:pt x="0" y="208"/>
                      </a:lnTo>
                      <a:lnTo>
                        <a:pt x="52" y="156"/>
                      </a:lnTo>
                      <a:lnTo>
                        <a:pt x="156" y="156"/>
                      </a:lnTo>
                      <a:lnTo>
                        <a:pt x="208" y="104"/>
                      </a:lnTo>
                      <a:lnTo>
                        <a:pt x="208" y="53"/>
                      </a:lnTo>
                      <a:lnTo>
                        <a:pt x="156" y="0"/>
                      </a:lnTo>
                      <a:lnTo>
                        <a:pt x="52" y="0"/>
                      </a:lnTo>
                      <a:lnTo>
                        <a:pt x="0" y="53"/>
                      </a:lnTo>
                      <a:lnTo>
                        <a:pt x="0" y="104"/>
                      </a:lnTo>
                      <a:lnTo>
                        <a:pt x="52" y="156"/>
                      </a:lnTo>
                    </a:path>
                  </a:pathLst>
                </a:custGeom>
                <a:noFill/>
                <a:ln w="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77" name="Freeform 150">
                  <a:extLst>
                    <a:ext uri="{FF2B5EF4-FFF2-40B4-BE49-F238E27FC236}">
                      <a16:creationId xmlns:a16="http://schemas.microsoft.com/office/drawing/2014/main" id="{57AD1928-EF8B-1CC8-75F2-0DC6D4087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6" y="1531"/>
                  <a:ext cx="26" cy="26"/>
                </a:xfrm>
                <a:custGeom>
                  <a:avLst/>
                  <a:gdLst>
                    <a:gd name="T0" fmla="*/ 1 w 156"/>
                    <a:gd name="T1" fmla="*/ 0 h 157"/>
                    <a:gd name="T2" fmla="*/ 1 w 156"/>
                    <a:gd name="T3" fmla="*/ 0 h 157"/>
                    <a:gd name="T4" fmla="*/ 1 w 156"/>
                    <a:gd name="T5" fmla="*/ 0 h 157"/>
                    <a:gd name="T6" fmla="*/ 1 w 156"/>
                    <a:gd name="T7" fmla="*/ 1 h 157"/>
                    <a:gd name="T8" fmla="*/ 0 w 156"/>
                    <a:gd name="T9" fmla="*/ 1 h 1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6"/>
                    <a:gd name="T16" fmla="*/ 0 h 157"/>
                    <a:gd name="T17" fmla="*/ 156 w 156"/>
                    <a:gd name="T18" fmla="*/ 157 h 1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6" h="157">
                      <a:moveTo>
                        <a:pt x="104" y="0"/>
                      </a:moveTo>
                      <a:lnTo>
                        <a:pt x="156" y="52"/>
                      </a:lnTo>
                      <a:lnTo>
                        <a:pt x="156" y="104"/>
                      </a:lnTo>
                      <a:lnTo>
                        <a:pt x="104" y="157"/>
                      </a:lnTo>
                      <a:lnTo>
                        <a:pt x="0" y="157"/>
                      </a:lnTo>
                    </a:path>
                  </a:pathLst>
                </a:custGeom>
                <a:noFill/>
                <a:ln w="0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78" name="Line 151">
                  <a:extLst>
                    <a:ext uri="{FF2B5EF4-FFF2-40B4-BE49-F238E27FC236}">
                      <a16:creationId xmlns:a16="http://schemas.microsoft.com/office/drawing/2014/main" id="{89EBE95F-51D0-9EC2-39BA-F7B5FDA8BC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79" y="1505"/>
                  <a:ext cx="9" cy="17"/>
                </a:xfrm>
                <a:prstGeom prst="line">
                  <a:avLst/>
                </a:prstGeom>
                <a:noFill/>
                <a:ln w="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79" name="Line 152">
                  <a:extLst>
                    <a:ext uri="{FF2B5EF4-FFF2-40B4-BE49-F238E27FC236}">
                      <a16:creationId xmlns:a16="http://schemas.microsoft.com/office/drawing/2014/main" id="{BACB4566-FF89-FF0C-4800-16D562AC9B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05" y="1505"/>
                  <a:ext cx="9" cy="17"/>
                </a:xfrm>
                <a:prstGeom prst="line">
                  <a:avLst/>
                </a:prstGeom>
                <a:noFill/>
                <a:ln w="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3075" name="Text Box 153">
                <a:extLst>
                  <a:ext uri="{FF2B5EF4-FFF2-40B4-BE49-F238E27FC236}">
                    <a16:creationId xmlns:a16="http://schemas.microsoft.com/office/drawing/2014/main" id="{F70C5E2D-7A18-A890-A321-7168037AAE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3" y="1371"/>
                <a:ext cx="23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zh-CN" altLang="en-US" sz="1000">
                    <a:solidFill>
                      <a:srgbClr val="99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●</a:t>
                </a:r>
              </a:p>
            </p:txBody>
          </p:sp>
        </p:grpSp>
      </p:grpSp>
      <p:grpSp>
        <p:nvGrpSpPr>
          <p:cNvPr id="55329" name="Group 154">
            <a:extLst>
              <a:ext uri="{FF2B5EF4-FFF2-40B4-BE49-F238E27FC236}">
                <a16:creationId xmlns:a16="http://schemas.microsoft.com/office/drawing/2014/main" id="{75A8CFBC-AFA4-06A6-D30E-A2AECD494F7C}"/>
              </a:ext>
            </a:extLst>
          </p:cNvPr>
          <p:cNvGrpSpPr>
            <a:grpSpLocks/>
          </p:cNvGrpSpPr>
          <p:nvPr/>
        </p:nvGrpSpPr>
        <p:grpSpPr bwMode="auto">
          <a:xfrm>
            <a:off x="4584701" y="2420938"/>
            <a:ext cx="2816225" cy="2271712"/>
            <a:chOff x="1202" y="1525"/>
            <a:chExt cx="1785" cy="1431"/>
          </a:xfrm>
        </p:grpSpPr>
        <p:grpSp>
          <p:nvGrpSpPr>
            <p:cNvPr id="43064" name="Group 155">
              <a:extLst>
                <a:ext uri="{FF2B5EF4-FFF2-40B4-BE49-F238E27FC236}">
                  <a16:creationId xmlns:a16="http://schemas.microsoft.com/office/drawing/2014/main" id="{DB1C1D84-30C2-7C6B-B288-D8722429D4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2" y="2758"/>
              <a:ext cx="363" cy="198"/>
              <a:chOff x="1837" y="3203"/>
              <a:chExt cx="363" cy="198"/>
            </a:xfrm>
          </p:grpSpPr>
          <p:sp>
            <p:nvSpPr>
              <p:cNvPr id="43069" name="Line 156">
                <a:extLst>
                  <a:ext uri="{FF2B5EF4-FFF2-40B4-BE49-F238E27FC236}">
                    <a16:creationId xmlns:a16="http://schemas.microsoft.com/office/drawing/2014/main" id="{3B1399D9-AE20-3717-C995-79027880F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7" y="3203"/>
                <a:ext cx="181" cy="91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3070" name="Line 157">
                <a:extLst>
                  <a:ext uri="{FF2B5EF4-FFF2-40B4-BE49-F238E27FC236}">
                    <a16:creationId xmlns:a16="http://schemas.microsoft.com/office/drawing/2014/main" id="{70742E13-C347-E069-2D9A-9BAC157D3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7" y="3310"/>
                <a:ext cx="181" cy="91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3071" name="Line 158">
                <a:extLst>
                  <a:ext uri="{FF2B5EF4-FFF2-40B4-BE49-F238E27FC236}">
                    <a16:creationId xmlns:a16="http://schemas.microsoft.com/office/drawing/2014/main" id="{DA75EF53-E731-1D80-0525-662B039D5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8" y="3302"/>
                <a:ext cx="182" cy="0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3065" name="Group 159">
              <a:extLst>
                <a:ext uri="{FF2B5EF4-FFF2-40B4-BE49-F238E27FC236}">
                  <a16:creationId xmlns:a16="http://schemas.microsoft.com/office/drawing/2014/main" id="{A9A7F7F5-C91D-4960-690E-E8D10D902707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706" y="1608"/>
              <a:ext cx="363" cy="198"/>
              <a:chOff x="1837" y="3203"/>
              <a:chExt cx="363" cy="198"/>
            </a:xfrm>
          </p:grpSpPr>
          <p:sp>
            <p:nvSpPr>
              <p:cNvPr id="43066" name="Line 160">
                <a:extLst>
                  <a:ext uri="{FF2B5EF4-FFF2-40B4-BE49-F238E27FC236}">
                    <a16:creationId xmlns:a16="http://schemas.microsoft.com/office/drawing/2014/main" id="{18E8A369-C299-E8C9-D6FF-97D508A0CB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7" y="3203"/>
                <a:ext cx="181" cy="91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3067" name="Line 161">
                <a:extLst>
                  <a:ext uri="{FF2B5EF4-FFF2-40B4-BE49-F238E27FC236}">
                    <a16:creationId xmlns:a16="http://schemas.microsoft.com/office/drawing/2014/main" id="{6C09F5EA-0788-0A69-2B06-2F78B53B5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7" y="3310"/>
                <a:ext cx="181" cy="91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3068" name="Line 162">
                <a:extLst>
                  <a:ext uri="{FF2B5EF4-FFF2-40B4-BE49-F238E27FC236}">
                    <a16:creationId xmlns:a16="http://schemas.microsoft.com/office/drawing/2014/main" id="{0E214489-F470-60F3-F69F-184B7FA88E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8" y="3302"/>
                <a:ext cx="182" cy="0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5336" name="Group 163">
            <a:extLst>
              <a:ext uri="{FF2B5EF4-FFF2-40B4-BE49-F238E27FC236}">
                <a16:creationId xmlns:a16="http://schemas.microsoft.com/office/drawing/2014/main" id="{4F3BBCCD-FDF5-303C-BFFA-DFDF4E851D44}"/>
              </a:ext>
            </a:extLst>
          </p:cNvPr>
          <p:cNvGrpSpPr>
            <a:grpSpLocks/>
          </p:cNvGrpSpPr>
          <p:nvPr/>
        </p:nvGrpSpPr>
        <p:grpSpPr bwMode="auto">
          <a:xfrm>
            <a:off x="6959612" y="1439863"/>
            <a:ext cx="1693841" cy="336550"/>
            <a:chOff x="2698" y="907"/>
            <a:chExt cx="1074" cy="212"/>
          </a:xfrm>
        </p:grpSpPr>
        <p:grpSp>
          <p:nvGrpSpPr>
            <p:cNvPr id="43041" name="Group 164">
              <a:extLst>
                <a:ext uri="{FF2B5EF4-FFF2-40B4-BE49-F238E27FC236}">
                  <a16:creationId xmlns:a16="http://schemas.microsoft.com/office/drawing/2014/main" id="{3F0B04CB-184F-AB97-8F27-3D6DC96377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9" y="907"/>
              <a:ext cx="915" cy="66"/>
              <a:chOff x="2841" y="907"/>
              <a:chExt cx="915" cy="66"/>
            </a:xfrm>
          </p:grpSpPr>
          <p:grpSp>
            <p:nvGrpSpPr>
              <p:cNvPr id="43046" name="Group 165">
                <a:extLst>
                  <a:ext uri="{FF2B5EF4-FFF2-40B4-BE49-F238E27FC236}">
                    <a16:creationId xmlns:a16="http://schemas.microsoft.com/office/drawing/2014/main" id="{4612931D-B02E-F103-AFDB-6092C071EB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7" y="907"/>
                <a:ext cx="69" cy="53"/>
                <a:chOff x="3063" y="959"/>
                <a:chExt cx="69" cy="53"/>
              </a:xfrm>
            </p:grpSpPr>
            <p:sp>
              <p:nvSpPr>
                <p:cNvPr id="43060" name="Freeform 166">
                  <a:extLst>
                    <a:ext uri="{FF2B5EF4-FFF2-40B4-BE49-F238E27FC236}">
                      <a16:creationId xmlns:a16="http://schemas.microsoft.com/office/drawing/2014/main" id="{796EA955-682A-FB30-28BD-F3CAF378A5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3" y="959"/>
                  <a:ext cx="9" cy="52"/>
                </a:xfrm>
                <a:custGeom>
                  <a:avLst/>
                  <a:gdLst>
                    <a:gd name="T0" fmla="*/ 0 w 53"/>
                    <a:gd name="T1" fmla="*/ 0 h 312"/>
                    <a:gd name="T2" fmla="*/ 0 w 53"/>
                    <a:gd name="T3" fmla="*/ 0 h 312"/>
                    <a:gd name="T4" fmla="*/ 0 w 53"/>
                    <a:gd name="T5" fmla="*/ 2 h 312"/>
                    <a:gd name="T6" fmla="*/ 0 60000 65536"/>
                    <a:gd name="T7" fmla="*/ 0 60000 65536"/>
                    <a:gd name="T8" fmla="*/ 0 60000 65536"/>
                    <a:gd name="T9" fmla="*/ 0 w 53"/>
                    <a:gd name="T10" fmla="*/ 0 h 312"/>
                    <a:gd name="T11" fmla="*/ 53 w 53"/>
                    <a:gd name="T12" fmla="*/ 312 h 3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3" h="312">
                      <a:moveTo>
                        <a:pt x="0" y="52"/>
                      </a:moveTo>
                      <a:lnTo>
                        <a:pt x="53" y="0"/>
                      </a:lnTo>
                      <a:lnTo>
                        <a:pt x="53" y="312"/>
                      </a:lnTo>
                    </a:path>
                  </a:pathLst>
                </a:custGeom>
                <a:noFill/>
                <a:ln w="0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61" name="Line 167">
                  <a:extLst>
                    <a:ext uri="{FF2B5EF4-FFF2-40B4-BE49-F238E27FC236}">
                      <a16:creationId xmlns:a16="http://schemas.microsoft.com/office/drawing/2014/main" id="{7636CBAD-418B-54A2-54CE-0FA53537FC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3" y="1011"/>
                  <a:ext cx="17" cy="1"/>
                </a:xfrm>
                <a:prstGeom prst="line">
                  <a:avLst/>
                </a:prstGeom>
                <a:noFill/>
                <a:ln w="0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62" name="Line 168">
                  <a:extLst>
                    <a:ext uri="{FF2B5EF4-FFF2-40B4-BE49-F238E27FC236}">
                      <a16:creationId xmlns:a16="http://schemas.microsoft.com/office/drawing/2014/main" id="{15852419-DF60-24CD-428C-3AE76B81D0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98" y="959"/>
                  <a:ext cx="8" cy="17"/>
                </a:xfrm>
                <a:prstGeom prst="line">
                  <a:avLst/>
                </a:prstGeom>
                <a:noFill/>
                <a:ln w="0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63" name="Line 169">
                  <a:extLst>
                    <a:ext uri="{FF2B5EF4-FFF2-40B4-BE49-F238E27FC236}">
                      <a16:creationId xmlns:a16="http://schemas.microsoft.com/office/drawing/2014/main" id="{D9BADD7B-620D-E8A9-8D57-08D4490463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24" y="959"/>
                  <a:ext cx="8" cy="17"/>
                </a:xfrm>
                <a:prstGeom prst="line">
                  <a:avLst/>
                </a:prstGeom>
                <a:noFill/>
                <a:ln w="0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3047" name="Group 170">
                <a:extLst>
                  <a:ext uri="{FF2B5EF4-FFF2-40B4-BE49-F238E27FC236}">
                    <a16:creationId xmlns:a16="http://schemas.microsoft.com/office/drawing/2014/main" id="{F132AB1D-9F75-733F-D083-9A9631E757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1" y="908"/>
                <a:ext cx="87" cy="52"/>
                <a:chOff x="2217" y="959"/>
                <a:chExt cx="87" cy="52"/>
              </a:xfrm>
            </p:grpSpPr>
            <p:sp>
              <p:nvSpPr>
                <p:cNvPr id="43056" name="Freeform 171">
                  <a:extLst>
                    <a:ext uri="{FF2B5EF4-FFF2-40B4-BE49-F238E27FC236}">
                      <a16:creationId xmlns:a16="http://schemas.microsoft.com/office/drawing/2014/main" id="{966EBA41-23C0-A5DD-7A04-8BCF3A8F4B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" y="959"/>
                  <a:ext cx="35" cy="26"/>
                </a:xfrm>
                <a:custGeom>
                  <a:avLst/>
                  <a:gdLst>
                    <a:gd name="T0" fmla="*/ 0 w 208"/>
                    <a:gd name="T1" fmla="*/ 0 h 155"/>
                    <a:gd name="T2" fmla="*/ 0 w 208"/>
                    <a:gd name="T3" fmla="*/ 0 h 155"/>
                    <a:gd name="T4" fmla="*/ 1 w 208"/>
                    <a:gd name="T5" fmla="*/ 0 h 155"/>
                    <a:gd name="T6" fmla="*/ 1 w 208"/>
                    <a:gd name="T7" fmla="*/ 0 h 155"/>
                    <a:gd name="T8" fmla="*/ 1 w 208"/>
                    <a:gd name="T9" fmla="*/ 1 h 155"/>
                    <a:gd name="T10" fmla="*/ 1 w 208"/>
                    <a:gd name="T11" fmla="*/ 1 h 155"/>
                    <a:gd name="T12" fmla="*/ 1 w 208"/>
                    <a:gd name="T13" fmla="*/ 1 h 1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8"/>
                    <a:gd name="T22" fmla="*/ 0 h 155"/>
                    <a:gd name="T23" fmla="*/ 208 w 208"/>
                    <a:gd name="T24" fmla="*/ 155 h 1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8" h="155">
                      <a:moveTo>
                        <a:pt x="0" y="52"/>
                      </a:moveTo>
                      <a:lnTo>
                        <a:pt x="52" y="0"/>
                      </a:lnTo>
                      <a:lnTo>
                        <a:pt x="156" y="0"/>
                      </a:lnTo>
                      <a:lnTo>
                        <a:pt x="208" y="52"/>
                      </a:lnTo>
                      <a:lnTo>
                        <a:pt x="208" y="103"/>
                      </a:lnTo>
                      <a:lnTo>
                        <a:pt x="156" y="155"/>
                      </a:lnTo>
                      <a:lnTo>
                        <a:pt x="104" y="155"/>
                      </a:lnTo>
                    </a:path>
                  </a:pathLst>
                </a:custGeom>
                <a:noFill/>
                <a:ln w="0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57" name="Freeform 172">
                  <a:extLst>
                    <a:ext uri="{FF2B5EF4-FFF2-40B4-BE49-F238E27FC236}">
                      <a16:creationId xmlns:a16="http://schemas.microsoft.com/office/drawing/2014/main" id="{22DDB07C-863A-5001-DDF1-23533D2CB4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" y="985"/>
                  <a:ext cx="35" cy="26"/>
                </a:xfrm>
                <a:custGeom>
                  <a:avLst/>
                  <a:gdLst>
                    <a:gd name="T0" fmla="*/ 1 w 208"/>
                    <a:gd name="T1" fmla="*/ 0 h 157"/>
                    <a:gd name="T2" fmla="*/ 1 w 208"/>
                    <a:gd name="T3" fmla="*/ 0 h 157"/>
                    <a:gd name="T4" fmla="*/ 1 w 208"/>
                    <a:gd name="T5" fmla="*/ 0 h 157"/>
                    <a:gd name="T6" fmla="*/ 1 w 208"/>
                    <a:gd name="T7" fmla="*/ 1 h 157"/>
                    <a:gd name="T8" fmla="*/ 0 w 208"/>
                    <a:gd name="T9" fmla="*/ 1 h 157"/>
                    <a:gd name="T10" fmla="*/ 0 w 208"/>
                    <a:gd name="T11" fmla="*/ 0 h 1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8"/>
                    <a:gd name="T19" fmla="*/ 0 h 157"/>
                    <a:gd name="T20" fmla="*/ 208 w 208"/>
                    <a:gd name="T21" fmla="*/ 157 h 1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8" h="157">
                      <a:moveTo>
                        <a:pt x="156" y="0"/>
                      </a:moveTo>
                      <a:lnTo>
                        <a:pt x="208" y="52"/>
                      </a:lnTo>
                      <a:lnTo>
                        <a:pt x="208" y="105"/>
                      </a:lnTo>
                      <a:lnTo>
                        <a:pt x="156" y="157"/>
                      </a:lnTo>
                      <a:lnTo>
                        <a:pt x="52" y="157"/>
                      </a:lnTo>
                      <a:lnTo>
                        <a:pt x="0" y="105"/>
                      </a:lnTo>
                    </a:path>
                  </a:pathLst>
                </a:custGeom>
                <a:noFill/>
                <a:ln w="0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58" name="Line 173">
                  <a:extLst>
                    <a:ext uri="{FF2B5EF4-FFF2-40B4-BE49-F238E27FC236}">
                      <a16:creationId xmlns:a16="http://schemas.microsoft.com/office/drawing/2014/main" id="{C7B606E7-04D5-0E2C-70F7-100F39E646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69" y="959"/>
                  <a:ext cx="9" cy="17"/>
                </a:xfrm>
                <a:prstGeom prst="line">
                  <a:avLst/>
                </a:prstGeom>
                <a:noFill/>
                <a:ln w="0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59" name="Line 174">
                  <a:extLst>
                    <a:ext uri="{FF2B5EF4-FFF2-40B4-BE49-F238E27FC236}">
                      <a16:creationId xmlns:a16="http://schemas.microsoft.com/office/drawing/2014/main" id="{61078153-7ECB-7B24-046D-61CB97FAD7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95" y="959"/>
                  <a:ext cx="9" cy="17"/>
                </a:xfrm>
                <a:prstGeom prst="line">
                  <a:avLst/>
                </a:prstGeom>
                <a:noFill/>
                <a:ln w="0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3048" name="Group 175">
                <a:extLst>
                  <a:ext uri="{FF2B5EF4-FFF2-40B4-BE49-F238E27FC236}">
                    <a16:creationId xmlns:a16="http://schemas.microsoft.com/office/drawing/2014/main" id="{782CB873-999C-1B5D-256B-E9A8A6E80E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63" y="908"/>
                <a:ext cx="87" cy="52"/>
                <a:chOff x="2439" y="971"/>
                <a:chExt cx="87" cy="52"/>
              </a:xfrm>
            </p:grpSpPr>
            <p:sp>
              <p:nvSpPr>
                <p:cNvPr id="43053" name="Freeform 176">
                  <a:extLst>
                    <a:ext uri="{FF2B5EF4-FFF2-40B4-BE49-F238E27FC236}">
                      <a16:creationId xmlns:a16="http://schemas.microsoft.com/office/drawing/2014/main" id="{DF3D5468-F26D-9D6C-E2C4-78A1AA4BA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9" y="971"/>
                  <a:ext cx="35" cy="52"/>
                </a:xfrm>
                <a:custGeom>
                  <a:avLst/>
                  <a:gdLst>
                    <a:gd name="T0" fmla="*/ 0 w 208"/>
                    <a:gd name="T1" fmla="*/ 0 h 312"/>
                    <a:gd name="T2" fmla="*/ 1 w 208"/>
                    <a:gd name="T3" fmla="*/ 0 h 312"/>
                    <a:gd name="T4" fmla="*/ 0 w 208"/>
                    <a:gd name="T5" fmla="*/ 2 h 312"/>
                    <a:gd name="T6" fmla="*/ 0 60000 65536"/>
                    <a:gd name="T7" fmla="*/ 0 60000 65536"/>
                    <a:gd name="T8" fmla="*/ 0 60000 65536"/>
                    <a:gd name="T9" fmla="*/ 0 w 208"/>
                    <a:gd name="T10" fmla="*/ 0 h 312"/>
                    <a:gd name="T11" fmla="*/ 208 w 208"/>
                    <a:gd name="T12" fmla="*/ 312 h 3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8" h="312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52" y="312"/>
                      </a:lnTo>
                    </a:path>
                  </a:pathLst>
                </a:custGeom>
                <a:noFill/>
                <a:ln w="0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54" name="Line 177">
                  <a:extLst>
                    <a:ext uri="{FF2B5EF4-FFF2-40B4-BE49-F238E27FC236}">
                      <a16:creationId xmlns:a16="http://schemas.microsoft.com/office/drawing/2014/main" id="{C7AF98E1-604E-A622-CA6E-E93299D38D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91" y="971"/>
                  <a:ext cx="9" cy="17"/>
                </a:xfrm>
                <a:prstGeom prst="line">
                  <a:avLst/>
                </a:prstGeom>
                <a:noFill/>
                <a:ln w="0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55" name="Line 178">
                  <a:extLst>
                    <a:ext uri="{FF2B5EF4-FFF2-40B4-BE49-F238E27FC236}">
                      <a16:creationId xmlns:a16="http://schemas.microsoft.com/office/drawing/2014/main" id="{596115C6-1EC9-5CFA-7991-FC94E3A031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17" y="971"/>
                  <a:ext cx="9" cy="17"/>
                </a:xfrm>
                <a:prstGeom prst="line">
                  <a:avLst/>
                </a:prstGeom>
                <a:noFill/>
                <a:ln w="0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3049" name="Group 179">
                <a:extLst>
                  <a:ext uri="{FF2B5EF4-FFF2-40B4-BE49-F238E27FC236}">
                    <a16:creationId xmlns:a16="http://schemas.microsoft.com/office/drawing/2014/main" id="{CFDBE680-4F91-2758-1FC0-6DAD0C1E52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41" y="921"/>
                <a:ext cx="87" cy="52"/>
                <a:chOff x="2817" y="971"/>
                <a:chExt cx="87" cy="52"/>
              </a:xfrm>
            </p:grpSpPr>
            <p:sp>
              <p:nvSpPr>
                <p:cNvPr id="43050" name="Freeform 180">
                  <a:extLst>
                    <a:ext uri="{FF2B5EF4-FFF2-40B4-BE49-F238E27FC236}">
                      <a16:creationId xmlns:a16="http://schemas.microsoft.com/office/drawing/2014/main" id="{4A31A0CD-1AD0-8E5A-487B-099FC2C6A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7" y="971"/>
                  <a:ext cx="35" cy="52"/>
                </a:xfrm>
                <a:custGeom>
                  <a:avLst/>
                  <a:gdLst>
                    <a:gd name="T0" fmla="*/ 0 w 208"/>
                    <a:gd name="T1" fmla="*/ 1 h 312"/>
                    <a:gd name="T2" fmla="*/ 0 w 208"/>
                    <a:gd name="T3" fmla="*/ 2 h 312"/>
                    <a:gd name="T4" fmla="*/ 1 w 208"/>
                    <a:gd name="T5" fmla="*/ 2 h 312"/>
                    <a:gd name="T6" fmla="*/ 1 w 208"/>
                    <a:gd name="T7" fmla="*/ 1 h 312"/>
                    <a:gd name="T8" fmla="*/ 1 w 208"/>
                    <a:gd name="T9" fmla="*/ 1 h 312"/>
                    <a:gd name="T10" fmla="*/ 1 w 208"/>
                    <a:gd name="T11" fmla="*/ 1 h 312"/>
                    <a:gd name="T12" fmla="*/ 0 w 208"/>
                    <a:gd name="T13" fmla="*/ 1 h 312"/>
                    <a:gd name="T14" fmla="*/ 0 w 208"/>
                    <a:gd name="T15" fmla="*/ 0 h 312"/>
                    <a:gd name="T16" fmla="*/ 1 w 208"/>
                    <a:gd name="T17" fmla="*/ 0 h 3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8"/>
                    <a:gd name="T28" fmla="*/ 0 h 312"/>
                    <a:gd name="T29" fmla="*/ 208 w 208"/>
                    <a:gd name="T30" fmla="*/ 312 h 3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8" h="312">
                      <a:moveTo>
                        <a:pt x="0" y="260"/>
                      </a:moveTo>
                      <a:lnTo>
                        <a:pt x="52" y="312"/>
                      </a:lnTo>
                      <a:lnTo>
                        <a:pt x="156" y="312"/>
                      </a:lnTo>
                      <a:lnTo>
                        <a:pt x="208" y="260"/>
                      </a:lnTo>
                      <a:lnTo>
                        <a:pt x="208" y="155"/>
                      </a:lnTo>
                      <a:lnTo>
                        <a:pt x="156" y="103"/>
                      </a:lnTo>
                      <a:lnTo>
                        <a:pt x="0" y="103"/>
                      </a:lnTo>
                      <a:lnTo>
                        <a:pt x="0" y="0"/>
                      </a:lnTo>
                      <a:lnTo>
                        <a:pt x="208" y="0"/>
                      </a:lnTo>
                    </a:path>
                  </a:pathLst>
                </a:custGeom>
                <a:noFill/>
                <a:ln w="0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51" name="Line 181">
                  <a:extLst>
                    <a:ext uri="{FF2B5EF4-FFF2-40B4-BE49-F238E27FC236}">
                      <a16:creationId xmlns:a16="http://schemas.microsoft.com/office/drawing/2014/main" id="{D66ED139-5559-7C3C-3270-C4969FF5E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69" y="971"/>
                  <a:ext cx="9" cy="17"/>
                </a:xfrm>
                <a:prstGeom prst="line">
                  <a:avLst/>
                </a:prstGeom>
                <a:noFill/>
                <a:ln w="0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52" name="Line 182">
                  <a:extLst>
                    <a:ext uri="{FF2B5EF4-FFF2-40B4-BE49-F238E27FC236}">
                      <a16:creationId xmlns:a16="http://schemas.microsoft.com/office/drawing/2014/main" id="{60333923-643E-8E8D-DABA-B7345D2A75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95" y="971"/>
                  <a:ext cx="9" cy="17"/>
                </a:xfrm>
                <a:prstGeom prst="line">
                  <a:avLst/>
                </a:prstGeom>
                <a:noFill/>
                <a:ln w="0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3042" name="Text Box 183">
              <a:extLst>
                <a:ext uri="{FF2B5EF4-FFF2-40B4-BE49-F238E27FC236}">
                  <a16:creationId xmlns:a16="http://schemas.microsoft.com/office/drawing/2014/main" id="{6B6F9D1B-5B51-30AA-E4ED-779878474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4" y="964"/>
              <a:ext cx="19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zh-CN" altLang="en-US" sz="1000">
                  <a:solidFill>
                    <a:srgbClr val="99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</a:p>
          </p:txBody>
        </p:sp>
        <p:sp>
          <p:nvSpPr>
            <p:cNvPr id="43043" name="Text Box 184">
              <a:extLst>
                <a:ext uri="{FF2B5EF4-FFF2-40B4-BE49-F238E27FC236}">
                  <a16:creationId xmlns:a16="http://schemas.microsoft.com/office/drawing/2014/main" id="{A61254A0-3936-42A5-2A2E-6EC8ABC55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5" y="962"/>
              <a:ext cx="19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zh-CN" altLang="en-US" sz="1000">
                  <a:solidFill>
                    <a:srgbClr val="99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</a:p>
          </p:txBody>
        </p:sp>
        <p:sp>
          <p:nvSpPr>
            <p:cNvPr id="43044" name="Text Box 185">
              <a:extLst>
                <a:ext uri="{FF2B5EF4-FFF2-40B4-BE49-F238E27FC236}">
                  <a16:creationId xmlns:a16="http://schemas.microsoft.com/office/drawing/2014/main" id="{DCFF95EF-039B-4AF4-329E-E439DB8AFC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" y="962"/>
              <a:ext cx="19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zh-CN" altLang="en-US" sz="1000">
                  <a:solidFill>
                    <a:srgbClr val="99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</a:p>
          </p:txBody>
        </p:sp>
        <p:sp>
          <p:nvSpPr>
            <p:cNvPr id="43045" name="Text Box 186">
              <a:extLst>
                <a:ext uri="{FF2B5EF4-FFF2-40B4-BE49-F238E27FC236}">
                  <a16:creationId xmlns:a16="http://schemas.microsoft.com/office/drawing/2014/main" id="{DFDF5A3F-6D3F-3BD6-11C8-BBDAF2DD3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8" y="962"/>
              <a:ext cx="19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zh-CN" altLang="en-US" sz="1000">
                  <a:solidFill>
                    <a:srgbClr val="99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</a:p>
          </p:txBody>
        </p:sp>
      </p:grpSp>
      <p:sp>
        <p:nvSpPr>
          <p:cNvPr id="177339" name="Line 187">
            <a:extLst>
              <a:ext uri="{FF2B5EF4-FFF2-40B4-BE49-F238E27FC236}">
                <a16:creationId xmlns:a16="http://schemas.microsoft.com/office/drawing/2014/main" id="{74425414-8508-CD2C-1B65-B2F0B1F94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1063" y="1628776"/>
            <a:ext cx="0" cy="792163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77340" name="Line 188">
            <a:extLst>
              <a:ext uri="{FF2B5EF4-FFF2-40B4-BE49-F238E27FC236}">
                <a16:creationId xmlns:a16="http://schemas.microsoft.com/office/drawing/2014/main" id="{6385AF65-91E0-A270-7602-B177377FC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4988" y="1643063"/>
            <a:ext cx="0" cy="792162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77341" name="Line 189">
            <a:extLst>
              <a:ext uri="{FF2B5EF4-FFF2-40B4-BE49-F238E27FC236}">
                <a16:creationId xmlns:a16="http://schemas.microsoft.com/office/drawing/2014/main" id="{5DA54E3B-FEC2-B1B8-8D90-19CFB1865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0138" y="1628776"/>
            <a:ext cx="0" cy="792163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77342" name="Line 190">
            <a:extLst>
              <a:ext uri="{FF2B5EF4-FFF2-40B4-BE49-F238E27FC236}">
                <a16:creationId xmlns:a16="http://schemas.microsoft.com/office/drawing/2014/main" id="{8D86614B-18C4-1AD2-1C6A-64968ADDC2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063" y="1643063"/>
            <a:ext cx="0" cy="792162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3040" name="Rectangle 191">
            <a:hlinkClick r:id="rId4" action="ppaction://hlinksldjump" tooltip="链接到立体图"/>
            <a:extLst>
              <a:ext uri="{FF2B5EF4-FFF2-40B4-BE49-F238E27FC236}">
                <a16:creationId xmlns:a16="http://schemas.microsoft.com/office/drawing/2014/main" id="{8B6257D5-3978-856A-ACBD-9FC65C22A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6" y="260351"/>
            <a:ext cx="4824413" cy="504825"/>
          </a:xfrm>
          <a:prstGeom prst="rect">
            <a:avLst/>
          </a:prstGeom>
          <a:gradFill rotWithShape="0">
            <a:gsLst>
              <a:gs pos="0">
                <a:srgbClr val="D4F0A6"/>
              </a:gs>
              <a:gs pos="50000">
                <a:srgbClr val="FFFFFF"/>
              </a:gs>
              <a:gs pos="100000">
                <a:srgbClr val="D4F0A6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zh-CN" altLang="en-US" sz="28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例</a:t>
            </a:r>
            <a:r>
              <a:rPr kumimoji="1" lang="en-US" altLang="zh-CN" sz="28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4</a:t>
            </a:r>
            <a:r>
              <a:rPr kumimoji="1" lang="en-US" altLang="zh-CN" sz="28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kumimoji="1" lang="zh-CN" altLang="en-US" sz="28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求作圆筒开槽后的视图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7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7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55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7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7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7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7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4">
            <a:extLst>
              <a:ext uri="{FF2B5EF4-FFF2-40B4-BE49-F238E27FC236}">
                <a16:creationId xmlns:a16="http://schemas.microsoft.com/office/drawing/2014/main" id="{45B0979A-980B-CCC0-2F2C-515891D361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9288" y="1"/>
          <a:ext cx="8229600" cy="647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9029745" imgH="4895677" progId="AutoCAD.Drawing.15">
                  <p:embed/>
                </p:oleObj>
              </mc:Choice>
              <mc:Fallback>
                <p:oleObj name="Drawing" r:id="rId2" imgW="9029745" imgH="4895677" progId="AutoCAD.Drawing.15">
                  <p:embed/>
                  <p:pic>
                    <p:nvPicPr>
                      <p:cNvPr id="44034" name="Object 4">
                        <a:extLst>
                          <a:ext uri="{FF2B5EF4-FFF2-40B4-BE49-F238E27FC236}">
                            <a16:creationId xmlns:a16="http://schemas.microsoft.com/office/drawing/2014/main" id="{45B0979A-980B-CCC0-2F2C-515891D361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632" r="16316"/>
                      <a:stretch>
                        <a:fillRect/>
                      </a:stretch>
                    </p:blipFill>
                    <p:spPr bwMode="auto">
                      <a:xfrm>
                        <a:off x="1919288" y="1"/>
                        <a:ext cx="8229600" cy="647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8181" name="Picture 5">
            <a:extLst>
              <a:ext uri="{FF2B5EF4-FFF2-40B4-BE49-F238E27FC236}">
                <a16:creationId xmlns:a16="http://schemas.microsoft.com/office/drawing/2014/main" id="{77D146CC-4A1B-B3E6-723F-A62BF3520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76" y="3930650"/>
            <a:ext cx="22383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204" name="Object 4">
            <a:extLst>
              <a:ext uri="{FF2B5EF4-FFF2-40B4-BE49-F238E27FC236}">
                <a16:creationId xmlns:a16="http://schemas.microsoft.com/office/drawing/2014/main" id="{21523220-B4B7-377A-FACE-46CDD6A6D9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0713" y="1196976"/>
          <a:ext cx="6159500" cy="534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3" imgW="9029745" imgH="4895677" progId="AutoCAD.Drawing.15">
                  <p:embed/>
                </p:oleObj>
              </mc:Choice>
              <mc:Fallback>
                <p:oleObj name="Drawing" r:id="rId3" imgW="9029745" imgH="4895677" progId="AutoCAD.Drawing.15">
                  <p:embed/>
                  <p:pic>
                    <p:nvPicPr>
                      <p:cNvPr id="179204" name="Object 4">
                        <a:extLst>
                          <a:ext uri="{FF2B5EF4-FFF2-40B4-BE49-F238E27FC236}">
                            <a16:creationId xmlns:a16="http://schemas.microsoft.com/office/drawing/2014/main" id="{21523220-B4B7-377A-FACE-46CDD6A6D9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65" r="34842"/>
                      <a:stretch>
                        <a:fillRect/>
                      </a:stretch>
                    </p:blipFill>
                    <p:spPr bwMode="auto">
                      <a:xfrm>
                        <a:off x="1890713" y="1196976"/>
                        <a:ext cx="6159500" cy="534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>
            <a:extLst>
              <a:ext uri="{FF2B5EF4-FFF2-40B4-BE49-F238E27FC236}">
                <a16:creationId xmlns:a16="http://schemas.microsoft.com/office/drawing/2014/main" id="{636C1E9C-AF51-9A91-098E-23D41D0E21B3}"/>
              </a:ext>
            </a:extLst>
          </p:cNvPr>
          <p:cNvGrpSpPr>
            <a:grpSpLocks/>
          </p:cNvGrpSpPr>
          <p:nvPr/>
        </p:nvGrpSpPr>
        <p:grpSpPr bwMode="auto">
          <a:xfrm>
            <a:off x="4092576" y="4559300"/>
            <a:ext cx="15875" cy="323850"/>
            <a:chOff x="1192" y="-46"/>
            <a:chExt cx="10" cy="204"/>
          </a:xfrm>
        </p:grpSpPr>
        <p:sp>
          <p:nvSpPr>
            <p:cNvPr id="45135" name="Freeform 6">
              <a:extLst>
                <a:ext uri="{FF2B5EF4-FFF2-40B4-BE49-F238E27FC236}">
                  <a16:creationId xmlns:a16="http://schemas.microsoft.com/office/drawing/2014/main" id="{B0ABF006-EB46-EA6B-37D5-714098631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-46"/>
              <a:ext cx="10" cy="204"/>
            </a:xfrm>
            <a:custGeom>
              <a:avLst/>
              <a:gdLst>
                <a:gd name="T0" fmla="*/ 0 w 63"/>
                <a:gd name="T1" fmla="*/ 0 h 1226"/>
                <a:gd name="T2" fmla="*/ 0 w 63"/>
                <a:gd name="T3" fmla="*/ 0 h 1226"/>
                <a:gd name="T4" fmla="*/ 0 w 63"/>
                <a:gd name="T5" fmla="*/ 6 h 1226"/>
                <a:gd name="T6" fmla="*/ 0 w 63"/>
                <a:gd name="T7" fmla="*/ 0 h 12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1226"/>
                <a:gd name="T14" fmla="*/ 63 w 63"/>
                <a:gd name="T15" fmla="*/ 1226 h 12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1226">
                  <a:moveTo>
                    <a:pt x="63" y="0"/>
                  </a:moveTo>
                  <a:lnTo>
                    <a:pt x="0" y="0"/>
                  </a:lnTo>
                  <a:lnTo>
                    <a:pt x="63" y="122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36" name="Freeform 7">
              <a:extLst>
                <a:ext uri="{FF2B5EF4-FFF2-40B4-BE49-F238E27FC236}">
                  <a16:creationId xmlns:a16="http://schemas.microsoft.com/office/drawing/2014/main" id="{B38FDC0D-9B53-B550-B4B3-D2A7325CC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-46"/>
              <a:ext cx="10" cy="204"/>
            </a:xfrm>
            <a:custGeom>
              <a:avLst/>
              <a:gdLst>
                <a:gd name="T0" fmla="*/ 0 w 63"/>
                <a:gd name="T1" fmla="*/ 0 h 1226"/>
                <a:gd name="T2" fmla="*/ 0 w 63"/>
                <a:gd name="T3" fmla="*/ 6 h 1226"/>
                <a:gd name="T4" fmla="*/ 0 w 63"/>
                <a:gd name="T5" fmla="*/ 6 h 1226"/>
                <a:gd name="T6" fmla="*/ 0 w 63"/>
                <a:gd name="T7" fmla="*/ 0 h 12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1226"/>
                <a:gd name="T14" fmla="*/ 63 w 63"/>
                <a:gd name="T15" fmla="*/ 1226 h 12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1226">
                  <a:moveTo>
                    <a:pt x="0" y="0"/>
                  </a:moveTo>
                  <a:lnTo>
                    <a:pt x="63" y="1226"/>
                  </a:lnTo>
                  <a:lnTo>
                    <a:pt x="0" y="1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37" name="Rectangle 8">
              <a:extLst>
                <a:ext uri="{FF2B5EF4-FFF2-40B4-BE49-F238E27FC236}">
                  <a16:creationId xmlns:a16="http://schemas.microsoft.com/office/drawing/2014/main" id="{27198C17-9926-CBBE-2DE8-3BE7E5FC3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-46"/>
              <a:ext cx="10" cy="204"/>
            </a:xfrm>
            <a:prstGeom prst="rect">
              <a:avLst/>
            </a:prstGeom>
            <a:noFill/>
            <a:ln w="0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18F867B1-1E6B-0200-4967-4B6AA318A3C0}"/>
              </a:ext>
            </a:extLst>
          </p:cNvPr>
          <p:cNvGrpSpPr>
            <a:grpSpLocks/>
          </p:cNvGrpSpPr>
          <p:nvPr/>
        </p:nvGrpSpPr>
        <p:grpSpPr bwMode="auto">
          <a:xfrm>
            <a:off x="3367089" y="5626100"/>
            <a:ext cx="15875" cy="323850"/>
            <a:chOff x="1192" y="-46"/>
            <a:chExt cx="10" cy="204"/>
          </a:xfrm>
        </p:grpSpPr>
        <p:sp>
          <p:nvSpPr>
            <p:cNvPr id="45132" name="Freeform 10">
              <a:extLst>
                <a:ext uri="{FF2B5EF4-FFF2-40B4-BE49-F238E27FC236}">
                  <a16:creationId xmlns:a16="http://schemas.microsoft.com/office/drawing/2014/main" id="{14DCB9AF-D2B8-A50A-656E-0A56D4BD9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-46"/>
              <a:ext cx="10" cy="204"/>
            </a:xfrm>
            <a:custGeom>
              <a:avLst/>
              <a:gdLst>
                <a:gd name="T0" fmla="*/ 0 w 63"/>
                <a:gd name="T1" fmla="*/ 0 h 1226"/>
                <a:gd name="T2" fmla="*/ 0 w 63"/>
                <a:gd name="T3" fmla="*/ 0 h 1226"/>
                <a:gd name="T4" fmla="*/ 0 w 63"/>
                <a:gd name="T5" fmla="*/ 6 h 1226"/>
                <a:gd name="T6" fmla="*/ 0 w 63"/>
                <a:gd name="T7" fmla="*/ 0 h 12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1226"/>
                <a:gd name="T14" fmla="*/ 63 w 63"/>
                <a:gd name="T15" fmla="*/ 1226 h 12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1226">
                  <a:moveTo>
                    <a:pt x="63" y="0"/>
                  </a:moveTo>
                  <a:lnTo>
                    <a:pt x="0" y="0"/>
                  </a:lnTo>
                  <a:lnTo>
                    <a:pt x="63" y="122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33" name="Freeform 11">
              <a:extLst>
                <a:ext uri="{FF2B5EF4-FFF2-40B4-BE49-F238E27FC236}">
                  <a16:creationId xmlns:a16="http://schemas.microsoft.com/office/drawing/2014/main" id="{C3DC2CD0-6F56-A94C-C6C2-2C7398569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-46"/>
              <a:ext cx="10" cy="204"/>
            </a:xfrm>
            <a:custGeom>
              <a:avLst/>
              <a:gdLst>
                <a:gd name="T0" fmla="*/ 0 w 63"/>
                <a:gd name="T1" fmla="*/ 0 h 1226"/>
                <a:gd name="T2" fmla="*/ 0 w 63"/>
                <a:gd name="T3" fmla="*/ 6 h 1226"/>
                <a:gd name="T4" fmla="*/ 0 w 63"/>
                <a:gd name="T5" fmla="*/ 6 h 1226"/>
                <a:gd name="T6" fmla="*/ 0 w 63"/>
                <a:gd name="T7" fmla="*/ 0 h 12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1226"/>
                <a:gd name="T14" fmla="*/ 63 w 63"/>
                <a:gd name="T15" fmla="*/ 1226 h 12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1226">
                  <a:moveTo>
                    <a:pt x="0" y="0"/>
                  </a:moveTo>
                  <a:lnTo>
                    <a:pt x="63" y="1226"/>
                  </a:lnTo>
                  <a:lnTo>
                    <a:pt x="0" y="1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34" name="Rectangle 12">
              <a:extLst>
                <a:ext uri="{FF2B5EF4-FFF2-40B4-BE49-F238E27FC236}">
                  <a16:creationId xmlns:a16="http://schemas.microsoft.com/office/drawing/2014/main" id="{4A492D17-346A-2EE0-ACC2-9FF935023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-46"/>
              <a:ext cx="10" cy="204"/>
            </a:xfrm>
            <a:prstGeom prst="rect">
              <a:avLst/>
            </a:prstGeom>
            <a:noFill/>
            <a:ln w="0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8BD3CDB9-458B-6CBE-6DD6-CB66EF350B13}"/>
              </a:ext>
            </a:extLst>
          </p:cNvPr>
          <p:cNvGrpSpPr>
            <a:grpSpLocks/>
          </p:cNvGrpSpPr>
          <p:nvPr/>
        </p:nvGrpSpPr>
        <p:grpSpPr bwMode="auto">
          <a:xfrm>
            <a:off x="3367089" y="4592638"/>
            <a:ext cx="15875" cy="323850"/>
            <a:chOff x="1192" y="-46"/>
            <a:chExt cx="10" cy="204"/>
          </a:xfrm>
        </p:grpSpPr>
        <p:sp>
          <p:nvSpPr>
            <p:cNvPr id="45129" name="Freeform 14">
              <a:extLst>
                <a:ext uri="{FF2B5EF4-FFF2-40B4-BE49-F238E27FC236}">
                  <a16:creationId xmlns:a16="http://schemas.microsoft.com/office/drawing/2014/main" id="{C2C0574F-1035-91F8-48EA-D6AD2C973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-46"/>
              <a:ext cx="10" cy="204"/>
            </a:xfrm>
            <a:custGeom>
              <a:avLst/>
              <a:gdLst>
                <a:gd name="T0" fmla="*/ 0 w 63"/>
                <a:gd name="T1" fmla="*/ 0 h 1226"/>
                <a:gd name="T2" fmla="*/ 0 w 63"/>
                <a:gd name="T3" fmla="*/ 0 h 1226"/>
                <a:gd name="T4" fmla="*/ 0 w 63"/>
                <a:gd name="T5" fmla="*/ 6 h 1226"/>
                <a:gd name="T6" fmla="*/ 0 w 63"/>
                <a:gd name="T7" fmla="*/ 0 h 12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1226"/>
                <a:gd name="T14" fmla="*/ 63 w 63"/>
                <a:gd name="T15" fmla="*/ 1226 h 12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1226">
                  <a:moveTo>
                    <a:pt x="63" y="0"/>
                  </a:moveTo>
                  <a:lnTo>
                    <a:pt x="0" y="0"/>
                  </a:lnTo>
                  <a:lnTo>
                    <a:pt x="63" y="122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30" name="Freeform 15">
              <a:extLst>
                <a:ext uri="{FF2B5EF4-FFF2-40B4-BE49-F238E27FC236}">
                  <a16:creationId xmlns:a16="http://schemas.microsoft.com/office/drawing/2014/main" id="{C6098CAF-0E0E-6388-70EE-62D0936B8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-46"/>
              <a:ext cx="10" cy="204"/>
            </a:xfrm>
            <a:custGeom>
              <a:avLst/>
              <a:gdLst>
                <a:gd name="T0" fmla="*/ 0 w 63"/>
                <a:gd name="T1" fmla="*/ 0 h 1226"/>
                <a:gd name="T2" fmla="*/ 0 w 63"/>
                <a:gd name="T3" fmla="*/ 6 h 1226"/>
                <a:gd name="T4" fmla="*/ 0 w 63"/>
                <a:gd name="T5" fmla="*/ 6 h 1226"/>
                <a:gd name="T6" fmla="*/ 0 w 63"/>
                <a:gd name="T7" fmla="*/ 0 h 12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1226"/>
                <a:gd name="T14" fmla="*/ 63 w 63"/>
                <a:gd name="T15" fmla="*/ 1226 h 12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1226">
                  <a:moveTo>
                    <a:pt x="0" y="0"/>
                  </a:moveTo>
                  <a:lnTo>
                    <a:pt x="63" y="1226"/>
                  </a:lnTo>
                  <a:lnTo>
                    <a:pt x="0" y="1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31" name="Rectangle 16">
              <a:extLst>
                <a:ext uri="{FF2B5EF4-FFF2-40B4-BE49-F238E27FC236}">
                  <a16:creationId xmlns:a16="http://schemas.microsoft.com/office/drawing/2014/main" id="{92E9C5B8-523C-1C54-6E75-FEFE6D731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-46"/>
              <a:ext cx="10" cy="204"/>
            </a:xfrm>
            <a:prstGeom prst="rect">
              <a:avLst/>
            </a:prstGeom>
            <a:noFill/>
            <a:ln w="0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7E265A68-3EBB-171C-1C31-206E95FB14BE}"/>
              </a:ext>
            </a:extLst>
          </p:cNvPr>
          <p:cNvGrpSpPr>
            <a:grpSpLocks/>
          </p:cNvGrpSpPr>
          <p:nvPr/>
        </p:nvGrpSpPr>
        <p:grpSpPr bwMode="auto">
          <a:xfrm>
            <a:off x="4130676" y="5626100"/>
            <a:ext cx="15875" cy="323850"/>
            <a:chOff x="1192" y="-46"/>
            <a:chExt cx="10" cy="204"/>
          </a:xfrm>
        </p:grpSpPr>
        <p:sp>
          <p:nvSpPr>
            <p:cNvPr id="45126" name="Freeform 18">
              <a:extLst>
                <a:ext uri="{FF2B5EF4-FFF2-40B4-BE49-F238E27FC236}">
                  <a16:creationId xmlns:a16="http://schemas.microsoft.com/office/drawing/2014/main" id="{70647382-6B33-238F-BC6B-444E3E7CD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-46"/>
              <a:ext cx="10" cy="204"/>
            </a:xfrm>
            <a:custGeom>
              <a:avLst/>
              <a:gdLst>
                <a:gd name="T0" fmla="*/ 0 w 63"/>
                <a:gd name="T1" fmla="*/ 0 h 1226"/>
                <a:gd name="T2" fmla="*/ 0 w 63"/>
                <a:gd name="T3" fmla="*/ 0 h 1226"/>
                <a:gd name="T4" fmla="*/ 0 w 63"/>
                <a:gd name="T5" fmla="*/ 6 h 1226"/>
                <a:gd name="T6" fmla="*/ 0 w 63"/>
                <a:gd name="T7" fmla="*/ 0 h 12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1226"/>
                <a:gd name="T14" fmla="*/ 63 w 63"/>
                <a:gd name="T15" fmla="*/ 1226 h 12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1226">
                  <a:moveTo>
                    <a:pt x="63" y="0"/>
                  </a:moveTo>
                  <a:lnTo>
                    <a:pt x="0" y="0"/>
                  </a:lnTo>
                  <a:lnTo>
                    <a:pt x="63" y="122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27" name="Freeform 19">
              <a:extLst>
                <a:ext uri="{FF2B5EF4-FFF2-40B4-BE49-F238E27FC236}">
                  <a16:creationId xmlns:a16="http://schemas.microsoft.com/office/drawing/2014/main" id="{765FF04F-D537-1A9F-08EE-5593E624D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-46"/>
              <a:ext cx="10" cy="204"/>
            </a:xfrm>
            <a:custGeom>
              <a:avLst/>
              <a:gdLst>
                <a:gd name="T0" fmla="*/ 0 w 63"/>
                <a:gd name="T1" fmla="*/ 0 h 1226"/>
                <a:gd name="T2" fmla="*/ 0 w 63"/>
                <a:gd name="T3" fmla="*/ 6 h 1226"/>
                <a:gd name="T4" fmla="*/ 0 w 63"/>
                <a:gd name="T5" fmla="*/ 6 h 1226"/>
                <a:gd name="T6" fmla="*/ 0 w 63"/>
                <a:gd name="T7" fmla="*/ 0 h 12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1226"/>
                <a:gd name="T14" fmla="*/ 63 w 63"/>
                <a:gd name="T15" fmla="*/ 1226 h 12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1226">
                  <a:moveTo>
                    <a:pt x="0" y="0"/>
                  </a:moveTo>
                  <a:lnTo>
                    <a:pt x="63" y="1226"/>
                  </a:lnTo>
                  <a:lnTo>
                    <a:pt x="0" y="1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28" name="Rectangle 20">
              <a:extLst>
                <a:ext uri="{FF2B5EF4-FFF2-40B4-BE49-F238E27FC236}">
                  <a16:creationId xmlns:a16="http://schemas.microsoft.com/office/drawing/2014/main" id="{C22FDE33-3713-6CAF-EBB6-48F6F71B6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-46"/>
              <a:ext cx="10" cy="204"/>
            </a:xfrm>
            <a:prstGeom prst="rect">
              <a:avLst/>
            </a:prstGeom>
            <a:noFill/>
            <a:ln w="0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6" name="Group 21">
            <a:extLst>
              <a:ext uri="{FF2B5EF4-FFF2-40B4-BE49-F238E27FC236}">
                <a16:creationId xmlns:a16="http://schemas.microsoft.com/office/drawing/2014/main" id="{F9620D5C-54DB-D434-9494-D82189CB485D}"/>
              </a:ext>
            </a:extLst>
          </p:cNvPr>
          <p:cNvGrpSpPr>
            <a:grpSpLocks/>
          </p:cNvGrpSpPr>
          <p:nvPr/>
        </p:nvGrpSpPr>
        <p:grpSpPr bwMode="auto">
          <a:xfrm>
            <a:off x="4086225" y="4533900"/>
            <a:ext cx="863600" cy="1441450"/>
            <a:chOff x="1474" y="2848"/>
            <a:chExt cx="392" cy="793"/>
          </a:xfrm>
        </p:grpSpPr>
        <p:grpSp>
          <p:nvGrpSpPr>
            <p:cNvPr id="45118" name="Group 22">
              <a:extLst>
                <a:ext uri="{FF2B5EF4-FFF2-40B4-BE49-F238E27FC236}">
                  <a16:creationId xmlns:a16="http://schemas.microsoft.com/office/drawing/2014/main" id="{A50D9333-D27D-D533-4B06-C3DCD8D6C4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3" y="3443"/>
              <a:ext cx="363" cy="198"/>
              <a:chOff x="1837" y="3203"/>
              <a:chExt cx="363" cy="198"/>
            </a:xfrm>
          </p:grpSpPr>
          <p:sp>
            <p:nvSpPr>
              <p:cNvPr id="45123" name="Line 23">
                <a:extLst>
                  <a:ext uri="{FF2B5EF4-FFF2-40B4-BE49-F238E27FC236}">
                    <a16:creationId xmlns:a16="http://schemas.microsoft.com/office/drawing/2014/main" id="{5466169E-CC7D-25C8-B77B-11A0314E70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7" y="3203"/>
                <a:ext cx="181" cy="91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5124" name="Line 24">
                <a:extLst>
                  <a:ext uri="{FF2B5EF4-FFF2-40B4-BE49-F238E27FC236}">
                    <a16:creationId xmlns:a16="http://schemas.microsoft.com/office/drawing/2014/main" id="{288CEED6-ABA4-A21F-92BC-4E988AD01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7" y="3310"/>
                <a:ext cx="181" cy="91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5125" name="Line 25">
                <a:extLst>
                  <a:ext uri="{FF2B5EF4-FFF2-40B4-BE49-F238E27FC236}">
                    <a16:creationId xmlns:a16="http://schemas.microsoft.com/office/drawing/2014/main" id="{C0226483-738F-E029-3593-7357F72A7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8" y="3302"/>
                <a:ext cx="182" cy="0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5119" name="Group 26">
              <a:extLst>
                <a:ext uri="{FF2B5EF4-FFF2-40B4-BE49-F238E27FC236}">
                  <a16:creationId xmlns:a16="http://schemas.microsoft.com/office/drawing/2014/main" id="{E6E94292-D822-B5F6-86E0-3086E161A6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4" y="2848"/>
              <a:ext cx="363" cy="198"/>
              <a:chOff x="1837" y="3203"/>
              <a:chExt cx="363" cy="198"/>
            </a:xfrm>
          </p:grpSpPr>
          <p:sp>
            <p:nvSpPr>
              <p:cNvPr id="45120" name="Line 27">
                <a:extLst>
                  <a:ext uri="{FF2B5EF4-FFF2-40B4-BE49-F238E27FC236}">
                    <a16:creationId xmlns:a16="http://schemas.microsoft.com/office/drawing/2014/main" id="{8423E7DF-7A1A-EC07-9EDC-7EC56C4AC5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7" y="3203"/>
                <a:ext cx="181" cy="91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5121" name="Line 28">
                <a:extLst>
                  <a:ext uri="{FF2B5EF4-FFF2-40B4-BE49-F238E27FC236}">
                    <a16:creationId xmlns:a16="http://schemas.microsoft.com/office/drawing/2014/main" id="{DF526392-1F0F-6B1E-CC13-4C79C8A8F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7" y="3310"/>
                <a:ext cx="181" cy="91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5122" name="Line 29">
                <a:extLst>
                  <a:ext uri="{FF2B5EF4-FFF2-40B4-BE49-F238E27FC236}">
                    <a16:creationId xmlns:a16="http://schemas.microsoft.com/office/drawing/2014/main" id="{F7173CD1-0551-936A-4507-74B1006484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8" y="3302"/>
                <a:ext cx="182" cy="0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00E35DB2-EA56-96DD-3ED6-C107075AC28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934076" y="1052514"/>
            <a:ext cx="1452563" cy="777875"/>
            <a:chOff x="2546" y="1688"/>
            <a:chExt cx="798" cy="354"/>
          </a:xfrm>
        </p:grpSpPr>
        <p:grpSp>
          <p:nvGrpSpPr>
            <p:cNvPr id="45110" name="Group 31">
              <a:extLst>
                <a:ext uri="{FF2B5EF4-FFF2-40B4-BE49-F238E27FC236}">
                  <a16:creationId xmlns:a16="http://schemas.microsoft.com/office/drawing/2014/main" id="{64B554F5-428C-592C-B2CD-FA0383475FF7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491" y="1743"/>
              <a:ext cx="354" cy="243"/>
              <a:chOff x="1837" y="3203"/>
              <a:chExt cx="363" cy="198"/>
            </a:xfrm>
          </p:grpSpPr>
          <p:sp>
            <p:nvSpPr>
              <p:cNvPr id="45115" name="Line 32">
                <a:extLst>
                  <a:ext uri="{FF2B5EF4-FFF2-40B4-BE49-F238E27FC236}">
                    <a16:creationId xmlns:a16="http://schemas.microsoft.com/office/drawing/2014/main" id="{D338725B-234E-03A0-4138-9076C9AC0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7" y="3203"/>
                <a:ext cx="181" cy="91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5116" name="Line 33">
                <a:extLst>
                  <a:ext uri="{FF2B5EF4-FFF2-40B4-BE49-F238E27FC236}">
                    <a16:creationId xmlns:a16="http://schemas.microsoft.com/office/drawing/2014/main" id="{87435CE5-31B9-0978-B0C2-03AFEA2D74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7" y="3310"/>
                <a:ext cx="181" cy="91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5117" name="Line 34">
                <a:extLst>
                  <a:ext uri="{FF2B5EF4-FFF2-40B4-BE49-F238E27FC236}">
                    <a16:creationId xmlns:a16="http://schemas.microsoft.com/office/drawing/2014/main" id="{9A1E4F2F-A735-74BA-1105-BF08D2CA57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8" y="3302"/>
                <a:ext cx="182" cy="0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5111" name="Group 35">
              <a:extLst>
                <a:ext uri="{FF2B5EF4-FFF2-40B4-BE49-F238E27FC236}">
                  <a16:creationId xmlns:a16="http://schemas.microsoft.com/office/drawing/2014/main" id="{AA9C23AB-A4A4-C9D5-B467-7F8EE3F448CA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063" y="1750"/>
              <a:ext cx="334" cy="228"/>
              <a:chOff x="1837" y="3203"/>
              <a:chExt cx="363" cy="198"/>
            </a:xfrm>
          </p:grpSpPr>
          <p:sp>
            <p:nvSpPr>
              <p:cNvPr id="45112" name="Line 36">
                <a:extLst>
                  <a:ext uri="{FF2B5EF4-FFF2-40B4-BE49-F238E27FC236}">
                    <a16:creationId xmlns:a16="http://schemas.microsoft.com/office/drawing/2014/main" id="{3D87D114-1B60-9E9C-579E-8ECEAD57D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7" y="3203"/>
                <a:ext cx="181" cy="91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5113" name="Line 37">
                <a:extLst>
                  <a:ext uri="{FF2B5EF4-FFF2-40B4-BE49-F238E27FC236}">
                    <a16:creationId xmlns:a16="http://schemas.microsoft.com/office/drawing/2014/main" id="{29738387-AFCE-5137-2C35-A79384514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7" y="3310"/>
                <a:ext cx="181" cy="91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5114" name="Line 38">
                <a:extLst>
                  <a:ext uri="{FF2B5EF4-FFF2-40B4-BE49-F238E27FC236}">
                    <a16:creationId xmlns:a16="http://schemas.microsoft.com/office/drawing/2014/main" id="{90D66056-3636-0A8C-C3F5-22E8B6BD6B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8" y="3302"/>
                <a:ext cx="182" cy="0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Group 39">
            <a:extLst>
              <a:ext uri="{FF2B5EF4-FFF2-40B4-BE49-F238E27FC236}">
                <a16:creationId xmlns:a16="http://schemas.microsoft.com/office/drawing/2014/main" id="{E4A7DB80-85E5-56E1-9A5D-F5882AFB61FF}"/>
              </a:ext>
            </a:extLst>
          </p:cNvPr>
          <p:cNvGrpSpPr>
            <a:grpSpLocks/>
          </p:cNvGrpSpPr>
          <p:nvPr/>
        </p:nvGrpSpPr>
        <p:grpSpPr bwMode="auto">
          <a:xfrm>
            <a:off x="5843589" y="1700214"/>
            <a:ext cx="1616075" cy="2376487"/>
            <a:chOff x="2490" y="918"/>
            <a:chExt cx="912" cy="1362"/>
          </a:xfrm>
        </p:grpSpPr>
        <p:sp>
          <p:nvSpPr>
            <p:cNvPr id="45081" name="Line 40">
              <a:extLst>
                <a:ext uri="{FF2B5EF4-FFF2-40B4-BE49-F238E27FC236}">
                  <a16:creationId xmlns:a16="http://schemas.microsoft.com/office/drawing/2014/main" id="{3317060B-9330-5A2C-856A-C75ED69488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0" y="996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2" name="Line 41">
              <a:extLst>
                <a:ext uri="{FF2B5EF4-FFF2-40B4-BE49-F238E27FC236}">
                  <a16:creationId xmlns:a16="http://schemas.microsoft.com/office/drawing/2014/main" id="{38431093-048A-15C9-5F0A-59AAC7CB82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7" y="2090"/>
              <a:ext cx="1" cy="1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3" name="Line 42">
              <a:extLst>
                <a:ext uri="{FF2B5EF4-FFF2-40B4-BE49-F238E27FC236}">
                  <a16:creationId xmlns:a16="http://schemas.microsoft.com/office/drawing/2014/main" id="{F52EF761-D904-14FA-DEBC-A6A4A8DB0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7" y="1933"/>
              <a:ext cx="1" cy="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4" name="Line 43">
              <a:extLst>
                <a:ext uri="{FF2B5EF4-FFF2-40B4-BE49-F238E27FC236}">
                  <a16:creationId xmlns:a16="http://schemas.microsoft.com/office/drawing/2014/main" id="{C7C23169-B2B6-6B1E-AB63-DF367E7FAC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7" y="1777"/>
              <a:ext cx="1" cy="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5" name="Line 44">
              <a:extLst>
                <a:ext uri="{FF2B5EF4-FFF2-40B4-BE49-F238E27FC236}">
                  <a16:creationId xmlns:a16="http://schemas.microsoft.com/office/drawing/2014/main" id="{14103AB5-734C-160F-90A4-26F847F104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7" y="1621"/>
              <a:ext cx="1" cy="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6" name="Line 45">
              <a:extLst>
                <a:ext uri="{FF2B5EF4-FFF2-40B4-BE49-F238E27FC236}">
                  <a16:creationId xmlns:a16="http://schemas.microsoft.com/office/drawing/2014/main" id="{10A26B84-13C1-BAC7-E5F8-6B8F4D5EA6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7" y="1464"/>
              <a:ext cx="1" cy="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7" name="Line 46">
              <a:extLst>
                <a:ext uri="{FF2B5EF4-FFF2-40B4-BE49-F238E27FC236}">
                  <a16:creationId xmlns:a16="http://schemas.microsoft.com/office/drawing/2014/main" id="{5ED355A4-F1C8-DAC8-6358-3BCDEC2915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7" y="1308"/>
              <a:ext cx="1" cy="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8" name="Line 47">
              <a:extLst>
                <a:ext uri="{FF2B5EF4-FFF2-40B4-BE49-F238E27FC236}">
                  <a16:creationId xmlns:a16="http://schemas.microsoft.com/office/drawing/2014/main" id="{54E7C50F-385D-14CE-09BE-67782FC5A0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7" y="1152"/>
              <a:ext cx="1" cy="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9" name="Line 48">
              <a:extLst>
                <a:ext uri="{FF2B5EF4-FFF2-40B4-BE49-F238E27FC236}">
                  <a16:creationId xmlns:a16="http://schemas.microsoft.com/office/drawing/2014/main" id="{75E3E9F5-4A1D-8BE7-7375-B7A90B052C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7" y="996"/>
              <a:ext cx="1" cy="1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0" name="Line 49">
              <a:extLst>
                <a:ext uri="{FF2B5EF4-FFF2-40B4-BE49-F238E27FC236}">
                  <a16:creationId xmlns:a16="http://schemas.microsoft.com/office/drawing/2014/main" id="{785A65D9-A8D4-2D71-56DA-3D9C41E28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6" y="918"/>
              <a:ext cx="1" cy="18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1" name="Line 50">
              <a:extLst>
                <a:ext uri="{FF2B5EF4-FFF2-40B4-BE49-F238E27FC236}">
                  <a16:creationId xmlns:a16="http://schemas.microsoft.com/office/drawing/2014/main" id="{9A74DB81-8401-1F04-9753-59593BFD7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6" y="1136"/>
              <a:ext cx="1" cy="3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2" name="Line 51">
              <a:extLst>
                <a:ext uri="{FF2B5EF4-FFF2-40B4-BE49-F238E27FC236}">
                  <a16:creationId xmlns:a16="http://schemas.microsoft.com/office/drawing/2014/main" id="{5FE762B2-EB56-7417-C0F3-31221DBF0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6" y="1202"/>
              <a:ext cx="1" cy="19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3" name="Line 52">
              <a:extLst>
                <a:ext uri="{FF2B5EF4-FFF2-40B4-BE49-F238E27FC236}">
                  <a16:creationId xmlns:a16="http://schemas.microsoft.com/office/drawing/2014/main" id="{018B26B4-1C16-98D4-B229-664A91F52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6" y="1433"/>
              <a:ext cx="1" cy="3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4" name="Line 53">
              <a:extLst>
                <a:ext uri="{FF2B5EF4-FFF2-40B4-BE49-F238E27FC236}">
                  <a16:creationId xmlns:a16="http://schemas.microsoft.com/office/drawing/2014/main" id="{B8B6F56F-93B7-6930-B5E4-1D20DBCC8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6" y="1500"/>
              <a:ext cx="1" cy="19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5" name="Line 54">
              <a:extLst>
                <a:ext uri="{FF2B5EF4-FFF2-40B4-BE49-F238E27FC236}">
                  <a16:creationId xmlns:a16="http://schemas.microsoft.com/office/drawing/2014/main" id="{B7E4CD19-2EDF-0270-50EA-404D28FC0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6" y="1731"/>
              <a:ext cx="1" cy="3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6" name="Line 55">
              <a:extLst>
                <a:ext uri="{FF2B5EF4-FFF2-40B4-BE49-F238E27FC236}">
                  <a16:creationId xmlns:a16="http://schemas.microsoft.com/office/drawing/2014/main" id="{A1324C5A-6D74-5FB8-3EB8-CD2F9AF8C7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6" y="1798"/>
              <a:ext cx="1" cy="19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7" name="Line 56">
              <a:extLst>
                <a:ext uri="{FF2B5EF4-FFF2-40B4-BE49-F238E27FC236}">
                  <a16:creationId xmlns:a16="http://schemas.microsoft.com/office/drawing/2014/main" id="{E4524554-A4F8-3E3B-6AD8-AA7E5CDE4F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6" y="2029"/>
              <a:ext cx="1" cy="3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8" name="Line 57">
              <a:extLst>
                <a:ext uri="{FF2B5EF4-FFF2-40B4-BE49-F238E27FC236}">
                  <a16:creationId xmlns:a16="http://schemas.microsoft.com/office/drawing/2014/main" id="{8283075C-311C-505E-3A5A-D34327956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6" y="2095"/>
              <a:ext cx="1" cy="18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9" name="Line 58">
              <a:extLst>
                <a:ext uri="{FF2B5EF4-FFF2-40B4-BE49-F238E27FC236}">
                  <a16:creationId xmlns:a16="http://schemas.microsoft.com/office/drawing/2014/main" id="{00F12591-3002-7A2A-C3CC-539FB80F3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5" y="2090"/>
              <a:ext cx="1" cy="1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00" name="Line 59">
              <a:extLst>
                <a:ext uri="{FF2B5EF4-FFF2-40B4-BE49-F238E27FC236}">
                  <a16:creationId xmlns:a16="http://schemas.microsoft.com/office/drawing/2014/main" id="{BE32E081-7772-7799-C6DD-20AF22C1B8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5" y="1933"/>
              <a:ext cx="1" cy="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01" name="Line 60">
              <a:extLst>
                <a:ext uri="{FF2B5EF4-FFF2-40B4-BE49-F238E27FC236}">
                  <a16:creationId xmlns:a16="http://schemas.microsoft.com/office/drawing/2014/main" id="{67F0D5C7-E8BF-83A3-1D7F-FEB1587AAF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5" y="1777"/>
              <a:ext cx="1" cy="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02" name="Line 61">
              <a:extLst>
                <a:ext uri="{FF2B5EF4-FFF2-40B4-BE49-F238E27FC236}">
                  <a16:creationId xmlns:a16="http://schemas.microsoft.com/office/drawing/2014/main" id="{E3142906-A2C0-6115-39B8-5446DEF556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5" y="1621"/>
              <a:ext cx="1" cy="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03" name="Line 62">
              <a:extLst>
                <a:ext uri="{FF2B5EF4-FFF2-40B4-BE49-F238E27FC236}">
                  <a16:creationId xmlns:a16="http://schemas.microsoft.com/office/drawing/2014/main" id="{8DFA29B2-3992-75A4-113C-A8CBAA2337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5" y="1464"/>
              <a:ext cx="1" cy="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04" name="Line 63">
              <a:extLst>
                <a:ext uri="{FF2B5EF4-FFF2-40B4-BE49-F238E27FC236}">
                  <a16:creationId xmlns:a16="http://schemas.microsoft.com/office/drawing/2014/main" id="{9A1373F7-4049-AD7D-46DA-129717B31A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5" y="1308"/>
              <a:ext cx="1" cy="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05" name="Line 64">
              <a:extLst>
                <a:ext uri="{FF2B5EF4-FFF2-40B4-BE49-F238E27FC236}">
                  <a16:creationId xmlns:a16="http://schemas.microsoft.com/office/drawing/2014/main" id="{CF423FC6-1903-CE37-41EB-962E27AE3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5" y="1152"/>
              <a:ext cx="1" cy="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06" name="Line 65">
              <a:extLst>
                <a:ext uri="{FF2B5EF4-FFF2-40B4-BE49-F238E27FC236}">
                  <a16:creationId xmlns:a16="http://schemas.microsoft.com/office/drawing/2014/main" id="{6BCAFD46-5956-0EB4-9128-9F4FA72C8D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5" y="996"/>
              <a:ext cx="1" cy="1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07" name="Line 66">
              <a:extLst>
                <a:ext uri="{FF2B5EF4-FFF2-40B4-BE49-F238E27FC236}">
                  <a16:creationId xmlns:a16="http://schemas.microsoft.com/office/drawing/2014/main" id="{B3D5E4E2-A6C4-CF6A-019F-C4E3F2FB77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1" y="996"/>
              <a:ext cx="1" cy="1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08" name="Line 67">
              <a:extLst>
                <a:ext uri="{FF2B5EF4-FFF2-40B4-BE49-F238E27FC236}">
                  <a16:creationId xmlns:a16="http://schemas.microsoft.com/office/drawing/2014/main" id="{B9D3ED24-53B4-D06B-CD83-89128A734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0" y="996"/>
              <a:ext cx="9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09" name="Line 68">
              <a:extLst>
                <a:ext uri="{FF2B5EF4-FFF2-40B4-BE49-F238E27FC236}">
                  <a16:creationId xmlns:a16="http://schemas.microsoft.com/office/drawing/2014/main" id="{7CD5D6BA-9875-4734-1BF5-CD07B39D4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0" y="2214"/>
              <a:ext cx="9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Group 69">
            <a:extLst>
              <a:ext uri="{FF2B5EF4-FFF2-40B4-BE49-F238E27FC236}">
                <a16:creationId xmlns:a16="http://schemas.microsoft.com/office/drawing/2014/main" id="{E5DC0D48-7E01-1C67-50DE-2BA55F4B543F}"/>
              </a:ext>
            </a:extLst>
          </p:cNvPr>
          <p:cNvGrpSpPr>
            <a:grpSpLocks/>
          </p:cNvGrpSpPr>
          <p:nvPr/>
        </p:nvGrpSpPr>
        <p:grpSpPr bwMode="auto">
          <a:xfrm>
            <a:off x="5862638" y="3954463"/>
            <a:ext cx="1568450" cy="17462"/>
            <a:chOff x="3073" y="2204"/>
            <a:chExt cx="885" cy="10"/>
          </a:xfrm>
        </p:grpSpPr>
        <p:sp>
          <p:nvSpPr>
            <p:cNvPr id="45078" name="Freeform 70">
              <a:extLst>
                <a:ext uri="{FF2B5EF4-FFF2-40B4-BE49-F238E27FC236}">
                  <a16:creationId xmlns:a16="http://schemas.microsoft.com/office/drawing/2014/main" id="{02F5EBF9-F8EA-8565-EDF3-4F8AE888B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204"/>
              <a:ext cx="885" cy="10"/>
            </a:xfrm>
            <a:custGeom>
              <a:avLst/>
              <a:gdLst>
                <a:gd name="T0" fmla="*/ 25 w 5307"/>
                <a:gd name="T1" fmla="*/ 0 h 60"/>
                <a:gd name="T2" fmla="*/ 25 w 5307"/>
                <a:gd name="T3" fmla="*/ 0 h 60"/>
                <a:gd name="T4" fmla="*/ 0 w 5307"/>
                <a:gd name="T5" fmla="*/ 0 h 60"/>
                <a:gd name="T6" fmla="*/ 25 w 5307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07"/>
                <a:gd name="T13" fmla="*/ 0 h 60"/>
                <a:gd name="T14" fmla="*/ 5307 w 5307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07" h="60">
                  <a:moveTo>
                    <a:pt x="5307" y="60"/>
                  </a:moveTo>
                  <a:lnTo>
                    <a:pt x="5307" y="0"/>
                  </a:lnTo>
                  <a:lnTo>
                    <a:pt x="0" y="60"/>
                  </a:lnTo>
                  <a:lnTo>
                    <a:pt x="5307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9" name="Freeform 71">
              <a:extLst>
                <a:ext uri="{FF2B5EF4-FFF2-40B4-BE49-F238E27FC236}">
                  <a16:creationId xmlns:a16="http://schemas.microsoft.com/office/drawing/2014/main" id="{0554B157-AE15-8EC8-92FF-270FFB63B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204"/>
              <a:ext cx="885" cy="10"/>
            </a:xfrm>
            <a:custGeom>
              <a:avLst/>
              <a:gdLst>
                <a:gd name="T0" fmla="*/ 25 w 5307"/>
                <a:gd name="T1" fmla="*/ 0 h 60"/>
                <a:gd name="T2" fmla="*/ 0 w 5307"/>
                <a:gd name="T3" fmla="*/ 0 h 60"/>
                <a:gd name="T4" fmla="*/ 0 w 5307"/>
                <a:gd name="T5" fmla="*/ 0 h 60"/>
                <a:gd name="T6" fmla="*/ 25 w 5307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07"/>
                <a:gd name="T13" fmla="*/ 0 h 60"/>
                <a:gd name="T14" fmla="*/ 5307 w 5307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07" h="60">
                  <a:moveTo>
                    <a:pt x="5307" y="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53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80" name="Rectangle 72">
              <a:extLst>
                <a:ext uri="{FF2B5EF4-FFF2-40B4-BE49-F238E27FC236}">
                  <a16:creationId xmlns:a16="http://schemas.microsoft.com/office/drawing/2014/main" id="{7540CDE9-5E66-DAD9-1822-F99042973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2204"/>
              <a:ext cx="885" cy="1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179273" name="Line 73">
            <a:extLst>
              <a:ext uri="{FF2B5EF4-FFF2-40B4-BE49-F238E27FC236}">
                <a16:creationId xmlns:a16="http://schemas.microsoft.com/office/drawing/2014/main" id="{922DDED3-B2FA-B260-0A4E-8952B91EB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8838" y="1808163"/>
            <a:ext cx="0" cy="7540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9274" name="Line 74">
            <a:extLst>
              <a:ext uri="{FF2B5EF4-FFF2-40B4-BE49-F238E27FC236}">
                <a16:creationId xmlns:a16="http://schemas.microsoft.com/office/drawing/2014/main" id="{058CDCE7-E53B-9421-3356-34BD644044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4288" y="1808163"/>
            <a:ext cx="0" cy="7540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9275" name="Line 75">
            <a:extLst>
              <a:ext uri="{FF2B5EF4-FFF2-40B4-BE49-F238E27FC236}">
                <a16:creationId xmlns:a16="http://schemas.microsoft.com/office/drawing/2014/main" id="{B081C800-0B1C-5E93-5EFC-D94844D89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0" y="1808163"/>
            <a:ext cx="0" cy="7540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9276" name="Line 76">
            <a:extLst>
              <a:ext uri="{FF2B5EF4-FFF2-40B4-BE49-F238E27FC236}">
                <a16:creationId xmlns:a16="http://schemas.microsoft.com/office/drawing/2014/main" id="{8C505B62-379C-7A4B-E625-770F3F0C0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5050" y="1808163"/>
            <a:ext cx="0" cy="7540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9277" name="Line 77">
            <a:extLst>
              <a:ext uri="{FF2B5EF4-FFF2-40B4-BE49-F238E27FC236}">
                <a16:creationId xmlns:a16="http://schemas.microsoft.com/office/drawing/2014/main" id="{589FA267-DEF2-84BF-9AC9-8B03A14F9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8838" y="2563813"/>
            <a:ext cx="144621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9278" name="Line 78">
            <a:extLst>
              <a:ext uri="{FF2B5EF4-FFF2-40B4-BE49-F238E27FC236}">
                <a16:creationId xmlns:a16="http://schemas.microsoft.com/office/drawing/2014/main" id="{52AA36CA-B218-59A6-5F97-9E9B6B5C4B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4700" y="1822450"/>
            <a:ext cx="509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9279" name="Line 79">
            <a:extLst>
              <a:ext uri="{FF2B5EF4-FFF2-40B4-BE49-F238E27FC236}">
                <a16:creationId xmlns:a16="http://schemas.microsoft.com/office/drawing/2014/main" id="{73D457AC-8804-C103-8E07-DC15D8803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1" y="1822450"/>
            <a:ext cx="511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9280" name="Line 80">
            <a:extLst>
              <a:ext uri="{FF2B5EF4-FFF2-40B4-BE49-F238E27FC236}">
                <a16:creationId xmlns:a16="http://schemas.microsoft.com/office/drawing/2014/main" id="{68BA088D-80DE-7996-9D89-ED398F6439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1250" y="1830388"/>
            <a:ext cx="0" cy="2138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79281" name="Line 81">
            <a:extLst>
              <a:ext uri="{FF2B5EF4-FFF2-40B4-BE49-F238E27FC236}">
                <a16:creationId xmlns:a16="http://schemas.microsoft.com/office/drawing/2014/main" id="{DF4B7297-A9C7-62FD-0BA8-62456C9D21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8350" y="1817689"/>
            <a:ext cx="0" cy="2136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5076" name="Rectangle 82">
            <a:hlinkClick r:id="rId5" action="ppaction://hlinksldjump" tooltip="链接到立体图"/>
            <a:extLst>
              <a:ext uri="{FF2B5EF4-FFF2-40B4-BE49-F238E27FC236}">
                <a16:creationId xmlns:a16="http://schemas.microsoft.com/office/drawing/2014/main" id="{C0A1FFBE-5C72-B541-2E6A-F01E51FCE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6" y="476251"/>
            <a:ext cx="5400675" cy="504825"/>
          </a:xfrm>
          <a:prstGeom prst="rect">
            <a:avLst/>
          </a:prstGeom>
          <a:gradFill rotWithShape="0">
            <a:gsLst>
              <a:gs pos="0">
                <a:srgbClr val="D4F0A6"/>
              </a:gs>
              <a:gs pos="50000">
                <a:srgbClr val="FFFFFF"/>
              </a:gs>
              <a:gs pos="100000">
                <a:srgbClr val="D4F0A6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zh-CN" altLang="en-US" sz="28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例</a:t>
            </a:r>
            <a:r>
              <a:rPr kumimoji="1" lang="en-US" altLang="zh-CN" sz="28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5</a:t>
            </a:r>
            <a:r>
              <a:rPr kumimoji="1" lang="en-US" altLang="zh-CN" sz="28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kumimoji="1" lang="zh-CN" altLang="en-US" sz="2800" b="1">
                <a:latin typeface="楷体_GB2312" pitchFamily="49" charset="-122"/>
                <a:ea typeface="楷体_GB2312" pitchFamily="49" charset="-122"/>
              </a:rPr>
              <a:t>求作切割立体的投影。</a:t>
            </a:r>
          </a:p>
        </p:txBody>
      </p:sp>
      <p:pic>
        <p:nvPicPr>
          <p:cNvPr id="179283" name="Picture 83">
            <a:extLst>
              <a:ext uri="{FF2B5EF4-FFF2-40B4-BE49-F238E27FC236}">
                <a16:creationId xmlns:a16="http://schemas.microsoft.com/office/drawing/2014/main" id="{3F7D3BF7-8B9A-CEA3-89F1-DD20A2B28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3716339"/>
            <a:ext cx="21526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7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7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7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圆锥五种交线">
            <a:extLst>
              <a:ext uri="{FF2B5EF4-FFF2-40B4-BE49-F238E27FC236}">
                <a16:creationId xmlns:a16="http://schemas.microsoft.com/office/drawing/2014/main" id="{2F526880-8426-906D-2980-0C0CBCAFC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"/>
          <a:stretch>
            <a:fillRect/>
          </a:stretch>
        </p:blipFill>
        <p:spPr bwMode="auto">
          <a:xfrm>
            <a:off x="2209800" y="1406526"/>
            <a:ext cx="777240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5">
            <a:extLst>
              <a:ext uri="{FF2B5EF4-FFF2-40B4-BE49-F238E27FC236}">
                <a16:creationId xmlns:a16="http://schemas.microsoft.com/office/drawing/2014/main" id="{2E3BB12A-B536-B994-D882-2A811E0D2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811213"/>
            <a:ext cx="231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400">
                <a:latin typeface="Times New Roman" panose="02020603050405020304" pitchFamily="18" charset="0"/>
                <a:ea typeface="隶书" panose="02010509060101010101" pitchFamily="49" charset="-122"/>
              </a:rPr>
              <a:t>共有五种情况：</a:t>
            </a:r>
          </a:p>
        </p:txBody>
      </p:sp>
      <p:sp>
        <p:nvSpPr>
          <p:cNvPr id="46084" name="Rectangle 6">
            <a:extLst>
              <a:ext uri="{FF2B5EF4-FFF2-40B4-BE49-F238E27FC236}">
                <a16:creationId xmlns:a16="http://schemas.microsoft.com/office/drawing/2014/main" id="{2FB0DF8F-7569-E661-5C2A-584037202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188913"/>
            <a:ext cx="3448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990000"/>
                </a:solidFill>
                <a:ea typeface="宋体" panose="02010600030101010101" pitchFamily="2" charset="-122"/>
              </a:rPr>
              <a:t>二、圆锥的截断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Line 4">
            <a:extLst>
              <a:ext uri="{FF2B5EF4-FFF2-40B4-BE49-F238E27FC236}">
                <a16:creationId xmlns:a16="http://schemas.microsoft.com/office/drawing/2014/main" id="{BAD10CB3-19A6-7EF5-B0C8-944F02092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7339" y="2070100"/>
            <a:ext cx="3565525" cy="0"/>
          </a:xfrm>
          <a:prstGeom prst="line">
            <a:avLst/>
          </a:prstGeom>
          <a:noFill/>
          <a:ln w="12700">
            <a:solidFill>
              <a:srgbClr val="2D5B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1253" name="Freeform 5">
            <a:extLst>
              <a:ext uri="{FF2B5EF4-FFF2-40B4-BE49-F238E27FC236}">
                <a16:creationId xmlns:a16="http://schemas.microsoft.com/office/drawing/2014/main" id="{CD82A61C-A3B6-E598-5FEA-B9E014E32444}"/>
              </a:ext>
            </a:extLst>
          </p:cNvPr>
          <p:cNvSpPr>
            <a:spLocks/>
          </p:cNvSpPr>
          <p:nvPr/>
        </p:nvSpPr>
        <p:spPr bwMode="auto">
          <a:xfrm>
            <a:off x="4278314" y="4034115"/>
            <a:ext cx="1587" cy="369332"/>
          </a:xfrm>
          <a:custGeom>
            <a:avLst/>
            <a:gdLst>
              <a:gd name="T0" fmla="*/ 0 w 1"/>
              <a:gd name="T1" fmla="*/ 0 h 2787"/>
              <a:gd name="T2" fmla="*/ 0 w 1"/>
              <a:gd name="T3" fmla="*/ 2147483646 h 2787"/>
              <a:gd name="T4" fmla="*/ 0 60000 65536"/>
              <a:gd name="T5" fmla="*/ 0 60000 65536"/>
              <a:gd name="T6" fmla="*/ 0 w 1"/>
              <a:gd name="T7" fmla="*/ 0 h 2787"/>
              <a:gd name="T8" fmla="*/ 1 w 1"/>
              <a:gd name="T9" fmla="*/ 2787 h 27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787">
                <a:moveTo>
                  <a:pt x="0" y="0"/>
                </a:moveTo>
                <a:lnTo>
                  <a:pt x="0" y="2787"/>
                </a:lnTo>
              </a:path>
            </a:pathLst>
          </a:custGeom>
          <a:noFill/>
          <a:ln w="12700">
            <a:solidFill>
              <a:srgbClr val="2D5B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7108" name="Oval 6">
            <a:extLst>
              <a:ext uri="{FF2B5EF4-FFF2-40B4-BE49-F238E27FC236}">
                <a16:creationId xmlns:a16="http://schemas.microsoft.com/office/drawing/2014/main" id="{6CEF4EBB-8599-5D4D-1B37-21B46D44C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338" y="5256888"/>
            <a:ext cx="2171700" cy="5193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7109" name="Freeform 7">
            <a:extLst>
              <a:ext uri="{FF2B5EF4-FFF2-40B4-BE49-F238E27FC236}">
                <a16:creationId xmlns:a16="http://schemas.microsoft.com/office/drawing/2014/main" id="{BE555F6C-5F0F-0B48-27C8-F6DBB711E166}"/>
              </a:ext>
            </a:extLst>
          </p:cNvPr>
          <p:cNvSpPr>
            <a:spLocks/>
          </p:cNvSpPr>
          <p:nvPr/>
        </p:nvSpPr>
        <p:spPr bwMode="auto">
          <a:xfrm>
            <a:off x="2832101" y="5334278"/>
            <a:ext cx="184731" cy="369332"/>
          </a:xfrm>
          <a:custGeom>
            <a:avLst/>
            <a:gdLst>
              <a:gd name="T0" fmla="*/ 0 w 1515"/>
              <a:gd name="T1" fmla="*/ 0 h 3"/>
              <a:gd name="T2" fmla="*/ 2147483646 w 1515"/>
              <a:gd name="T3" fmla="*/ 2147483646 h 3"/>
              <a:gd name="T4" fmla="*/ 0 60000 65536"/>
              <a:gd name="T5" fmla="*/ 0 60000 65536"/>
              <a:gd name="T6" fmla="*/ 0 w 1515"/>
              <a:gd name="T7" fmla="*/ 0 h 3"/>
              <a:gd name="T8" fmla="*/ 1515 w 1515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15" h="3">
                <a:moveTo>
                  <a:pt x="0" y="0"/>
                </a:moveTo>
                <a:lnTo>
                  <a:pt x="1515" y="3"/>
                </a:lnTo>
              </a:path>
            </a:pathLst>
          </a:cu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7110" name="Freeform 8">
            <a:extLst>
              <a:ext uri="{FF2B5EF4-FFF2-40B4-BE49-F238E27FC236}">
                <a16:creationId xmlns:a16="http://schemas.microsoft.com/office/drawing/2014/main" id="{2B32CFFB-CEF9-FC2F-47A8-9BA231508522}"/>
              </a:ext>
            </a:extLst>
          </p:cNvPr>
          <p:cNvSpPr>
            <a:spLocks/>
          </p:cNvSpPr>
          <p:nvPr/>
        </p:nvSpPr>
        <p:spPr bwMode="auto">
          <a:xfrm>
            <a:off x="4021139" y="5350946"/>
            <a:ext cx="184731" cy="369332"/>
          </a:xfrm>
          <a:custGeom>
            <a:avLst/>
            <a:gdLst>
              <a:gd name="T0" fmla="*/ 0 w 1"/>
              <a:gd name="T1" fmla="*/ 0 h 1406"/>
              <a:gd name="T2" fmla="*/ 2147483646 w 1"/>
              <a:gd name="T3" fmla="*/ 2147483646 h 1406"/>
              <a:gd name="T4" fmla="*/ 0 60000 65536"/>
              <a:gd name="T5" fmla="*/ 0 60000 65536"/>
              <a:gd name="T6" fmla="*/ 0 w 1"/>
              <a:gd name="T7" fmla="*/ 0 h 1406"/>
              <a:gd name="T8" fmla="*/ 1 w 1"/>
              <a:gd name="T9" fmla="*/ 1406 h 140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406">
                <a:moveTo>
                  <a:pt x="0" y="0"/>
                </a:moveTo>
                <a:lnTo>
                  <a:pt x="1" y="1406"/>
                </a:lnTo>
              </a:path>
            </a:pathLst>
          </a:cu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7111" name="Freeform 9">
            <a:extLst>
              <a:ext uri="{FF2B5EF4-FFF2-40B4-BE49-F238E27FC236}">
                <a16:creationId xmlns:a16="http://schemas.microsoft.com/office/drawing/2014/main" id="{627F8C46-9C33-A537-4269-F20B5A3B2B49}"/>
              </a:ext>
            </a:extLst>
          </p:cNvPr>
          <p:cNvSpPr>
            <a:spLocks/>
          </p:cNvSpPr>
          <p:nvPr/>
        </p:nvSpPr>
        <p:spPr bwMode="auto">
          <a:xfrm>
            <a:off x="4021139" y="2515671"/>
            <a:ext cx="1587" cy="369332"/>
          </a:xfrm>
          <a:custGeom>
            <a:avLst/>
            <a:gdLst>
              <a:gd name="T0" fmla="*/ 0 w 1"/>
              <a:gd name="T1" fmla="*/ 2147483646 h 1174"/>
              <a:gd name="T2" fmla="*/ 0 w 1"/>
              <a:gd name="T3" fmla="*/ 0 h 1174"/>
              <a:gd name="T4" fmla="*/ 0 60000 65536"/>
              <a:gd name="T5" fmla="*/ 0 60000 65536"/>
              <a:gd name="T6" fmla="*/ 0 w 1"/>
              <a:gd name="T7" fmla="*/ 0 h 1174"/>
              <a:gd name="T8" fmla="*/ 1 w 1"/>
              <a:gd name="T9" fmla="*/ 1174 h 1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174">
                <a:moveTo>
                  <a:pt x="0" y="117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7112" name="Freeform 10">
            <a:extLst>
              <a:ext uri="{FF2B5EF4-FFF2-40B4-BE49-F238E27FC236}">
                <a16:creationId xmlns:a16="http://schemas.microsoft.com/office/drawing/2014/main" id="{11393616-B5AB-45F3-20D5-EE7EFDEF20C7}"/>
              </a:ext>
            </a:extLst>
          </p:cNvPr>
          <p:cNvSpPr>
            <a:spLocks/>
          </p:cNvSpPr>
          <p:nvPr/>
        </p:nvSpPr>
        <p:spPr bwMode="auto">
          <a:xfrm>
            <a:off x="2935289" y="3322916"/>
            <a:ext cx="2185987" cy="369332"/>
          </a:xfrm>
          <a:custGeom>
            <a:avLst/>
            <a:gdLst>
              <a:gd name="T0" fmla="*/ 0 w 1377"/>
              <a:gd name="T1" fmla="*/ 2147483646 h 7"/>
              <a:gd name="T2" fmla="*/ 2147483646 w 1377"/>
              <a:gd name="T3" fmla="*/ 0 h 7"/>
              <a:gd name="T4" fmla="*/ 0 60000 65536"/>
              <a:gd name="T5" fmla="*/ 0 60000 65536"/>
              <a:gd name="T6" fmla="*/ 0 w 1377"/>
              <a:gd name="T7" fmla="*/ 0 h 7"/>
              <a:gd name="T8" fmla="*/ 1377 w 1377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7" h="7">
                <a:moveTo>
                  <a:pt x="0" y="7"/>
                </a:moveTo>
                <a:lnTo>
                  <a:pt x="1377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7113" name="Line 11">
            <a:extLst>
              <a:ext uri="{FF2B5EF4-FFF2-40B4-BE49-F238E27FC236}">
                <a16:creationId xmlns:a16="http://schemas.microsoft.com/office/drawing/2014/main" id="{8FC78434-8B41-AB1F-7B7B-0C7ABD38CF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35289" y="3009900"/>
            <a:ext cx="161925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7114" name="Line 12">
            <a:extLst>
              <a:ext uri="{FF2B5EF4-FFF2-40B4-BE49-F238E27FC236}">
                <a16:creationId xmlns:a16="http://schemas.microsoft.com/office/drawing/2014/main" id="{B2BEC532-A655-2EAB-F637-661A63B6A3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64064" y="1839914"/>
            <a:ext cx="542925" cy="1673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7115" name="Line 13">
            <a:extLst>
              <a:ext uri="{FF2B5EF4-FFF2-40B4-BE49-F238E27FC236}">
                <a16:creationId xmlns:a16="http://schemas.microsoft.com/office/drawing/2014/main" id="{B7D806BB-D7A2-0B0E-0C4B-CA0A04DBEC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06739" y="1839914"/>
            <a:ext cx="1457325" cy="11699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005EA8DD-C5F4-F1BA-A519-28137BD8B1CA}"/>
              </a:ext>
            </a:extLst>
          </p:cNvPr>
          <p:cNvGrpSpPr>
            <a:grpSpLocks/>
          </p:cNvGrpSpPr>
          <p:nvPr/>
        </p:nvGrpSpPr>
        <p:grpSpPr bwMode="auto">
          <a:xfrm>
            <a:off x="5815012" y="1"/>
            <a:ext cx="1300162" cy="3706813"/>
            <a:chOff x="2993" y="0"/>
            <a:chExt cx="819" cy="2335"/>
          </a:xfrm>
        </p:grpSpPr>
        <p:sp>
          <p:nvSpPr>
            <p:cNvPr id="47209" name="Line 15">
              <a:extLst>
                <a:ext uri="{FF2B5EF4-FFF2-40B4-BE49-F238E27FC236}">
                  <a16:creationId xmlns:a16="http://schemas.microsoft.com/office/drawing/2014/main" id="{FAB1521E-E2F5-3222-4874-E2B9B2F580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4" y="0"/>
              <a:ext cx="0" cy="2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7210" name="Freeform 16">
              <a:extLst>
                <a:ext uri="{FF2B5EF4-FFF2-40B4-BE49-F238E27FC236}">
                  <a16:creationId xmlns:a16="http://schemas.microsoft.com/office/drawing/2014/main" id="{B36A5DAB-D5EC-D90F-3FC5-D2FACCE51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039"/>
              <a:ext cx="116" cy="233"/>
            </a:xfrm>
            <a:custGeom>
              <a:avLst/>
              <a:gdLst>
                <a:gd name="T0" fmla="*/ 0 w 690"/>
                <a:gd name="T1" fmla="*/ 2131 h 2131"/>
                <a:gd name="T2" fmla="*/ 690 w 690"/>
                <a:gd name="T3" fmla="*/ 0 h 2131"/>
                <a:gd name="T4" fmla="*/ 0 60000 65536"/>
                <a:gd name="T5" fmla="*/ 0 60000 65536"/>
                <a:gd name="T6" fmla="*/ 0 w 690"/>
                <a:gd name="T7" fmla="*/ 0 h 2131"/>
                <a:gd name="T8" fmla="*/ 690 w 690"/>
                <a:gd name="T9" fmla="*/ 2131 h 21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90" h="2131">
                  <a:moveTo>
                    <a:pt x="0" y="2131"/>
                  </a:moveTo>
                  <a:lnTo>
                    <a:pt x="69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7211" name="Freeform 17">
              <a:extLst>
                <a:ext uri="{FF2B5EF4-FFF2-40B4-BE49-F238E27FC236}">
                  <a16:creationId xmlns:a16="http://schemas.microsoft.com/office/drawing/2014/main" id="{44FCF16A-88CA-B366-E6F4-117EC0C88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047"/>
              <a:ext cx="116" cy="233"/>
            </a:xfrm>
            <a:custGeom>
              <a:avLst/>
              <a:gdLst>
                <a:gd name="T0" fmla="*/ 654 w 654"/>
                <a:gd name="T1" fmla="*/ 2116 h 2116"/>
                <a:gd name="T2" fmla="*/ 0 w 654"/>
                <a:gd name="T3" fmla="*/ 0 h 2116"/>
                <a:gd name="T4" fmla="*/ 0 60000 65536"/>
                <a:gd name="T5" fmla="*/ 0 60000 65536"/>
                <a:gd name="T6" fmla="*/ 0 w 654"/>
                <a:gd name="T7" fmla="*/ 0 h 2116"/>
                <a:gd name="T8" fmla="*/ 654 w 654"/>
                <a:gd name="T9" fmla="*/ 2116 h 2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2116">
                  <a:moveTo>
                    <a:pt x="654" y="2116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7212" name="Freeform 18">
              <a:extLst>
                <a:ext uri="{FF2B5EF4-FFF2-40B4-BE49-F238E27FC236}">
                  <a16:creationId xmlns:a16="http://schemas.microsoft.com/office/drawing/2014/main" id="{0FAA20E3-DEEF-2CF7-4DBC-01396720B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102"/>
              <a:ext cx="116" cy="233"/>
            </a:xfrm>
            <a:custGeom>
              <a:avLst/>
              <a:gdLst>
                <a:gd name="T0" fmla="*/ 0 w 1357"/>
                <a:gd name="T1" fmla="*/ 0 h 5"/>
                <a:gd name="T2" fmla="*/ 1357 w 1357"/>
                <a:gd name="T3" fmla="*/ 5 h 5"/>
                <a:gd name="T4" fmla="*/ 0 60000 65536"/>
                <a:gd name="T5" fmla="*/ 0 60000 65536"/>
                <a:gd name="T6" fmla="*/ 0 w 1357"/>
                <a:gd name="T7" fmla="*/ 0 h 5"/>
                <a:gd name="T8" fmla="*/ 1357 w 1357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57" h="5">
                  <a:moveTo>
                    <a:pt x="0" y="0"/>
                  </a:moveTo>
                  <a:lnTo>
                    <a:pt x="1357" y="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81267" name="Freeform 19">
            <a:extLst>
              <a:ext uri="{FF2B5EF4-FFF2-40B4-BE49-F238E27FC236}">
                <a16:creationId xmlns:a16="http://schemas.microsoft.com/office/drawing/2014/main" id="{840452FE-9F07-57E8-EF5F-4B8D99F56D77}"/>
              </a:ext>
            </a:extLst>
          </p:cNvPr>
          <p:cNvSpPr>
            <a:spLocks/>
          </p:cNvSpPr>
          <p:nvPr/>
        </p:nvSpPr>
        <p:spPr bwMode="auto">
          <a:xfrm>
            <a:off x="6359526" y="1883053"/>
            <a:ext cx="184731" cy="369332"/>
          </a:xfrm>
          <a:custGeom>
            <a:avLst/>
            <a:gdLst>
              <a:gd name="T0" fmla="*/ 0 w 684"/>
              <a:gd name="T1" fmla="*/ 0 h 1"/>
              <a:gd name="T2" fmla="*/ 2147483646 w 684"/>
              <a:gd name="T3" fmla="*/ 0 h 1"/>
              <a:gd name="T4" fmla="*/ 0 60000 65536"/>
              <a:gd name="T5" fmla="*/ 0 60000 65536"/>
              <a:gd name="T6" fmla="*/ 0 w 684"/>
              <a:gd name="T7" fmla="*/ 0 h 1"/>
              <a:gd name="T8" fmla="*/ 684 w 68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4" h="1">
                <a:moveTo>
                  <a:pt x="0" y="0"/>
                </a:moveTo>
                <a:lnTo>
                  <a:pt x="684" y="0"/>
                </a:lnTo>
              </a:path>
            </a:pathLst>
          </a:custGeom>
          <a:noFill/>
          <a:ln w="38100">
            <a:solidFill>
              <a:srgbClr val="2D5B38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64A92A62-2500-BE62-A5D6-5F332AA6E3F1}"/>
              </a:ext>
            </a:extLst>
          </p:cNvPr>
          <p:cNvGrpSpPr>
            <a:grpSpLocks/>
          </p:cNvGrpSpPr>
          <p:nvPr/>
        </p:nvGrpSpPr>
        <p:grpSpPr bwMode="auto">
          <a:xfrm>
            <a:off x="5811838" y="2713037"/>
            <a:ext cx="2163762" cy="817562"/>
            <a:chOff x="3000" y="1709"/>
            <a:chExt cx="1363" cy="515"/>
          </a:xfrm>
        </p:grpSpPr>
        <p:sp>
          <p:nvSpPr>
            <p:cNvPr id="47206" name="Line 21">
              <a:extLst>
                <a:ext uri="{FF2B5EF4-FFF2-40B4-BE49-F238E27FC236}">
                  <a16:creationId xmlns:a16="http://schemas.microsoft.com/office/drawing/2014/main" id="{D0EC494D-23E7-2D23-4DD2-5B5BEAB323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0" y="2224"/>
              <a:ext cx="13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7207" name="Freeform 22">
              <a:extLst>
                <a:ext uri="{FF2B5EF4-FFF2-40B4-BE49-F238E27FC236}">
                  <a16:creationId xmlns:a16="http://schemas.microsoft.com/office/drawing/2014/main" id="{D7DFCB78-FE0D-3D95-5909-B63AD6387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709"/>
              <a:ext cx="255" cy="233"/>
            </a:xfrm>
            <a:custGeom>
              <a:avLst/>
              <a:gdLst>
                <a:gd name="T0" fmla="*/ 0 w 255"/>
                <a:gd name="T1" fmla="*/ 800 h 800"/>
                <a:gd name="T2" fmla="*/ 255 w 255"/>
                <a:gd name="T3" fmla="*/ 0 h 800"/>
                <a:gd name="T4" fmla="*/ 0 60000 65536"/>
                <a:gd name="T5" fmla="*/ 0 60000 65536"/>
                <a:gd name="T6" fmla="*/ 0 w 255"/>
                <a:gd name="T7" fmla="*/ 0 h 800"/>
                <a:gd name="T8" fmla="*/ 255 w 255"/>
                <a:gd name="T9" fmla="*/ 800 h 8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5" h="800">
                  <a:moveTo>
                    <a:pt x="0" y="800"/>
                  </a:moveTo>
                  <a:lnTo>
                    <a:pt x="255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7208" name="Freeform 23">
              <a:extLst>
                <a:ext uri="{FF2B5EF4-FFF2-40B4-BE49-F238E27FC236}">
                  <a16:creationId xmlns:a16="http://schemas.microsoft.com/office/drawing/2014/main" id="{F2D01CC6-C090-8D92-A533-AC8570E7D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1709"/>
              <a:ext cx="253" cy="233"/>
            </a:xfrm>
            <a:custGeom>
              <a:avLst/>
              <a:gdLst>
                <a:gd name="T0" fmla="*/ 253 w 253"/>
                <a:gd name="T1" fmla="*/ 801 h 801"/>
                <a:gd name="T2" fmla="*/ 0 w 253"/>
                <a:gd name="T3" fmla="*/ 0 h 801"/>
                <a:gd name="T4" fmla="*/ 0 60000 65536"/>
                <a:gd name="T5" fmla="*/ 0 60000 65536"/>
                <a:gd name="T6" fmla="*/ 0 w 253"/>
                <a:gd name="T7" fmla="*/ 0 h 801"/>
                <a:gd name="T8" fmla="*/ 253 w 253"/>
                <a:gd name="T9" fmla="*/ 801 h 80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3" h="801">
                  <a:moveTo>
                    <a:pt x="253" y="801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81272" name="Line 24">
            <a:extLst>
              <a:ext uri="{FF2B5EF4-FFF2-40B4-BE49-F238E27FC236}">
                <a16:creationId xmlns:a16="http://schemas.microsoft.com/office/drawing/2014/main" id="{790A261E-7023-45BC-93F3-0D15343E1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1" y="2644775"/>
            <a:ext cx="4416425" cy="0"/>
          </a:xfrm>
          <a:prstGeom prst="line">
            <a:avLst/>
          </a:prstGeom>
          <a:noFill/>
          <a:ln w="12700">
            <a:solidFill>
              <a:srgbClr val="2D5B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1273" name="Freeform 25">
            <a:extLst>
              <a:ext uri="{FF2B5EF4-FFF2-40B4-BE49-F238E27FC236}">
                <a16:creationId xmlns:a16="http://schemas.microsoft.com/office/drawing/2014/main" id="{AF89F8C6-487B-7A3E-67E5-840E40309E33}"/>
              </a:ext>
            </a:extLst>
          </p:cNvPr>
          <p:cNvSpPr>
            <a:spLocks/>
          </p:cNvSpPr>
          <p:nvPr/>
        </p:nvSpPr>
        <p:spPr bwMode="auto">
          <a:xfrm>
            <a:off x="3532189" y="4322247"/>
            <a:ext cx="1587" cy="369332"/>
          </a:xfrm>
          <a:custGeom>
            <a:avLst/>
            <a:gdLst>
              <a:gd name="T0" fmla="*/ 0 w 1"/>
              <a:gd name="T1" fmla="*/ 0 h 2328"/>
              <a:gd name="T2" fmla="*/ 2147483646 w 1"/>
              <a:gd name="T3" fmla="*/ 2147483646 h 2328"/>
              <a:gd name="T4" fmla="*/ 0 60000 65536"/>
              <a:gd name="T5" fmla="*/ 0 60000 65536"/>
              <a:gd name="T6" fmla="*/ 0 w 1"/>
              <a:gd name="T7" fmla="*/ 0 h 2328"/>
              <a:gd name="T8" fmla="*/ 1 w 1"/>
              <a:gd name="T9" fmla="*/ 2328 h 23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328">
                <a:moveTo>
                  <a:pt x="0" y="0"/>
                </a:moveTo>
                <a:lnTo>
                  <a:pt x="1" y="2328"/>
                </a:lnTo>
              </a:path>
            </a:pathLst>
          </a:custGeom>
          <a:noFill/>
          <a:ln w="12700">
            <a:solidFill>
              <a:srgbClr val="2D5B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1274" name="Freeform 26">
            <a:extLst>
              <a:ext uri="{FF2B5EF4-FFF2-40B4-BE49-F238E27FC236}">
                <a16:creationId xmlns:a16="http://schemas.microsoft.com/office/drawing/2014/main" id="{B48381D4-7420-5429-5B43-32C267AD888E}"/>
              </a:ext>
            </a:extLst>
          </p:cNvPr>
          <p:cNvSpPr>
            <a:spLocks/>
          </p:cNvSpPr>
          <p:nvPr/>
        </p:nvSpPr>
        <p:spPr bwMode="auto">
          <a:xfrm>
            <a:off x="6240464" y="2078316"/>
            <a:ext cx="1309687" cy="369332"/>
          </a:xfrm>
          <a:custGeom>
            <a:avLst/>
            <a:gdLst>
              <a:gd name="T0" fmla="*/ 0 w 825"/>
              <a:gd name="T1" fmla="*/ 0 h 1"/>
              <a:gd name="T2" fmla="*/ 2147483646 w 825"/>
              <a:gd name="T3" fmla="*/ 0 h 1"/>
              <a:gd name="T4" fmla="*/ 0 60000 65536"/>
              <a:gd name="T5" fmla="*/ 0 60000 65536"/>
              <a:gd name="T6" fmla="*/ 0 w 825"/>
              <a:gd name="T7" fmla="*/ 0 h 1"/>
              <a:gd name="T8" fmla="*/ 825 w 82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5" h="1">
                <a:moveTo>
                  <a:pt x="0" y="0"/>
                </a:moveTo>
                <a:lnTo>
                  <a:pt x="825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1275" name="Freeform 27">
            <a:extLst>
              <a:ext uri="{FF2B5EF4-FFF2-40B4-BE49-F238E27FC236}">
                <a16:creationId xmlns:a16="http://schemas.microsoft.com/office/drawing/2014/main" id="{CD49A60E-C29F-BAF2-5D04-CCFAEB721AEA}"/>
              </a:ext>
            </a:extLst>
          </p:cNvPr>
          <p:cNvSpPr>
            <a:spLocks/>
          </p:cNvSpPr>
          <p:nvPr/>
        </p:nvSpPr>
        <p:spPr bwMode="auto">
          <a:xfrm>
            <a:off x="3543300" y="5357296"/>
            <a:ext cx="1588" cy="369332"/>
          </a:xfrm>
          <a:custGeom>
            <a:avLst/>
            <a:gdLst>
              <a:gd name="T0" fmla="*/ 0 w 1"/>
              <a:gd name="T1" fmla="*/ 0 h 786"/>
              <a:gd name="T2" fmla="*/ 0 w 1"/>
              <a:gd name="T3" fmla="*/ 2147483646 h 786"/>
              <a:gd name="T4" fmla="*/ 0 60000 65536"/>
              <a:gd name="T5" fmla="*/ 0 60000 65536"/>
              <a:gd name="T6" fmla="*/ 0 w 1"/>
              <a:gd name="T7" fmla="*/ 0 h 786"/>
              <a:gd name="T8" fmla="*/ 1 w 1"/>
              <a:gd name="T9" fmla="*/ 786 h 7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86">
                <a:moveTo>
                  <a:pt x="0" y="0"/>
                </a:moveTo>
                <a:lnTo>
                  <a:pt x="0" y="786"/>
                </a:lnTo>
              </a:path>
            </a:pathLst>
          </a:custGeom>
          <a:noFill/>
          <a:ln w="38100">
            <a:solidFill>
              <a:srgbClr val="2D5B38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1276" name="Freeform 28">
            <a:extLst>
              <a:ext uri="{FF2B5EF4-FFF2-40B4-BE49-F238E27FC236}">
                <a16:creationId xmlns:a16="http://schemas.microsoft.com/office/drawing/2014/main" id="{F645DDE4-EB5E-C1AF-71CC-F78860EB7186}"/>
              </a:ext>
            </a:extLst>
          </p:cNvPr>
          <p:cNvSpPr>
            <a:spLocks/>
          </p:cNvSpPr>
          <p:nvPr/>
        </p:nvSpPr>
        <p:spPr bwMode="auto">
          <a:xfrm>
            <a:off x="4016375" y="5335865"/>
            <a:ext cx="1588" cy="369332"/>
          </a:xfrm>
          <a:custGeom>
            <a:avLst/>
            <a:gdLst>
              <a:gd name="T0" fmla="*/ 0 w 1"/>
              <a:gd name="T1" fmla="*/ 2147483646 h 831"/>
              <a:gd name="T2" fmla="*/ 0 w 1"/>
              <a:gd name="T3" fmla="*/ 0 h 831"/>
              <a:gd name="T4" fmla="*/ 0 60000 65536"/>
              <a:gd name="T5" fmla="*/ 0 60000 65536"/>
              <a:gd name="T6" fmla="*/ 0 w 1"/>
              <a:gd name="T7" fmla="*/ 0 h 831"/>
              <a:gd name="T8" fmla="*/ 1 w 1"/>
              <a:gd name="T9" fmla="*/ 831 h 83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31">
                <a:moveTo>
                  <a:pt x="0" y="831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1277" name="Line 29">
            <a:extLst>
              <a:ext uri="{FF2B5EF4-FFF2-40B4-BE49-F238E27FC236}">
                <a16:creationId xmlns:a16="http://schemas.microsoft.com/office/drawing/2014/main" id="{5B52B6EB-F3C2-2949-5B3A-E2E80D8E76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4763" y="2312988"/>
            <a:ext cx="0" cy="39735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1278" name="Freeform 30">
            <a:extLst>
              <a:ext uri="{FF2B5EF4-FFF2-40B4-BE49-F238E27FC236}">
                <a16:creationId xmlns:a16="http://schemas.microsoft.com/office/drawing/2014/main" id="{0F30A894-86CC-DB96-6817-5F240B76C1CE}"/>
              </a:ext>
            </a:extLst>
          </p:cNvPr>
          <p:cNvSpPr>
            <a:spLocks/>
          </p:cNvSpPr>
          <p:nvPr/>
        </p:nvSpPr>
        <p:spPr bwMode="auto">
          <a:xfrm>
            <a:off x="3700464" y="2254528"/>
            <a:ext cx="184731" cy="369332"/>
          </a:xfrm>
          <a:custGeom>
            <a:avLst/>
            <a:gdLst>
              <a:gd name="T0" fmla="*/ 0 w 2544"/>
              <a:gd name="T1" fmla="*/ 0 h 1"/>
              <a:gd name="T2" fmla="*/ 2147483646 w 2544"/>
              <a:gd name="T3" fmla="*/ 0 h 1"/>
              <a:gd name="T4" fmla="*/ 0 60000 65536"/>
              <a:gd name="T5" fmla="*/ 0 60000 65536"/>
              <a:gd name="T6" fmla="*/ 0 w 2544"/>
              <a:gd name="T7" fmla="*/ 0 h 1"/>
              <a:gd name="T8" fmla="*/ 2544 w 254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44" h="1">
                <a:moveTo>
                  <a:pt x="0" y="0"/>
                </a:moveTo>
                <a:lnTo>
                  <a:pt x="2544" y="0"/>
                </a:ln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1279" name="Oval 31">
            <a:extLst>
              <a:ext uri="{FF2B5EF4-FFF2-40B4-BE49-F238E27FC236}">
                <a16:creationId xmlns:a16="http://schemas.microsoft.com/office/drawing/2014/main" id="{FFE0E4DB-543E-1BBB-9B99-0157A773E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951" y="5265619"/>
            <a:ext cx="1477963" cy="519351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1280" name="Line 32">
            <a:extLst>
              <a:ext uri="{FF2B5EF4-FFF2-40B4-BE49-F238E27FC236}">
                <a16:creationId xmlns:a16="http://schemas.microsoft.com/office/drawing/2014/main" id="{AB809B1A-079E-FA37-BD20-9178D6B06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2975" y="2438401"/>
            <a:ext cx="0" cy="3082925"/>
          </a:xfrm>
          <a:prstGeom prst="line">
            <a:avLst/>
          </a:prstGeom>
          <a:noFill/>
          <a:ln w="12700">
            <a:solidFill>
              <a:srgbClr val="FF6D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1281" name="Freeform 33">
            <a:extLst>
              <a:ext uri="{FF2B5EF4-FFF2-40B4-BE49-F238E27FC236}">
                <a16:creationId xmlns:a16="http://schemas.microsoft.com/office/drawing/2014/main" id="{BB867EAD-3A96-01B8-B3A1-66590F4AAC25}"/>
              </a:ext>
            </a:extLst>
          </p:cNvPr>
          <p:cNvSpPr>
            <a:spLocks/>
          </p:cNvSpPr>
          <p:nvPr/>
        </p:nvSpPr>
        <p:spPr bwMode="auto">
          <a:xfrm>
            <a:off x="3819526" y="5351740"/>
            <a:ext cx="184731" cy="369332"/>
          </a:xfrm>
          <a:custGeom>
            <a:avLst/>
            <a:gdLst>
              <a:gd name="T0" fmla="*/ 0 w 1"/>
              <a:gd name="T1" fmla="*/ 0 h 865"/>
              <a:gd name="T2" fmla="*/ 0 w 1"/>
              <a:gd name="T3" fmla="*/ 2147483646 h 865"/>
              <a:gd name="T4" fmla="*/ 0 60000 65536"/>
              <a:gd name="T5" fmla="*/ 0 60000 65536"/>
              <a:gd name="T6" fmla="*/ 0 w 1"/>
              <a:gd name="T7" fmla="*/ 0 h 865"/>
              <a:gd name="T8" fmla="*/ 1 w 1"/>
              <a:gd name="T9" fmla="*/ 865 h 8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65">
                <a:moveTo>
                  <a:pt x="0" y="0"/>
                </a:moveTo>
                <a:lnTo>
                  <a:pt x="0" y="865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1282" name="Freeform 34">
            <a:extLst>
              <a:ext uri="{FF2B5EF4-FFF2-40B4-BE49-F238E27FC236}">
                <a16:creationId xmlns:a16="http://schemas.microsoft.com/office/drawing/2014/main" id="{7A5032D4-E359-3608-BA0A-6E07C3E62E6D}"/>
              </a:ext>
            </a:extLst>
          </p:cNvPr>
          <p:cNvSpPr>
            <a:spLocks/>
          </p:cNvSpPr>
          <p:nvPr/>
        </p:nvSpPr>
        <p:spPr bwMode="auto">
          <a:xfrm>
            <a:off x="6211889" y="2254528"/>
            <a:ext cx="184731" cy="369332"/>
          </a:xfrm>
          <a:custGeom>
            <a:avLst/>
            <a:gdLst>
              <a:gd name="T0" fmla="*/ 0 w 864"/>
              <a:gd name="T1" fmla="*/ 0 h 1"/>
              <a:gd name="T2" fmla="*/ 2147483646 w 864"/>
              <a:gd name="T3" fmla="*/ 2147483646 h 1"/>
              <a:gd name="T4" fmla="*/ 0 60000 65536"/>
              <a:gd name="T5" fmla="*/ 0 60000 65536"/>
              <a:gd name="T6" fmla="*/ 0 w 864"/>
              <a:gd name="T7" fmla="*/ 0 h 1"/>
              <a:gd name="T8" fmla="*/ 864 w 86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64" h="1">
                <a:moveTo>
                  <a:pt x="0" y="0"/>
                </a:moveTo>
                <a:lnTo>
                  <a:pt x="864" y="1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1283" name="Freeform 35">
            <a:extLst>
              <a:ext uri="{FF2B5EF4-FFF2-40B4-BE49-F238E27FC236}">
                <a16:creationId xmlns:a16="http://schemas.microsoft.com/office/drawing/2014/main" id="{BB6D573A-FA36-E23B-BE27-A8C4E6424716}"/>
              </a:ext>
            </a:extLst>
          </p:cNvPr>
          <p:cNvSpPr>
            <a:spLocks/>
          </p:cNvSpPr>
          <p:nvPr/>
        </p:nvSpPr>
        <p:spPr bwMode="auto">
          <a:xfrm>
            <a:off x="6243639" y="2460903"/>
            <a:ext cx="184731" cy="369332"/>
          </a:xfrm>
          <a:custGeom>
            <a:avLst/>
            <a:gdLst>
              <a:gd name="T0" fmla="*/ 0 w 822"/>
              <a:gd name="T1" fmla="*/ 0 h 1"/>
              <a:gd name="T2" fmla="*/ 2147483646 w 822"/>
              <a:gd name="T3" fmla="*/ 0 h 1"/>
              <a:gd name="T4" fmla="*/ 0 60000 65536"/>
              <a:gd name="T5" fmla="*/ 0 60000 65536"/>
              <a:gd name="T6" fmla="*/ 0 w 822"/>
              <a:gd name="T7" fmla="*/ 0 h 1"/>
              <a:gd name="T8" fmla="*/ 822 w 82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2" h="1">
                <a:moveTo>
                  <a:pt x="0" y="0"/>
                </a:moveTo>
                <a:lnTo>
                  <a:pt x="822" y="0"/>
                </a:lnTo>
              </a:path>
            </a:pathLst>
          </a:custGeom>
          <a:noFill/>
          <a:ln w="38100">
            <a:solidFill>
              <a:srgbClr val="2D5B38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1284" name="Freeform 36">
            <a:extLst>
              <a:ext uri="{FF2B5EF4-FFF2-40B4-BE49-F238E27FC236}">
                <a16:creationId xmlns:a16="http://schemas.microsoft.com/office/drawing/2014/main" id="{472EAEF2-F8C4-AA41-F447-F5EA7D77C6D3}"/>
              </a:ext>
            </a:extLst>
          </p:cNvPr>
          <p:cNvSpPr>
            <a:spLocks/>
          </p:cNvSpPr>
          <p:nvPr/>
        </p:nvSpPr>
        <p:spPr bwMode="auto">
          <a:xfrm>
            <a:off x="4279901" y="5354915"/>
            <a:ext cx="184731" cy="369332"/>
          </a:xfrm>
          <a:custGeom>
            <a:avLst/>
            <a:gdLst>
              <a:gd name="T0" fmla="*/ 0 w 1"/>
              <a:gd name="T1" fmla="*/ 0 h 681"/>
              <a:gd name="T2" fmla="*/ 0 w 1"/>
              <a:gd name="T3" fmla="*/ 2147483646 h 681"/>
              <a:gd name="T4" fmla="*/ 0 60000 65536"/>
              <a:gd name="T5" fmla="*/ 0 60000 65536"/>
              <a:gd name="T6" fmla="*/ 0 w 1"/>
              <a:gd name="T7" fmla="*/ 0 h 681"/>
              <a:gd name="T8" fmla="*/ 1 w 1"/>
              <a:gd name="T9" fmla="*/ 681 h 6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81">
                <a:moveTo>
                  <a:pt x="0" y="0"/>
                </a:moveTo>
                <a:lnTo>
                  <a:pt x="0" y="681"/>
                </a:lnTo>
              </a:path>
            </a:pathLst>
          </a:custGeom>
          <a:noFill/>
          <a:ln w="38100">
            <a:solidFill>
              <a:srgbClr val="2D5B38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1285" name="Line 37">
            <a:extLst>
              <a:ext uri="{FF2B5EF4-FFF2-40B4-BE49-F238E27FC236}">
                <a16:creationId xmlns:a16="http://schemas.microsoft.com/office/drawing/2014/main" id="{BDE206E8-90ED-C6BA-A813-EBAC03886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5025" y="2024063"/>
            <a:ext cx="0" cy="3668712"/>
          </a:xfrm>
          <a:prstGeom prst="line">
            <a:avLst/>
          </a:prstGeom>
          <a:noFill/>
          <a:ln w="9525">
            <a:solidFill>
              <a:srgbClr val="2D5B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1286" name="Oval 38">
            <a:extLst>
              <a:ext uri="{FF2B5EF4-FFF2-40B4-BE49-F238E27FC236}">
                <a16:creationId xmlns:a16="http://schemas.microsoft.com/office/drawing/2014/main" id="{9C94FFAC-E51F-11F5-164D-425576EB3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775" y="5278319"/>
            <a:ext cx="1238250" cy="519351"/>
          </a:xfrm>
          <a:prstGeom prst="ellipse">
            <a:avLst/>
          </a:prstGeom>
          <a:noFill/>
          <a:ln w="9525">
            <a:solidFill>
              <a:srgbClr val="2D5B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1287" name="Oval 39">
            <a:extLst>
              <a:ext uri="{FF2B5EF4-FFF2-40B4-BE49-F238E27FC236}">
                <a16:creationId xmlns:a16="http://schemas.microsoft.com/office/drawing/2014/main" id="{DFFA7839-71EF-4BA0-4D3F-36685A55B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6" y="5264825"/>
            <a:ext cx="1585913" cy="519351"/>
          </a:xfrm>
          <a:prstGeom prst="ellipse">
            <a:avLst/>
          </a:prstGeom>
          <a:noFill/>
          <a:ln w="9525">
            <a:solidFill>
              <a:srgbClr val="2D5B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1288" name="Line 40">
            <a:extLst>
              <a:ext uri="{FF2B5EF4-FFF2-40B4-BE49-F238E27FC236}">
                <a16:creationId xmlns:a16="http://schemas.microsoft.com/office/drawing/2014/main" id="{AE6F1690-D003-B6DE-FBAA-46CBD74E31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3300" y="2622550"/>
            <a:ext cx="0" cy="2897188"/>
          </a:xfrm>
          <a:prstGeom prst="line">
            <a:avLst/>
          </a:prstGeom>
          <a:noFill/>
          <a:ln w="12700">
            <a:solidFill>
              <a:srgbClr val="2D5B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1289" name="Oval 41">
            <a:extLst>
              <a:ext uri="{FF2B5EF4-FFF2-40B4-BE49-F238E27FC236}">
                <a16:creationId xmlns:a16="http://schemas.microsoft.com/office/drawing/2014/main" id="{D5497342-FB05-1121-AE71-12EF3B33F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2166026"/>
            <a:ext cx="1384300" cy="519351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1290" name="Oval 42">
            <a:extLst>
              <a:ext uri="{FF2B5EF4-FFF2-40B4-BE49-F238E27FC236}">
                <a16:creationId xmlns:a16="http://schemas.microsoft.com/office/drawing/2014/main" id="{374657E1-3946-210C-38DD-A976A57DE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4" y="5275938"/>
            <a:ext cx="1444625" cy="519351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1291" name="Text Box 43">
            <a:extLst>
              <a:ext uri="{FF2B5EF4-FFF2-40B4-BE49-F238E27FC236}">
                <a16:creationId xmlns:a16="http://schemas.microsoft.com/office/drawing/2014/main" id="{B2E072C9-AD79-9D5F-0F77-E73FFB4EF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404814"/>
            <a:ext cx="26590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如何找椭圆另一根轴的端点（即最前、最后点）</a:t>
            </a:r>
          </a:p>
        </p:txBody>
      </p:sp>
      <p:sp>
        <p:nvSpPr>
          <p:cNvPr id="47139" name="Rectangle 44">
            <a:extLst>
              <a:ext uri="{FF2B5EF4-FFF2-40B4-BE49-F238E27FC236}">
                <a16:creationId xmlns:a16="http://schemas.microsoft.com/office/drawing/2014/main" id="{6138F926-AFF6-4623-9BAB-58676A962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404814"/>
            <a:ext cx="38163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b="1">
                <a:ea typeface="宋体" panose="02010600030101010101" pitchFamily="2" charset="-122"/>
              </a:rPr>
              <a:t>例</a:t>
            </a:r>
            <a:r>
              <a:rPr lang="en-US" altLang="zh-CN" sz="2800" b="1">
                <a:ea typeface="宋体" panose="02010600030101010101" pitchFamily="2" charset="-122"/>
              </a:rPr>
              <a:t>1: </a:t>
            </a:r>
            <a:r>
              <a:rPr lang="zh-CN" altLang="en-US" sz="2800" b="1">
                <a:ea typeface="宋体" panose="02010600030101010101" pitchFamily="2" charset="-122"/>
              </a:rPr>
              <a:t>圆锥被正垂面截断，完成三视图。</a:t>
            </a:r>
          </a:p>
        </p:txBody>
      </p:sp>
      <p:grpSp>
        <p:nvGrpSpPr>
          <p:cNvPr id="4" name="Group 45">
            <a:extLst>
              <a:ext uri="{FF2B5EF4-FFF2-40B4-BE49-F238E27FC236}">
                <a16:creationId xmlns:a16="http://schemas.microsoft.com/office/drawing/2014/main" id="{5DD87262-3191-3B93-06DB-AC251A043532}"/>
              </a:ext>
            </a:extLst>
          </p:cNvPr>
          <p:cNvGrpSpPr>
            <a:grpSpLocks/>
          </p:cNvGrpSpPr>
          <p:nvPr/>
        </p:nvGrpSpPr>
        <p:grpSpPr bwMode="auto">
          <a:xfrm>
            <a:off x="2832101" y="1501776"/>
            <a:ext cx="1903413" cy="1624013"/>
            <a:chOff x="824" y="946"/>
            <a:chExt cx="1199" cy="1023"/>
          </a:xfrm>
        </p:grpSpPr>
        <p:sp>
          <p:nvSpPr>
            <p:cNvPr id="47203" name="Text Box 46">
              <a:extLst>
                <a:ext uri="{FF2B5EF4-FFF2-40B4-BE49-F238E27FC236}">
                  <a16:creationId xmlns:a16="http://schemas.microsoft.com/office/drawing/2014/main" id="{5A6DD367-59B1-C6A5-4333-527D0A02A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" y="946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kumimoji="1" lang="en-US" altLang="zh-CN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'</a:t>
              </a:r>
              <a:endParaRPr kumimoji="1" lang="en-US" altLang="zh-CN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7204" name="Text Box 47">
              <a:extLst>
                <a:ext uri="{FF2B5EF4-FFF2-40B4-BE49-F238E27FC236}">
                  <a16:creationId xmlns:a16="http://schemas.microsoft.com/office/drawing/2014/main" id="{061FF5BB-916D-98FB-8690-4E53FD1A4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" y="1738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kumimoji="1" lang="en-US" altLang="zh-CN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'</a:t>
              </a:r>
              <a:endParaRPr kumimoji="1" lang="en-US" altLang="zh-CN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7205" name="Text Box 48">
              <a:extLst>
                <a:ext uri="{FF2B5EF4-FFF2-40B4-BE49-F238E27FC236}">
                  <a16:creationId xmlns:a16="http://schemas.microsoft.com/office/drawing/2014/main" id="{C1FD4529-8F4F-7B75-3F3E-C46040C45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8" y="1198"/>
              <a:ext cx="4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kumimoji="1" lang="en-US" altLang="zh-CN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’</a:t>
              </a:r>
              <a:r>
                <a:rPr kumimoji="1" lang="en-US" altLang="zh-CN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(4’)</a:t>
              </a:r>
            </a:p>
          </p:txBody>
        </p:sp>
      </p:grpSp>
      <p:sp>
        <p:nvSpPr>
          <p:cNvPr id="181297" name="Text Box 49">
            <a:extLst>
              <a:ext uri="{FF2B5EF4-FFF2-40B4-BE49-F238E27FC236}">
                <a16:creationId xmlns:a16="http://schemas.microsoft.com/office/drawing/2014/main" id="{502091FA-53BA-070C-EF15-2FB9EF5E9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2128838"/>
            <a:ext cx="817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1" lang="en-US" altLang="zh-CN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kumimoji="1" lang="en-US" altLang="zh-CN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' </a:t>
            </a:r>
            <a:r>
              <a:rPr kumimoji="1" lang="en-US" altLang="zh-CN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(6 ')</a:t>
            </a:r>
          </a:p>
        </p:txBody>
      </p:sp>
      <p:grpSp>
        <p:nvGrpSpPr>
          <p:cNvPr id="5" name="Group 50">
            <a:extLst>
              <a:ext uri="{FF2B5EF4-FFF2-40B4-BE49-F238E27FC236}">
                <a16:creationId xmlns:a16="http://schemas.microsoft.com/office/drawing/2014/main" id="{739BE8EE-74C7-46D4-8BB1-48A3D99D6F25}"/>
              </a:ext>
            </a:extLst>
          </p:cNvPr>
          <p:cNvGrpSpPr>
            <a:grpSpLocks/>
          </p:cNvGrpSpPr>
          <p:nvPr/>
        </p:nvGrpSpPr>
        <p:grpSpPr bwMode="auto">
          <a:xfrm>
            <a:off x="4564063" y="1501776"/>
            <a:ext cx="2705100" cy="366713"/>
            <a:chOff x="1915" y="946"/>
            <a:chExt cx="1704" cy="231"/>
          </a:xfrm>
        </p:grpSpPr>
        <p:sp>
          <p:nvSpPr>
            <p:cNvPr id="47201" name="Line 51">
              <a:extLst>
                <a:ext uri="{FF2B5EF4-FFF2-40B4-BE49-F238E27FC236}">
                  <a16:creationId xmlns:a16="http://schemas.microsoft.com/office/drawing/2014/main" id="{A12652B5-DE10-14F6-995F-B9BA67FD2D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5" y="1159"/>
              <a:ext cx="147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7202" name="Text Box 52">
              <a:extLst>
                <a:ext uri="{FF2B5EF4-FFF2-40B4-BE49-F238E27FC236}">
                  <a16:creationId xmlns:a16="http://schemas.microsoft.com/office/drawing/2014/main" id="{028CDD44-5E81-6E8E-6308-C334A0F9F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1" y="946"/>
              <a:ext cx="2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kumimoji="1" lang="en-US" altLang="zh-CN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"</a:t>
              </a:r>
              <a:endParaRPr kumimoji="1" lang="en-US" altLang="zh-CN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Group 53">
            <a:extLst>
              <a:ext uri="{FF2B5EF4-FFF2-40B4-BE49-F238E27FC236}">
                <a16:creationId xmlns:a16="http://schemas.microsoft.com/office/drawing/2014/main" id="{38AA0576-3E37-7517-906D-BBE5FAC4E93B}"/>
              </a:ext>
            </a:extLst>
          </p:cNvPr>
          <p:cNvGrpSpPr>
            <a:grpSpLocks/>
          </p:cNvGrpSpPr>
          <p:nvPr/>
        </p:nvGrpSpPr>
        <p:grpSpPr bwMode="auto">
          <a:xfrm>
            <a:off x="3097213" y="3009901"/>
            <a:ext cx="4171950" cy="366713"/>
            <a:chOff x="991" y="1896"/>
            <a:chExt cx="2628" cy="231"/>
          </a:xfrm>
        </p:grpSpPr>
        <p:sp>
          <p:nvSpPr>
            <p:cNvPr id="47199" name="Line 54">
              <a:extLst>
                <a:ext uri="{FF2B5EF4-FFF2-40B4-BE49-F238E27FC236}">
                  <a16:creationId xmlns:a16="http://schemas.microsoft.com/office/drawing/2014/main" id="{43B9B832-1480-374F-E841-3566D78BB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1897"/>
              <a:ext cx="239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7200" name="Text Box 55">
              <a:extLst>
                <a:ext uri="{FF2B5EF4-FFF2-40B4-BE49-F238E27FC236}">
                  <a16:creationId xmlns:a16="http://schemas.microsoft.com/office/drawing/2014/main" id="{6223DA0B-7516-54DD-7B19-7A44C1A1C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1" y="1896"/>
              <a:ext cx="2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kumimoji="1" lang="en-US" altLang="zh-CN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"</a:t>
              </a:r>
              <a:endParaRPr kumimoji="1" lang="en-US" altLang="zh-CN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Group 56">
            <a:extLst>
              <a:ext uri="{FF2B5EF4-FFF2-40B4-BE49-F238E27FC236}">
                <a16:creationId xmlns:a16="http://schemas.microsoft.com/office/drawing/2014/main" id="{8263B8AA-D939-4C9F-4D57-8729834EF03C}"/>
              </a:ext>
            </a:extLst>
          </p:cNvPr>
          <p:cNvGrpSpPr>
            <a:grpSpLocks/>
          </p:cNvGrpSpPr>
          <p:nvPr/>
        </p:nvGrpSpPr>
        <p:grpSpPr bwMode="auto">
          <a:xfrm>
            <a:off x="3838575" y="1985964"/>
            <a:ext cx="4249738" cy="465137"/>
            <a:chOff x="1458" y="1251"/>
            <a:chExt cx="2677" cy="293"/>
          </a:xfrm>
        </p:grpSpPr>
        <p:sp>
          <p:nvSpPr>
            <p:cNvPr id="47196" name="Freeform 57">
              <a:extLst>
                <a:ext uri="{FF2B5EF4-FFF2-40B4-BE49-F238E27FC236}">
                  <a16:creationId xmlns:a16="http://schemas.microsoft.com/office/drawing/2014/main" id="{609CA0FA-07F7-0546-F585-5E074AE40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" y="1311"/>
              <a:ext cx="2419" cy="233"/>
            </a:xfrm>
            <a:custGeom>
              <a:avLst/>
              <a:gdLst>
                <a:gd name="T0" fmla="*/ 0 w 2419"/>
                <a:gd name="T1" fmla="*/ 0 h 4"/>
                <a:gd name="T2" fmla="*/ 2419 w 2419"/>
                <a:gd name="T3" fmla="*/ 4 h 4"/>
                <a:gd name="T4" fmla="*/ 0 60000 65536"/>
                <a:gd name="T5" fmla="*/ 0 60000 65536"/>
                <a:gd name="T6" fmla="*/ 0 w 2419"/>
                <a:gd name="T7" fmla="*/ 0 h 4"/>
                <a:gd name="T8" fmla="*/ 2419 w 2419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19" h="4">
                  <a:moveTo>
                    <a:pt x="0" y="0"/>
                  </a:moveTo>
                  <a:lnTo>
                    <a:pt x="2419" y="4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7197" name="Text Box 58">
              <a:extLst>
                <a:ext uri="{FF2B5EF4-FFF2-40B4-BE49-F238E27FC236}">
                  <a16:creationId xmlns:a16="http://schemas.microsoft.com/office/drawing/2014/main" id="{7EB5E856-258F-931B-EEC7-DDC97980A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7" y="1305"/>
              <a:ext cx="2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kumimoji="1" lang="en-US" altLang="zh-CN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"</a:t>
              </a:r>
              <a:endParaRPr kumimoji="1" lang="en-US" altLang="zh-CN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7198" name="Text Box 59">
              <a:extLst>
                <a:ext uri="{FF2B5EF4-FFF2-40B4-BE49-F238E27FC236}">
                  <a16:creationId xmlns:a16="http://schemas.microsoft.com/office/drawing/2014/main" id="{8B006DCA-83CF-2A9A-B184-A00773B32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7" y="1251"/>
              <a:ext cx="2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r>
                <a:rPr kumimoji="1" lang="en-US" altLang="zh-CN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"</a:t>
              </a:r>
              <a:endParaRPr kumimoji="1" lang="en-US" altLang="zh-CN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Group 60">
            <a:extLst>
              <a:ext uri="{FF2B5EF4-FFF2-40B4-BE49-F238E27FC236}">
                <a16:creationId xmlns:a16="http://schemas.microsoft.com/office/drawing/2014/main" id="{BBFE8A77-8FF0-2F65-81AD-245E7DAB8D63}"/>
              </a:ext>
            </a:extLst>
          </p:cNvPr>
          <p:cNvGrpSpPr>
            <a:grpSpLocks/>
          </p:cNvGrpSpPr>
          <p:nvPr/>
        </p:nvGrpSpPr>
        <p:grpSpPr bwMode="auto">
          <a:xfrm>
            <a:off x="4281488" y="1839913"/>
            <a:ext cx="298450" cy="3776662"/>
            <a:chOff x="1737" y="1159"/>
            <a:chExt cx="188" cy="2379"/>
          </a:xfrm>
        </p:grpSpPr>
        <p:sp>
          <p:nvSpPr>
            <p:cNvPr id="47194" name="Line 61">
              <a:extLst>
                <a:ext uri="{FF2B5EF4-FFF2-40B4-BE49-F238E27FC236}">
                  <a16:creationId xmlns:a16="http://schemas.microsoft.com/office/drawing/2014/main" id="{A328C29A-84F9-0FDB-ED5C-B75DFBB47D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5" y="1159"/>
              <a:ext cx="0" cy="231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7195" name="Text Box 62">
              <a:extLst>
                <a:ext uri="{FF2B5EF4-FFF2-40B4-BE49-F238E27FC236}">
                  <a16:creationId xmlns:a16="http://schemas.microsoft.com/office/drawing/2014/main" id="{5E90E4F7-DACF-EEAE-2061-9E9D8296E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7" y="330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9" name="Group 63">
            <a:extLst>
              <a:ext uri="{FF2B5EF4-FFF2-40B4-BE49-F238E27FC236}">
                <a16:creationId xmlns:a16="http://schemas.microsoft.com/office/drawing/2014/main" id="{B6D590D0-4EB6-4D58-8E21-74BFB2E332E0}"/>
              </a:ext>
            </a:extLst>
          </p:cNvPr>
          <p:cNvGrpSpPr>
            <a:grpSpLocks/>
          </p:cNvGrpSpPr>
          <p:nvPr/>
        </p:nvGrpSpPr>
        <p:grpSpPr bwMode="auto">
          <a:xfrm>
            <a:off x="2908300" y="3011488"/>
            <a:ext cx="298450" cy="2792412"/>
            <a:chOff x="872" y="1897"/>
            <a:chExt cx="188" cy="1759"/>
          </a:xfrm>
        </p:grpSpPr>
        <p:sp>
          <p:nvSpPr>
            <p:cNvPr id="47192" name="Line 64">
              <a:extLst>
                <a:ext uri="{FF2B5EF4-FFF2-40B4-BE49-F238E27FC236}">
                  <a16:creationId xmlns:a16="http://schemas.microsoft.com/office/drawing/2014/main" id="{26B7A467-3B6F-A725-C802-DE6883DDA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1897"/>
              <a:ext cx="0" cy="15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7193" name="Text Box 65">
              <a:extLst>
                <a:ext uri="{FF2B5EF4-FFF2-40B4-BE49-F238E27FC236}">
                  <a16:creationId xmlns:a16="http://schemas.microsoft.com/office/drawing/2014/main" id="{38A8D76D-B8C7-429D-F947-284724A23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3425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</a:p>
          </p:txBody>
        </p:sp>
      </p:grpSp>
      <p:sp>
        <p:nvSpPr>
          <p:cNvPr id="181314" name="Text Box 66">
            <a:extLst>
              <a:ext uri="{FF2B5EF4-FFF2-40B4-BE49-F238E27FC236}">
                <a16:creationId xmlns:a16="http://schemas.microsoft.com/office/drawing/2014/main" id="{EE677717-A124-A1C1-00B4-B165D5B23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6" y="1704976"/>
            <a:ext cx="81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1" lang="en-US" altLang="zh-CN" b="1">
                <a:solidFill>
                  <a:srgbClr val="2D5B3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kumimoji="1" lang="en-US" altLang="zh-CN" b="1">
                <a:solidFill>
                  <a:srgbClr val="2D5B3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’ </a:t>
            </a:r>
            <a:r>
              <a:rPr kumimoji="1" lang="en-US" altLang="zh-CN" b="1">
                <a:solidFill>
                  <a:srgbClr val="2D5B3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(8')</a:t>
            </a:r>
          </a:p>
        </p:txBody>
      </p:sp>
      <p:sp>
        <p:nvSpPr>
          <p:cNvPr id="181315" name="Text Box 67">
            <a:extLst>
              <a:ext uri="{FF2B5EF4-FFF2-40B4-BE49-F238E27FC236}">
                <a16:creationId xmlns:a16="http://schemas.microsoft.com/office/drawing/2014/main" id="{BA696A0A-B9B8-D913-CCA7-DEC6FCB61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0" y="2436813"/>
            <a:ext cx="973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1" lang="en-US" altLang="zh-CN" b="1">
                <a:solidFill>
                  <a:srgbClr val="2D5B3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r>
              <a:rPr kumimoji="1" lang="en-US" altLang="zh-CN" b="1">
                <a:solidFill>
                  <a:srgbClr val="2D5B3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’ </a:t>
            </a:r>
            <a:r>
              <a:rPr kumimoji="1" lang="en-US" altLang="zh-CN" b="1">
                <a:solidFill>
                  <a:srgbClr val="2D5B3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(10')</a:t>
            </a:r>
          </a:p>
        </p:txBody>
      </p:sp>
      <p:grpSp>
        <p:nvGrpSpPr>
          <p:cNvPr id="10" name="Group 68">
            <a:extLst>
              <a:ext uri="{FF2B5EF4-FFF2-40B4-BE49-F238E27FC236}">
                <a16:creationId xmlns:a16="http://schemas.microsoft.com/office/drawing/2014/main" id="{2CCB0987-AE12-CF00-FB67-4BF050EF6011}"/>
              </a:ext>
            </a:extLst>
          </p:cNvPr>
          <p:cNvGrpSpPr>
            <a:grpSpLocks/>
          </p:cNvGrpSpPr>
          <p:nvPr/>
        </p:nvGrpSpPr>
        <p:grpSpPr bwMode="auto">
          <a:xfrm>
            <a:off x="5992813" y="1762125"/>
            <a:ext cx="1878012" cy="508000"/>
            <a:chOff x="2815" y="1110"/>
            <a:chExt cx="1183" cy="320"/>
          </a:xfrm>
        </p:grpSpPr>
        <p:grpSp>
          <p:nvGrpSpPr>
            <p:cNvPr id="47187" name="Group 69">
              <a:extLst>
                <a:ext uri="{FF2B5EF4-FFF2-40B4-BE49-F238E27FC236}">
                  <a16:creationId xmlns:a16="http://schemas.microsoft.com/office/drawing/2014/main" id="{ED4B54EB-384A-13D5-2710-A15165801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5" y="1110"/>
              <a:ext cx="1183" cy="235"/>
              <a:chOff x="2815" y="1110"/>
              <a:chExt cx="1183" cy="235"/>
            </a:xfrm>
          </p:grpSpPr>
          <p:sp>
            <p:nvSpPr>
              <p:cNvPr id="47190" name="Text Box 70">
                <a:extLst>
                  <a:ext uri="{FF2B5EF4-FFF2-40B4-BE49-F238E27FC236}">
                    <a16:creationId xmlns:a16="http://schemas.microsoft.com/office/drawing/2014/main" id="{B9A936B4-E6E9-9B44-A5D0-7F75E491ED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0" y="1110"/>
                <a:ext cx="2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b="1">
                    <a:solidFill>
                      <a:srgbClr val="2D5B3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7</a:t>
                </a:r>
                <a:r>
                  <a:rPr kumimoji="1" lang="en-US" altLang="zh-CN" b="1">
                    <a:solidFill>
                      <a:srgbClr val="2D5B3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"</a:t>
                </a:r>
                <a:endParaRPr kumimoji="1" lang="en-US" altLang="zh-CN" b="1">
                  <a:solidFill>
                    <a:srgbClr val="2D5B38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191" name="Text Box 71">
                <a:extLst>
                  <a:ext uri="{FF2B5EF4-FFF2-40B4-BE49-F238E27FC236}">
                    <a16:creationId xmlns:a16="http://schemas.microsoft.com/office/drawing/2014/main" id="{EA6222FA-9A20-EA32-0E77-D3EECBABA2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5" y="1114"/>
                <a:ext cx="2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b="1">
                    <a:solidFill>
                      <a:srgbClr val="2D5B3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8</a:t>
                </a:r>
                <a:r>
                  <a:rPr kumimoji="1" lang="en-US" altLang="zh-CN" b="1">
                    <a:solidFill>
                      <a:srgbClr val="2D5B3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"</a:t>
                </a:r>
                <a:endParaRPr kumimoji="1" lang="en-US" altLang="zh-CN" b="1">
                  <a:solidFill>
                    <a:srgbClr val="2D5B38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7188" name="Text Box 72">
              <a:extLst>
                <a:ext uri="{FF2B5EF4-FFF2-40B4-BE49-F238E27FC236}">
                  <a16:creationId xmlns:a16="http://schemas.microsoft.com/office/drawing/2014/main" id="{E7507210-EAD2-A4BE-6D0D-2919C8D6A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5" y="1180"/>
              <a:ext cx="1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000">
                  <a:solidFill>
                    <a:srgbClr val="2D5B38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•</a:t>
              </a:r>
            </a:p>
          </p:txBody>
        </p:sp>
        <p:sp>
          <p:nvSpPr>
            <p:cNvPr id="47189" name="Text Box 73">
              <a:extLst>
                <a:ext uri="{FF2B5EF4-FFF2-40B4-BE49-F238E27FC236}">
                  <a16:creationId xmlns:a16="http://schemas.microsoft.com/office/drawing/2014/main" id="{75FB3ED0-21C2-0DAC-B45F-4B8826903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9" y="1180"/>
              <a:ext cx="1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000">
                  <a:solidFill>
                    <a:srgbClr val="2D5B38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•</a:t>
              </a:r>
            </a:p>
          </p:txBody>
        </p:sp>
      </p:grpSp>
      <p:grpSp>
        <p:nvGrpSpPr>
          <p:cNvPr id="12" name="Group 74">
            <a:extLst>
              <a:ext uri="{FF2B5EF4-FFF2-40B4-BE49-F238E27FC236}">
                <a16:creationId xmlns:a16="http://schemas.microsoft.com/office/drawing/2014/main" id="{79A9F6F6-699B-41E3-446E-11AA5011CCF9}"/>
              </a:ext>
            </a:extLst>
          </p:cNvPr>
          <p:cNvGrpSpPr>
            <a:grpSpLocks/>
          </p:cNvGrpSpPr>
          <p:nvPr/>
        </p:nvGrpSpPr>
        <p:grpSpPr bwMode="auto">
          <a:xfrm>
            <a:off x="5818189" y="2181225"/>
            <a:ext cx="2270125" cy="457200"/>
            <a:chOff x="2705" y="1374"/>
            <a:chExt cx="1430" cy="288"/>
          </a:xfrm>
        </p:grpSpPr>
        <p:grpSp>
          <p:nvGrpSpPr>
            <p:cNvPr id="47182" name="Group 75">
              <a:extLst>
                <a:ext uri="{FF2B5EF4-FFF2-40B4-BE49-F238E27FC236}">
                  <a16:creationId xmlns:a16="http://schemas.microsoft.com/office/drawing/2014/main" id="{FF828A0C-6C97-4749-616A-7613074756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5" y="1374"/>
              <a:ext cx="1430" cy="277"/>
              <a:chOff x="2705" y="1374"/>
              <a:chExt cx="1430" cy="277"/>
            </a:xfrm>
          </p:grpSpPr>
          <p:sp>
            <p:nvSpPr>
              <p:cNvPr id="47185" name="Text Box 76">
                <a:extLst>
                  <a:ext uri="{FF2B5EF4-FFF2-40B4-BE49-F238E27FC236}">
                    <a16:creationId xmlns:a16="http://schemas.microsoft.com/office/drawing/2014/main" id="{EE7338B9-748D-C056-DFCB-4051DD027C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7" y="1420"/>
                <a:ext cx="2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r>
                  <a:rPr kumimoji="1" lang="en-US" altLang="zh-CN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"</a:t>
                </a:r>
                <a:endParaRPr kumimoji="1" lang="en-US" altLang="zh-CN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186" name="Text Box 77">
                <a:extLst>
                  <a:ext uri="{FF2B5EF4-FFF2-40B4-BE49-F238E27FC236}">
                    <a16:creationId xmlns:a16="http://schemas.microsoft.com/office/drawing/2014/main" id="{71BE03DE-5F36-28CC-C1D8-3FA3A7BBCF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5" y="1374"/>
                <a:ext cx="2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6</a:t>
                </a:r>
                <a:r>
                  <a:rPr kumimoji="1" lang="en-US" altLang="zh-CN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"</a:t>
                </a:r>
                <a:endParaRPr kumimoji="1" lang="en-US" altLang="zh-CN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7183" name="Text Box 78">
              <a:extLst>
                <a:ext uri="{FF2B5EF4-FFF2-40B4-BE49-F238E27FC236}">
                  <a16:creationId xmlns:a16="http://schemas.microsoft.com/office/drawing/2014/main" id="{2F29B663-1316-B222-926C-044A8040C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1411"/>
              <a:ext cx="1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•</a:t>
              </a:r>
            </a:p>
          </p:txBody>
        </p:sp>
        <p:sp>
          <p:nvSpPr>
            <p:cNvPr id="47184" name="Text Box 79">
              <a:extLst>
                <a:ext uri="{FF2B5EF4-FFF2-40B4-BE49-F238E27FC236}">
                  <a16:creationId xmlns:a16="http://schemas.microsoft.com/office/drawing/2014/main" id="{A03EE0E4-BDDD-22BD-BDC0-3543E0DB64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4" y="1412"/>
              <a:ext cx="1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•</a:t>
              </a:r>
            </a:p>
          </p:txBody>
        </p:sp>
      </p:grpSp>
      <p:grpSp>
        <p:nvGrpSpPr>
          <p:cNvPr id="14" name="Group 80">
            <a:extLst>
              <a:ext uri="{FF2B5EF4-FFF2-40B4-BE49-F238E27FC236}">
                <a16:creationId xmlns:a16="http://schemas.microsoft.com/office/drawing/2014/main" id="{93E55C9B-CA17-FF32-7197-9F42DC86A41F}"/>
              </a:ext>
            </a:extLst>
          </p:cNvPr>
          <p:cNvGrpSpPr>
            <a:grpSpLocks/>
          </p:cNvGrpSpPr>
          <p:nvPr/>
        </p:nvGrpSpPr>
        <p:grpSpPr bwMode="auto">
          <a:xfrm>
            <a:off x="5954714" y="2446339"/>
            <a:ext cx="1857375" cy="579437"/>
            <a:chOff x="2791" y="1541"/>
            <a:chExt cx="1170" cy="365"/>
          </a:xfrm>
        </p:grpSpPr>
        <p:grpSp>
          <p:nvGrpSpPr>
            <p:cNvPr id="47177" name="Group 81">
              <a:extLst>
                <a:ext uri="{FF2B5EF4-FFF2-40B4-BE49-F238E27FC236}">
                  <a16:creationId xmlns:a16="http://schemas.microsoft.com/office/drawing/2014/main" id="{54BFA5D0-2C54-F897-E48E-EC27327B93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1" y="1667"/>
              <a:ext cx="1170" cy="239"/>
              <a:chOff x="2791" y="1667"/>
              <a:chExt cx="1170" cy="239"/>
            </a:xfrm>
          </p:grpSpPr>
          <p:sp>
            <p:nvSpPr>
              <p:cNvPr id="47180" name="Text Box 82">
                <a:extLst>
                  <a:ext uri="{FF2B5EF4-FFF2-40B4-BE49-F238E27FC236}">
                    <a16:creationId xmlns:a16="http://schemas.microsoft.com/office/drawing/2014/main" id="{FD74E2B2-8B9D-052F-D475-37208C711B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3" y="1667"/>
                <a:ext cx="2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b="1">
                    <a:solidFill>
                      <a:srgbClr val="2D5B3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9</a:t>
                </a:r>
                <a:r>
                  <a:rPr kumimoji="1" lang="en-US" altLang="zh-CN" b="1">
                    <a:solidFill>
                      <a:srgbClr val="2D5B3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"</a:t>
                </a:r>
                <a:endParaRPr kumimoji="1" lang="en-US" altLang="zh-CN" b="1">
                  <a:solidFill>
                    <a:srgbClr val="2D5B38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181" name="Text Box 83">
                <a:extLst>
                  <a:ext uri="{FF2B5EF4-FFF2-40B4-BE49-F238E27FC236}">
                    <a16:creationId xmlns:a16="http://schemas.microsoft.com/office/drawing/2014/main" id="{2A7572A6-7706-AA62-4716-40F359D303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1" y="1675"/>
                <a:ext cx="3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b="1">
                    <a:solidFill>
                      <a:srgbClr val="2D5B3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10</a:t>
                </a:r>
                <a:r>
                  <a:rPr kumimoji="1" lang="en-US" altLang="zh-CN" b="1">
                    <a:solidFill>
                      <a:srgbClr val="2D5B3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"</a:t>
                </a:r>
                <a:endParaRPr kumimoji="1" lang="en-US" altLang="zh-CN" b="1">
                  <a:solidFill>
                    <a:srgbClr val="2D5B38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7178" name="Text Box 84">
              <a:extLst>
                <a:ext uri="{FF2B5EF4-FFF2-40B4-BE49-F238E27FC236}">
                  <a16:creationId xmlns:a16="http://schemas.microsoft.com/office/drawing/2014/main" id="{0A59F9D8-9917-3865-6D83-92301F8889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545"/>
              <a:ext cx="1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000">
                  <a:solidFill>
                    <a:srgbClr val="2D5B38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•</a:t>
              </a:r>
            </a:p>
          </p:txBody>
        </p:sp>
        <p:sp>
          <p:nvSpPr>
            <p:cNvPr id="47179" name="Text Box 85">
              <a:extLst>
                <a:ext uri="{FF2B5EF4-FFF2-40B4-BE49-F238E27FC236}">
                  <a16:creationId xmlns:a16="http://schemas.microsoft.com/office/drawing/2014/main" id="{43015CC5-C0AE-9B5E-C85D-8B81A46CB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5" y="1541"/>
              <a:ext cx="1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000">
                  <a:solidFill>
                    <a:srgbClr val="2D5B38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•</a:t>
              </a:r>
            </a:p>
          </p:txBody>
        </p:sp>
      </p:grpSp>
      <p:grpSp>
        <p:nvGrpSpPr>
          <p:cNvPr id="16" name="Group 86">
            <a:extLst>
              <a:ext uri="{FF2B5EF4-FFF2-40B4-BE49-F238E27FC236}">
                <a16:creationId xmlns:a16="http://schemas.microsoft.com/office/drawing/2014/main" id="{75BE02DA-AEBA-669B-981D-179BD40DBA96}"/>
              </a:ext>
            </a:extLst>
          </p:cNvPr>
          <p:cNvGrpSpPr>
            <a:grpSpLocks/>
          </p:cNvGrpSpPr>
          <p:nvPr/>
        </p:nvGrpSpPr>
        <p:grpSpPr bwMode="auto">
          <a:xfrm>
            <a:off x="4143376" y="4757739"/>
            <a:ext cx="436563" cy="1628775"/>
            <a:chOff x="1650" y="2997"/>
            <a:chExt cx="275" cy="1026"/>
          </a:xfrm>
        </p:grpSpPr>
        <p:grpSp>
          <p:nvGrpSpPr>
            <p:cNvPr id="47172" name="Group 87">
              <a:extLst>
                <a:ext uri="{FF2B5EF4-FFF2-40B4-BE49-F238E27FC236}">
                  <a16:creationId xmlns:a16="http://schemas.microsoft.com/office/drawing/2014/main" id="{CBD9B33F-5F07-8B6E-2563-AD6312E088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1" y="2997"/>
              <a:ext cx="204" cy="1026"/>
              <a:chOff x="1721" y="2997"/>
              <a:chExt cx="204" cy="1026"/>
            </a:xfrm>
          </p:grpSpPr>
          <p:sp>
            <p:nvSpPr>
              <p:cNvPr id="47175" name="Text Box 88">
                <a:extLst>
                  <a:ext uri="{FF2B5EF4-FFF2-40B4-BE49-F238E27FC236}">
                    <a16:creationId xmlns:a16="http://schemas.microsoft.com/office/drawing/2014/main" id="{905B2494-8D48-4885-EF9F-464B995C5F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7" y="3792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b="1">
                    <a:solidFill>
                      <a:srgbClr val="2D5B3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7</a:t>
                </a:r>
              </a:p>
            </p:txBody>
          </p:sp>
          <p:sp>
            <p:nvSpPr>
              <p:cNvPr id="47176" name="Text Box 89">
                <a:extLst>
                  <a:ext uri="{FF2B5EF4-FFF2-40B4-BE49-F238E27FC236}">
                    <a16:creationId xmlns:a16="http://schemas.microsoft.com/office/drawing/2014/main" id="{F6C19081-7AAB-F8A0-61A1-5E19C92A73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1" y="2997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b="1">
                    <a:solidFill>
                      <a:srgbClr val="2D5B3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8</a:t>
                </a:r>
              </a:p>
            </p:txBody>
          </p:sp>
        </p:grpSp>
        <p:sp>
          <p:nvSpPr>
            <p:cNvPr id="47173" name="Text Box 90">
              <a:extLst>
                <a:ext uri="{FF2B5EF4-FFF2-40B4-BE49-F238E27FC236}">
                  <a16:creationId xmlns:a16="http://schemas.microsoft.com/office/drawing/2014/main" id="{8208686C-2841-7FDB-86D7-9709D7647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0" y="3028"/>
              <a:ext cx="1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000" b="1">
                  <a:solidFill>
                    <a:srgbClr val="2D5B38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•</a:t>
              </a:r>
            </a:p>
          </p:txBody>
        </p:sp>
        <p:sp>
          <p:nvSpPr>
            <p:cNvPr id="47174" name="Text Box 91">
              <a:extLst>
                <a:ext uri="{FF2B5EF4-FFF2-40B4-BE49-F238E27FC236}">
                  <a16:creationId xmlns:a16="http://schemas.microsoft.com/office/drawing/2014/main" id="{0E51435A-2504-B302-663C-8D4BD857B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3" y="3695"/>
              <a:ext cx="1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000" b="1">
                  <a:solidFill>
                    <a:srgbClr val="2D5B38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•</a:t>
              </a:r>
            </a:p>
          </p:txBody>
        </p:sp>
      </p:grpSp>
      <p:grpSp>
        <p:nvGrpSpPr>
          <p:cNvPr id="18" name="Group 92">
            <a:extLst>
              <a:ext uri="{FF2B5EF4-FFF2-40B4-BE49-F238E27FC236}">
                <a16:creationId xmlns:a16="http://schemas.microsoft.com/office/drawing/2014/main" id="{38A933FC-F002-3A88-46CC-8978947A0E8F}"/>
              </a:ext>
            </a:extLst>
          </p:cNvPr>
          <p:cNvGrpSpPr>
            <a:grpSpLocks/>
          </p:cNvGrpSpPr>
          <p:nvPr/>
        </p:nvGrpSpPr>
        <p:grpSpPr bwMode="auto">
          <a:xfrm>
            <a:off x="3317876" y="4587875"/>
            <a:ext cx="447675" cy="1843088"/>
            <a:chOff x="1130" y="2890"/>
            <a:chExt cx="282" cy="1161"/>
          </a:xfrm>
        </p:grpSpPr>
        <p:grpSp>
          <p:nvGrpSpPr>
            <p:cNvPr id="47167" name="Group 93">
              <a:extLst>
                <a:ext uri="{FF2B5EF4-FFF2-40B4-BE49-F238E27FC236}">
                  <a16:creationId xmlns:a16="http://schemas.microsoft.com/office/drawing/2014/main" id="{08CA0DB4-7055-D748-4329-644D033897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0" y="2890"/>
              <a:ext cx="282" cy="1161"/>
              <a:chOff x="1130" y="2890"/>
              <a:chExt cx="282" cy="1161"/>
            </a:xfrm>
          </p:grpSpPr>
          <p:sp>
            <p:nvSpPr>
              <p:cNvPr id="47170" name="Text Box 94">
                <a:extLst>
                  <a:ext uri="{FF2B5EF4-FFF2-40B4-BE49-F238E27FC236}">
                    <a16:creationId xmlns:a16="http://schemas.microsoft.com/office/drawing/2014/main" id="{54046885-A02C-48E1-2D2D-0CDF4E3D2C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0" y="3820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b="1">
                    <a:solidFill>
                      <a:srgbClr val="2D5B3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9</a:t>
                </a:r>
              </a:p>
            </p:txBody>
          </p:sp>
          <p:sp>
            <p:nvSpPr>
              <p:cNvPr id="47171" name="Text Box 95">
                <a:extLst>
                  <a:ext uri="{FF2B5EF4-FFF2-40B4-BE49-F238E27FC236}">
                    <a16:creationId xmlns:a16="http://schemas.microsoft.com/office/drawing/2014/main" id="{45417A27-836F-0856-05D1-83F3FE4859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2890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b="1">
                    <a:solidFill>
                      <a:srgbClr val="2D5B3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10</a:t>
                </a:r>
              </a:p>
            </p:txBody>
          </p:sp>
        </p:grpSp>
        <p:sp>
          <p:nvSpPr>
            <p:cNvPr id="47168" name="Text Box 96">
              <a:extLst>
                <a:ext uri="{FF2B5EF4-FFF2-40B4-BE49-F238E27FC236}">
                  <a16:creationId xmlns:a16="http://schemas.microsoft.com/office/drawing/2014/main" id="{E349DC29-54FC-E715-4639-B1DC6A5A9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8" y="2969"/>
              <a:ext cx="1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000" b="1">
                  <a:solidFill>
                    <a:srgbClr val="2D5B38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•</a:t>
              </a:r>
            </a:p>
          </p:txBody>
        </p:sp>
        <p:sp>
          <p:nvSpPr>
            <p:cNvPr id="47169" name="Text Box 97">
              <a:extLst>
                <a:ext uri="{FF2B5EF4-FFF2-40B4-BE49-F238E27FC236}">
                  <a16:creationId xmlns:a16="http://schemas.microsoft.com/office/drawing/2014/main" id="{8E302B9E-1B62-6D39-835D-DFE46ECDF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8" y="3747"/>
              <a:ext cx="1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000" b="1">
                  <a:solidFill>
                    <a:srgbClr val="2D5B38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•</a:t>
              </a:r>
            </a:p>
          </p:txBody>
        </p:sp>
      </p:grpSp>
      <p:grpSp>
        <p:nvGrpSpPr>
          <p:cNvPr id="20" name="Group 98">
            <a:extLst>
              <a:ext uri="{FF2B5EF4-FFF2-40B4-BE49-F238E27FC236}">
                <a16:creationId xmlns:a16="http://schemas.microsoft.com/office/drawing/2014/main" id="{195F1C30-F5F4-CF24-98AF-E5E6DC4A983A}"/>
              </a:ext>
            </a:extLst>
          </p:cNvPr>
          <p:cNvGrpSpPr>
            <a:grpSpLocks/>
          </p:cNvGrpSpPr>
          <p:nvPr/>
        </p:nvGrpSpPr>
        <p:grpSpPr bwMode="auto">
          <a:xfrm>
            <a:off x="3875089" y="4529139"/>
            <a:ext cx="371475" cy="2003425"/>
            <a:chOff x="1481" y="2853"/>
            <a:chExt cx="234" cy="1262"/>
          </a:xfrm>
        </p:grpSpPr>
        <p:grpSp>
          <p:nvGrpSpPr>
            <p:cNvPr id="47162" name="Group 99">
              <a:extLst>
                <a:ext uri="{FF2B5EF4-FFF2-40B4-BE49-F238E27FC236}">
                  <a16:creationId xmlns:a16="http://schemas.microsoft.com/office/drawing/2014/main" id="{04B4ED0D-5D02-50F6-5B9C-5460D83288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7" y="2853"/>
              <a:ext cx="188" cy="1262"/>
              <a:chOff x="1527" y="2853"/>
              <a:chExt cx="188" cy="1262"/>
            </a:xfrm>
          </p:grpSpPr>
          <p:sp>
            <p:nvSpPr>
              <p:cNvPr id="47165" name="Text Box 100">
                <a:extLst>
                  <a:ext uri="{FF2B5EF4-FFF2-40B4-BE49-F238E27FC236}">
                    <a16:creationId xmlns:a16="http://schemas.microsoft.com/office/drawing/2014/main" id="{6F4780CE-A276-A1D3-6825-A21FFD312C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7" y="2853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b="1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</a:p>
            </p:txBody>
          </p:sp>
          <p:sp>
            <p:nvSpPr>
              <p:cNvPr id="47166" name="Text Box 101">
                <a:extLst>
                  <a:ext uri="{FF2B5EF4-FFF2-40B4-BE49-F238E27FC236}">
                    <a16:creationId xmlns:a16="http://schemas.microsoft.com/office/drawing/2014/main" id="{E0E5094A-37F0-3C86-B3AE-A6F479BC07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7" y="3884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b="1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</a:p>
            </p:txBody>
          </p:sp>
        </p:grpSp>
        <p:sp>
          <p:nvSpPr>
            <p:cNvPr id="47163" name="Text Box 102">
              <a:extLst>
                <a:ext uri="{FF2B5EF4-FFF2-40B4-BE49-F238E27FC236}">
                  <a16:creationId xmlns:a16="http://schemas.microsoft.com/office/drawing/2014/main" id="{BE7867D7-8B5A-998B-A396-A7DC8AB19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1" y="3773"/>
              <a:ext cx="1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000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•</a:t>
              </a:r>
            </a:p>
          </p:txBody>
        </p:sp>
        <p:sp>
          <p:nvSpPr>
            <p:cNvPr id="47164" name="Text Box 103">
              <a:extLst>
                <a:ext uri="{FF2B5EF4-FFF2-40B4-BE49-F238E27FC236}">
                  <a16:creationId xmlns:a16="http://schemas.microsoft.com/office/drawing/2014/main" id="{C4C4B49E-E42C-F317-79AF-A20BCC94D0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" y="2938"/>
              <a:ext cx="1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000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•</a:t>
              </a:r>
            </a:p>
          </p:txBody>
        </p:sp>
      </p:grpSp>
      <p:grpSp>
        <p:nvGrpSpPr>
          <p:cNvPr id="22" name="Group 104">
            <a:extLst>
              <a:ext uri="{FF2B5EF4-FFF2-40B4-BE49-F238E27FC236}">
                <a16:creationId xmlns:a16="http://schemas.microsoft.com/office/drawing/2014/main" id="{97796C68-AF12-B8D2-9696-4657DE71CA05}"/>
              </a:ext>
            </a:extLst>
          </p:cNvPr>
          <p:cNvGrpSpPr>
            <a:grpSpLocks/>
          </p:cNvGrpSpPr>
          <p:nvPr/>
        </p:nvGrpSpPr>
        <p:grpSpPr bwMode="auto">
          <a:xfrm>
            <a:off x="3616325" y="4521201"/>
            <a:ext cx="344488" cy="2062163"/>
            <a:chOff x="1318" y="2848"/>
            <a:chExt cx="217" cy="1299"/>
          </a:xfrm>
        </p:grpSpPr>
        <p:grpSp>
          <p:nvGrpSpPr>
            <p:cNvPr id="47157" name="Group 105">
              <a:extLst>
                <a:ext uri="{FF2B5EF4-FFF2-40B4-BE49-F238E27FC236}">
                  <a16:creationId xmlns:a16="http://schemas.microsoft.com/office/drawing/2014/main" id="{B6FCD774-74DC-9284-C419-0A237C51DB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8" y="2848"/>
              <a:ext cx="193" cy="1299"/>
              <a:chOff x="1318" y="2848"/>
              <a:chExt cx="193" cy="1299"/>
            </a:xfrm>
          </p:grpSpPr>
          <p:sp>
            <p:nvSpPr>
              <p:cNvPr id="47160" name="Text Box 106">
                <a:extLst>
                  <a:ext uri="{FF2B5EF4-FFF2-40B4-BE49-F238E27FC236}">
                    <a16:creationId xmlns:a16="http://schemas.microsoft.com/office/drawing/2014/main" id="{75652AA3-E029-AA20-EB08-0959537C68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916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</a:p>
            </p:txBody>
          </p:sp>
          <p:sp>
            <p:nvSpPr>
              <p:cNvPr id="47161" name="Text Box 107">
                <a:extLst>
                  <a:ext uri="{FF2B5EF4-FFF2-40B4-BE49-F238E27FC236}">
                    <a16:creationId xmlns:a16="http://schemas.microsoft.com/office/drawing/2014/main" id="{F181C06C-5AE1-97DB-7694-AC5F6D3F77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3" y="2848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kumimoji="1" lang="en-US" altLang="zh-CN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6</a:t>
                </a:r>
              </a:p>
            </p:txBody>
          </p:sp>
        </p:grpSp>
        <p:sp>
          <p:nvSpPr>
            <p:cNvPr id="47158" name="Text Box 108">
              <a:extLst>
                <a:ext uri="{FF2B5EF4-FFF2-40B4-BE49-F238E27FC236}">
                  <a16:creationId xmlns:a16="http://schemas.microsoft.com/office/drawing/2014/main" id="{4641A038-EF5A-3BFF-15A3-99A9F178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2" y="3782"/>
              <a:ext cx="1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0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•</a:t>
              </a:r>
            </a:p>
          </p:txBody>
        </p:sp>
        <p:sp>
          <p:nvSpPr>
            <p:cNvPr id="47159" name="Text Box 109">
              <a:extLst>
                <a:ext uri="{FF2B5EF4-FFF2-40B4-BE49-F238E27FC236}">
                  <a16:creationId xmlns:a16="http://schemas.microsoft.com/office/drawing/2014/main" id="{7151185C-4E7F-5721-44AD-E0FEE65F8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3" y="2921"/>
              <a:ext cx="1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20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•</a:t>
              </a:r>
            </a:p>
          </p:txBody>
        </p:sp>
      </p:grpSp>
      <p:pic>
        <p:nvPicPr>
          <p:cNvPr id="47156" name="Picture 111" descr="圆锥切（1）1 拷贝">
            <a:extLst>
              <a:ext uri="{FF2B5EF4-FFF2-40B4-BE49-F238E27FC236}">
                <a16:creationId xmlns:a16="http://schemas.microsoft.com/office/drawing/2014/main" id="{E28CEC30-897E-A9E5-68F0-525739E6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5" t="19397" r="21960" b="10487"/>
          <a:stretch>
            <a:fillRect/>
          </a:stretch>
        </p:blipFill>
        <p:spPr bwMode="auto">
          <a:xfrm>
            <a:off x="6743700" y="3716339"/>
            <a:ext cx="26162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6" dur="500"/>
                                        <p:tgtEl>
                                          <p:spTgt spid="18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8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8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8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181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8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18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0" dur="500"/>
                                        <p:tgtEl>
                                          <p:spTgt spid="18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8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8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18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500"/>
                                        <p:tgtEl>
                                          <p:spTgt spid="18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18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5" dur="500"/>
                                        <p:tgtEl>
                                          <p:spTgt spid="181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18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18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 animBg="1"/>
      <p:bldP spid="181267" grpId="0" animBg="1"/>
      <p:bldP spid="181273" grpId="0" animBg="1"/>
      <p:bldP spid="181274" grpId="0" animBg="1"/>
      <p:bldP spid="181275" grpId="0" animBg="1"/>
      <p:bldP spid="181276" grpId="0" animBg="1"/>
      <p:bldP spid="181278" grpId="0" animBg="1"/>
      <p:bldP spid="181279" grpId="0" animBg="1"/>
      <p:bldP spid="181281" grpId="0" animBg="1"/>
      <p:bldP spid="181282" grpId="0" animBg="1"/>
      <p:bldP spid="181283" grpId="0" animBg="1"/>
      <p:bldP spid="181284" grpId="0" animBg="1"/>
      <p:bldP spid="181286" grpId="0" animBg="1"/>
      <p:bldP spid="181287" grpId="0" animBg="1"/>
      <p:bldP spid="181289" grpId="0" animBg="1"/>
      <p:bldP spid="181290" grpId="0" animBg="1"/>
      <p:bldP spid="181291" grpId="0" autoUpdateAnimBg="0"/>
      <p:bldP spid="181297" grpId="0" autoUpdateAnimBg="0"/>
      <p:bldP spid="181314" grpId="0" autoUpdateAnimBg="0"/>
      <p:bldP spid="181315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EC42ABB-2FBE-7380-D75D-0BDA652CA148}"/>
              </a:ext>
            </a:extLst>
          </p:cNvPr>
          <p:cNvGrpSpPr>
            <a:grpSpLocks/>
          </p:cNvGrpSpPr>
          <p:nvPr/>
        </p:nvGrpSpPr>
        <p:grpSpPr bwMode="auto">
          <a:xfrm>
            <a:off x="8112125" y="1484313"/>
            <a:ext cx="1258888" cy="1344612"/>
            <a:chOff x="4358" y="2546"/>
            <a:chExt cx="793" cy="847"/>
          </a:xfrm>
        </p:grpSpPr>
        <p:sp>
          <p:nvSpPr>
            <p:cNvPr id="48549" name="Freeform 5">
              <a:extLst>
                <a:ext uri="{FF2B5EF4-FFF2-40B4-BE49-F238E27FC236}">
                  <a16:creationId xmlns:a16="http://schemas.microsoft.com/office/drawing/2014/main" id="{6F81E7AD-C13E-43A9-7251-F2E7FD0F2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" y="3009"/>
              <a:ext cx="24" cy="18"/>
            </a:xfrm>
            <a:custGeom>
              <a:avLst/>
              <a:gdLst>
                <a:gd name="T0" fmla="*/ 0 w 193"/>
                <a:gd name="T1" fmla="*/ 0 h 144"/>
                <a:gd name="T2" fmla="*/ 0 w 193"/>
                <a:gd name="T3" fmla="*/ 0 h 144"/>
                <a:gd name="T4" fmla="*/ 0 w 193"/>
                <a:gd name="T5" fmla="*/ 0 h 144"/>
                <a:gd name="T6" fmla="*/ 0 60000 65536"/>
                <a:gd name="T7" fmla="*/ 0 60000 65536"/>
                <a:gd name="T8" fmla="*/ 0 60000 65536"/>
                <a:gd name="T9" fmla="*/ 0 w 193"/>
                <a:gd name="T10" fmla="*/ 0 h 144"/>
                <a:gd name="T11" fmla="*/ 193 w 193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3" h="144">
                  <a:moveTo>
                    <a:pt x="0" y="144"/>
                  </a:moveTo>
                  <a:lnTo>
                    <a:pt x="192" y="0"/>
                  </a:lnTo>
                  <a:lnTo>
                    <a:pt x="193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50" name="Freeform 6">
              <a:extLst>
                <a:ext uri="{FF2B5EF4-FFF2-40B4-BE49-F238E27FC236}">
                  <a16:creationId xmlns:a16="http://schemas.microsoft.com/office/drawing/2014/main" id="{6EBC6389-4EF5-62F3-2955-E0F9B510A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3027"/>
              <a:ext cx="30" cy="12"/>
            </a:xfrm>
            <a:custGeom>
              <a:avLst/>
              <a:gdLst>
                <a:gd name="T0" fmla="*/ 0 w 242"/>
                <a:gd name="T1" fmla="*/ 0 h 97"/>
                <a:gd name="T2" fmla="*/ 0 w 242"/>
                <a:gd name="T3" fmla="*/ 0 h 97"/>
                <a:gd name="T4" fmla="*/ 0 w 242"/>
                <a:gd name="T5" fmla="*/ 0 h 97"/>
                <a:gd name="T6" fmla="*/ 0 60000 65536"/>
                <a:gd name="T7" fmla="*/ 0 60000 65536"/>
                <a:gd name="T8" fmla="*/ 0 60000 65536"/>
                <a:gd name="T9" fmla="*/ 0 w 242"/>
                <a:gd name="T10" fmla="*/ 0 h 97"/>
                <a:gd name="T11" fmla="*/ 242 w 24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" h="97">
                  <a:moveTo>
                    <a:pt x="0" y="97"/>
                  </a:moveTo>
                  <a:lnTo>
                    <a:pt x="241" y="0"/>
                  </a:lnTo>
                  <a:lnTo>
                    <a:pt x="24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51" name="Freeform 7">
              <a:extLst>
                <a:ext uri="{FF2B5EF4-FFF2-40B4-BE49-F238E27FC236}">
                  <a16:creationId xmlns:a16="http://schemas.microsoft.com/office/drawing/2014/main" id="{560A0FFF-165E-A1C9-A10B-C3A51E42A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3039"/>
              <a:ext cx="36" cy="1"/>
            </a:xfrm>
            <a:custGeom>
              <a:avLst/>
              <a:gdLst>
                <a:gd name="T0" fmla="*/ 0 w 289"/>
                <a:gd name="T1" fmla="*/ 0 h 1"/>
                <a:gd name="T2" fmla="*/ 0 w 289"/>
                <a:gd name="T3" fmla="*/ 0 h 1"/>
                <a:gd name="T4" fmla="*/ 0 w 289"/>
                <a:gd name="T5" fmla="*/ 0 h 1"/>
                <a:gd name="T6" fmla="*/ 0 60000 65536"/>
                <a:gd name="T7" fmla="*/ 0 60000 65536"/>
                <a:gd name="T8" fmla="*/ 0 60000 65536"/>
                <a:gd name="T9" fmla="*/ 0 w 289"/>
                <a:gd name="T10" fmla="*/ 0 h 1"/>
                <a:gd name="T11" fmla="*/ 289 w 28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" h="1">
                  <a:moveTo>
                    <a:pt x="0" y="0"/>
                  </a:moveTo>
                  <a:lnTo>
                    <a:pt x="288" y="0"/>
                  </a:lnTo>
                  <a:lnTo>
                    <a:pt x="289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52" name="Freeform 8">
              <a:extLst>
                <a:ext uri="{FF2B5EF4-FFF2-40B4-BE49-F238E27FC236}">
                  <a16:creationId xmlns:a16="http://schemas.microsoft.com/office/drawing/2014/main" id="{2586BC02-3B38-65C0-6778-EEB43C8E4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2900"/>
              <a:ext cx="12" cy="79"/>
            </a:xfrm>
            <a:custGeom>
              <a:avLst/>
              <a:gdLst>
                <a:gd name="T0" fmla="*/ 0 w 97"/>
                <a:gd name="T1" fmla="*/ 1 h 625"/>
                <a:gd name="T2" fmla="*/ 0 w 97"/>
                <a:gd name="T3" fmla="*/ 0 h 625"/>
                <a:gd name="T4" fmla="*/ 0 w 97"/>
                <a:gd name="T5" fmla="*/ 0 h 625"/>
                <a:gd name="T6" fmla="*/ 0 60000 65536"/>
                <a:gd name="T7" fmla="*/ 0 60000 65536"/>
                <a:gd name="T8" fmla="*/ 0 60000 65536"/>
                <a:gd name="T9" fmla="*/ 0 w 97"/>
                <a:gd name="T10" fmla="*/ 0 h 625"/>
                <a:gd name="T11" fmla="*/ 97 w 97"/>
                <a:gd name="T12" fmla="*/ 625 h 6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" h="625">
                  <a:moveTo>
                    <a:pt x="0" y="625"/>
                  </a:moveTo>
                  <a:lnTo>
                    <a:pt x="96" y="0"/>
                  </a:lnTo>
                  <a:lnTo>
                    <a:pt x="97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53" name="Freeform 9">
              <a:extLst>
                <a:ext uri="{FF2B5EF4-FFF2-40B4-BE49-F238E27FC236}">
                  <a16:creationId xmlns:a16="http://schemas.microsoft.com/office/drawing/2014/main" id="{094EEC93-32D6-D996-0917-E836A62F1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2979"/>
              <a:ext cx="18" cy="30"/>
            </a:xfrm>
            <a:custGeom>
              <a:avLst/>
              <a:gdLst>
                <a:gd name="T0" fmla="*/ 0 w 145"/>
                <a:gd name="T1" fmla="*/ 1 h 240"/>
                <a:gd name="T2" fmla="*/ 0 w 145"/>
                <a:gd name="T3" fmla="*/ 0 h 240"/>
                <a:gd name="T4" fmla="*/ 0 w 145"/>
                <a:gd name="T5" fmla="*/ 0 h 240"/>
                <a:gd name="T6" fmla="*/ 0 60000 65536"/>
                <a:gd name="T7" fmla="*/ 0 60000 65536"/>
                <a:gd name="T8" fmla="*/ 0 60000 65536"/>
                <a:gd name="T9" fmla="*/ 0 w 145"/>
                <a:gd name="T10" fmla="*/ 0 h 240"/>
                <a:gd name="T11" fmla="*/ 145 w 145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5" h="240">
                  <a:moveTo>
                    <a:pt x="0" y="240"/>
                  </a:moveTo>
                  <a:lnTo>
                    <a:pt x="144" y="0"/>
                  </a:lnTo>
                  <a:lnTo>
                    <a:pt x="145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54" name="Freeform 10">
              <a:extLst>
                <a:ext uri="{FF2B5EF4-FFF2-40B4-BE49-F238E27FC236}">
                  <a16:creationId xmlns:a16="http://schemas.microsoft.com/office/drawing/2014/main" id="{C6E8C76D-6DCD-C5F3-9DF1-8B4E5BE09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5" y="3015"/>
              <a:ext cx="78" cy="24"/>
            </a:xfrm>
            <a:custGeom>
              <a:avLst/>
              <a:gdLst>
                <a:gd name="T0" fmla="*/ 0 w 626"/>
                <a:gd name="T1" fmla="*/ 0 h 193"/>
                <a:gd name="T2" fmla="*/ 1 w 626"/>
                <a:gd name="T3" fmla="*/ 0 h 193"/>
                <a:gd name="T4" fmla="*/ 1 w 626"/>
                <a:gd name="T5" fmla="*/ 0 h 193"/>
                <a:gd name="T6" fmla="*/ 0 60000 65536"/>
                <a:gd name="T7" fmla="*/ 0 60000 65536"/>
                <a:gd name="T8" fmla="*/ 0 60000 65536"/>
                <a:gd name="T9" fmla="*/ 0 w 626"/>
                <a:gd name="T10" fmla="*/ 0 h 193"/>
                <a:gd name="T11" fmla="*/ 626 w 626"/>
                <a:gd name="T12" fmla="*/ 193 h 1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6" h="193">
                  <a:moveTo>
                    <a:pt x="0" y="0"/>
                  </a:moveTo>
                  <a:lnTo>
                    <a:pt x="625" y="193"/>
                  </a:lnTo>
                  <a:lnTo>
                    <a:pt x="626" y="193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55" name="Freeform 11">
              <a:extLst>
                <a:ext uri="{FF2B5EF4-FFF2-40B4-BE49-F238E27FC236}">
                  <a16:creationId xmlns:a16="http://schemas.microsoft.com/office/drawing/2014/main" id="{9895DBDD-43D3-929C-8477-FD68B5453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" y="2630"/>
              <a:ext cx="132" cy="270"/>
            </a:xfrm>
            <a:custGeom>
              <a:avLst/>
              <a:gdLst>
                <a:gd name="T0" fmla="*/ 2 w 1057"/>
                <a:gd name="T1" fmla="*/ 4 h 2164"/>
                <a:gd name="T2" fmla="*/ 2 w 1057"/>
                <a:gd name="T3" fmla="*/ 3 h 2164"/>
                <a:gd name="T4" fmla="*/ 1 w 1057"/>
                <a:gd name="T5" fmla="*/ 1 h 2164"/>
                <a:gd name="T6" fmla="*/ 0 w 1057"/>
                <a:gd name="T7" fmla="*/ 0 h 2164"/>
                <a:gd name="T8" fmla="*/ 0 w 1057"/>
                <a:gd name="T9" fmla="*/ 0 h 2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7"/>
                <a:gd name="T16" fmla="*/ 0 h 2164"/>
                <a:gd name="T17" fmla="*/ 1057 w 1057"/>
                <a:gd name="T18" fmla="*/ 2164 h 2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7" h="2164">
                  <a:moveTo>
                    <a:pt x="1057" y="2164"/>
                  </a:moveTo>
                  <a:lnTo>
                    <a:pt x="913" y="1443"/>
                  </a:lnTo>
                  <a:lnTo>
                    <a:pt x="529" y="673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56" name="Freeform 12">
              <a:extLst>
                <a:ext uri="{FF2B5EF4-FFF2-40B4-BE49-F238E27FC236}">
                  <a16:creationId xmlns:a16="http://schemas.microsoft.com/office/drawing/2014/main" id="{6D74AEF2-AB8C-B4AE-807F-DB2357F84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" y="2546"/>
              <a:ext cx="36" cy="6"/>
            </a:xfrm>
            <a:custGeom>
              <a:avLst/>
              <a:gdLst>
                <a:gd name="T0" fmla="*/ 1 w 288"/>
                <a:gd name="T1" fmla="*/ 0 h 48"/>
                <a:gd name="T2" fmla="*/ 0 w 288"/>
                <a:gd name="T3" fmla="*/ 0 h 48"/>
                <a:gd name="T4" fmla="*/ 0 w 288"/>
                <a:gd name="T5" fmla="*/ 0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288" y="0"/>
                  </a:moveTo>
                  <a:lnTo>
                    <a:pt x="0" y="48"/>
                  </a:lnTo>
                  <a:lnTo>
                    <a:pt x="1" y="4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57" name="Freeform 13">
              <a:extLst>
                <a:ext uri="{FF2B5EF4-FFF2-40B4-BE49-F238E27FC236}">
                  <a16:creationId xmlns:a16="http://schemas.microsoft.com/office/drawing/2014/main" id="{007A47F0-7D34-4BE0-DFAD-E6BD04133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2546"/>
              <a:ext cx="79" cy="24"/>
            </a:xfrm>
            <a:custGeom>
              <a:avLst/>
              <a:gdLst>
                <a:gd name="T0" fmla="*/ 1 w 625"/>
                <a:gd name="T1" fmla="*/ 0 h 192"/>
                <a:gd name="T2" fmla="*/ 0 w 625"/>
                <a:gd name="T3" fmla="*/ 0 h 192"/>
                <a:gd name="T4" fmla="*/ 0 w 625"/>
                <a:gd name="T5" fmla="*/ 0 h 192"/>
                <a:gd name="T6" fmla="*/ 0 60000 65536"/>
                <a:gd name="T7" fmla="*/ 0 60000 65536"/>
                <a:gd name="T8" fmla="*/ 0 60000 65536"/>
                <a:gd name="T9" fmla="*/ 0 w 625"/>
                <a:gd name="T10" fmla="*/ 0 h 192"/>
                <a:gd name="T11" fmla="*/ 625 w 625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5" h="192">
                  <a:moveTo>
                    <a:pt x="625" y="19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58" name="Freeform 14">
              <a:extLst>
                <a:ext uri="{FF2B5EF4-FFF2-40B4-BE49-F238E27FC236}">
                  <a16:creationId xmlns:a16="http://schemas.microsoft.com/office/drawing/2014/main" id="{25E79F8E-132C-598F-DE08-E3B406D73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" y="2570"/>
              <a:ext cx="78" cy="60"/>
            </a:xfrm>
            <a:custGeom>
              <a:avLst/>
              <a:gdLst>
                <a:gd name="T0" fmla="*/ 1 w 625"/>
                <a:gd name="T1" fmla="*/ 1 h 482"/>
                <a:gd name="T2" fmla="*/ 0 w 625"/>
                <a:gd name="T3" fmla="*/ 0 h 482"/>
                <a:gd name="T4" fmla="*/ 0 w 625"/>
                <a:gd name="T5" fmla="*/ 0 h 482"/>
                <a:gd name="T6" fmla="*/ 0 60000 65536"/>
                <a:gd name="T7" fmla="*/ 0 60000 65536"/>
                <a:gd name="T8" fmla="*/ 0 60000 65536"/>
                <a:gd name="T9" fmla="*/ 0 w 625"/>
                <a:gd name="T10" fmla="*/ 0 h 482"/>
                <a:gd name="T11" fmla="*/ 625 w 625"/>
                <a:gd name="T12" fmla="*/ 482 h 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5" h="482">
                  <a:moveTo>
                    <a:pt x="625" y="48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59" name="Freeform 15">
              <a:extLst>
                <a:ext uri="{FF2B5EF4-FFF2-40B4-BE49-F238E27FC236}">
                  <a16:creationId xmlns:a16="http://schemas.microsoft.com/office/drawing/2014/main" id="{6D30DF6D-AB86-F6F6-106A-B57B539E7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2714"/>
              <a:ext cx="192" cy="379"/>
            </a:xfrm>
            <a:custGeom>
              <a:avLst/>
              <a:gdLst>
                <a:gd name="T0" fmla="*/ 3 w 1537"/>
                <a:gd name="T1" fmla="*/ 6 h 3029"/>
                <a:gd name="T2" fmla="*/ 0 w 1537"/>
                <a:gd name="T3" fmla="*/ 0 h 3029"/>
                <a:gd name="T4" fmla="*/ 0 w 1537"/>
                <a:gd name="T5" fmla="*/ 0 h 3029"/>
                <a:gd name="T6" fmla="*/ 0 60000 65536"/>
                <a:gd name="T7" fmla="*/ 0 60000 65536"/>
                <a:gd name="T8" fmla="*/ 0 60000 65536"/>
                <a:gd name="T9" fmla="*/ 0 w 1537"/>
                <a:gd name="T10" fmla="*/ 0 h 3029"/>
                <a:gd name="T11" fmla="*/ 1537 w 1537"/>
                <a:gd name="T12" fmla="*/ 3029 h 30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7" h="3029">
                  <a:moveTo>
                    <a:pt x="1537" y="302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60" name="Freeform 16">
              <a:extLst>
                <a:ext uri="{FF2B5EF4-FFF2-40B4-BE49-F238E27FC236}">
                  <a16:creationId xmlns:a16="http://schemas.microsoft.com/office/drawing/2014/main" id="{E972269F-29EC-DDAF-CD7E-C94759330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2961"/>
              <a:ext cx="78" cy="54"/>
            </a:xfrm>
            <a:custGeom>
              <a:avLst/>
              <a:gdLst>
                <a:gd name="T0" fmla="*/ 1 w 624"/>
                <a:gd name="T1" fmla="*/ 1 h 432"/>
                <a:gd name="T2" fmla="*/ 0 w 624"/>
                <a:gd name="T3" fmla="*/ 0 h 432"/>
                <a:gd name="T4" fmla="*/ 0 w 624"/>
                <a:gd name="T5" fmla="*/ 0 h 432"/>
                <a:gd name="T6" fmla="*/ 0 60000 65536"/>
                <a:gd name="T7" fmla="*/ 0 60000 65536"/>
                <a:gd name="T8" fmla="*/ 0 60000 65536"/>
                <a:gd name="T9" fmla="*/ 0 w 624"/>
                <a:gd name="T10" fmla="*/ 0 h 432"/>
                <a:gd name="T11" fmla="*/ 624 w 624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432">
                  <a:moveTo>
                    <a:pt x="624" y="43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61" name="Freeform 17">
              <a:extLst>
                <a:ext uri="{FF2B5EF4-FFF2-40B4-BE49-F238E27FC236}">
                  <a16:creationId xmlns:a16="http://schemas.microsoft.com/office/drawing/2014/main" id="{89AD21A9-8ECD-1EDA-8E14-AB365AB8D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80"/>
              <a:ext cx="48" cy="96"/>
            </a:xfrm>
            <a:custGeom>
              <a:avLst/>
              <a:gdLst>
                <a:gd name="T0" fmla="*/ 1 w 384"/>
                <a:gd name="T1" fmla="*/ 1 h 769"/>
                <a:gd name="T2" fmla="*/ 0 w 384"/>
                <a:gd name="T3" fmla="*/ 0 h 769"/>
                <a:gd name="T4" fmla="*/ 0 w 384"/>
                <a:gd name="T5" fmla="*/ 0 h 769"/>
                <a:gd name="T6" fmla="*/ 0 60000 65536"/>
                <a:gd name="T7" fmla="*/ 0 60000 65536"/>
                <a:gd name="T8" fmla="*/ 0 60000 65536"/>
                <a:gd name="T9" fmla="*/ 0 w 384"/>
                <a:gd name="T10" fmla="*/ 0 h 769"/>
                <a:gd name="T11" fmla="*/ 384 w 384"/>
                <a:gd name="T12" fmla="*/ 769 h 7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769">
                  <a:moveTo>
                    <a:pt x="384" y="76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62" name="Freeform 18">
              <a:extLst>
                <a:ext uri="{FF2B5EF4-FFF2-40B4-BE49-F238E27FC236}">
                  <a16:creationId xmlns:a16="http://schemas.microsoft.com/office/drawing/2014/main" id="{43406B80-FBA0-0780-C66A-DD2A080AC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" y="2876"/>
              <a:ext cx="67" cy="85"/>
            </a:xfrm>
            <a:custGeom>
              <a:avLst/>
              <a:gdLst>
                <a:gd name="T0" fmla="*/ 1 w 529"/>
                <a:gd name="T1" fmla="*/ 1 h 674"/>
                <a:gd name="T2" fmla="*/ 0 w 529"/>
                <a:gd name="T3" fmla="*/ 0 h 674"/>
                <a:gd name="T4" fmla="*/ 0 w 529"/>
                <a:gd name="T5" fmla="*/ 0 h 674"/>
                <a:gd name="T6" fmla="*/ 0 60000 65536"/>
                <a:gd name="T7" fmla="*/ 0 60000 65536"/>
                <a:gd name="T8" fmla="*/ 0 60000 65536"/>
                <a:gd name="T9" fmla="*/ 0 w 529"/>
                <a:gd name="T10" fmla="*/ 0 h 674"/>
                <a:gd name="T11" fmla="*/ 529 w 529"/>
                <a:gd name="T12" fmla="*/ 674 h 6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674">
                  <a:moveTo>
                    <a:pt x="529" y="67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63" name="Freeform 19">
              <a:extLst>
                <a:ext uri="{FF2B5EF4-FFF2-40B4-BE49-F238E27FC236}">
                  <a16:creationId xmlns:a16="http://schemas.microsoft.com/office/drawing/2014/main" id="{A12A5560-3AB5-9F33-077E-8369A372D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2552"/>
              <a:ext cx="30" cy="6"/>
            </a:xfrm>
            <a:custGeom>
              <a:avLst/>
              <a:gdLst>
                <a:gd name="T0" fmla="*/ 1 w 240"/>
                <a:gd name="T1" fmla="*/ 0 h 48"/>
                <a:gd name="T2" fmla="*/ 0 w 240"/>
                <a:gd name="T3" fmla="*/ 0 h 48"/>
                <a:gd name="T4" fmla="*/ 0 w 240"/>
                <a:gd name="T5" fmla="*/ 0 h 48"/>
                <a:gd name="T6" fmla="*/ 0 60000 65536"/>
                <a:gd name="T7" fmla="*/ 0 60000 65536"/>
                <a:gd name="T8" fmla="*/ 0 60000 65536"/>
                <a:gd name="T9" fmla="*/ 0 w 240"/>
                <a:gd name="T10" fmla="*/ 0 h 48"/>
                <a:gd name="T11" fmla="*/ 240 w 240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48">
                  <a:moveTo>
                    <a:pt x="240" y="0"/>
                  </a:moveTo>
                  <a:lnTo>
                    <a:pt x="0" y="48"/>
                  </a:lnTo>
                  <a:lnTo>
                    <a:pt x="1" y="4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64" name="Freeform 20">
              <a:extLst>
                <a:ext uri="{FF2B5EF4-FFF2-40B4-BE49-F238E27FC236}">
                  <a16:creationId xmlns:a16="http://schemas.microsoft.com/office/drawing/2014/main" id="{F0867F60-C160-A9DE-99BA-95A99793D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" y="2684"/>
              <a:ext cx="18" cy="96"/>
            </a:xfrm>
            <a:custGeom>
              <a:avLst/>
              <a:gdLst>
                <a:gd name="T0" fmla="*/ 0 w 145"/>
                <a:gd name="T1" fmla="*/ 1 h 769"/>
                <a:gd name="T2" fmla="*/ 0 w 145"/>
                <a:gd name="T3" fmla="*/ 0 h 769"/>
                <a:gd name="T4" fmla="*/ 0 w 145"/>
                <a:gd name="T5" fmla="*/ 0 h 769"/>
                <a:gd name="T6" fmla="*/ 0 60000 65536"/>
                <a:gd name="T7" fmla="*/ 0 60000 65536"/>
                <a:gd name="T8" fmla="*/ 0 60000 65536"/>
                <a:gd name="T9" fmla="*/ 0 w 145"/>
                <a:gd name="T10" fmla="*/ 0 h 769"/>
                <a:gd name="T11" fmla="*/ 145 w 145"/>
                <a:gd name="T12" fmla="*/ 769 h 7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5" h="769">
                  <a:moveTo>
                    <a:pt x="145" y="76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65" name="Freeform 21">
              <a:extLst>
                <a:ext uri="{FF2B5EF4-FFF2-40B4-BE49-F238E27FC236}">
                  <a16:creationId xmlns:a16="http://schemas.microsoft.com/office/drawing/2014/main" id="{A65C57D5-EAA7-3DAA-2281-339B9DB10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" y="2582"/>
              <a:ext cx="18" cy="30"/>
            </a:xfrm>
            <a:custGeom>
              <a:avLst/>
              <a:gdLst>
                <a:gd name="T0" fmla="*/ 0 w 144"/>
                <a:gd name="T1" fmla="*/ 0 h 240"/>
                <a:gd name="T2" fmla="*/ 0 w 144"/>
                <a:gd name="T3" fmla="*/ 1 h 240"/>
                <a:gd name="T4" fmla="*/ 0 w 144"/>
                <a:gd name="T5" fmla="*/ 1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144" y="0"/>
                  </a:moveTo>
                  <a:lnTo>
                    <a:pt x="0" y="240"/>
                  </a:lnTo>
                  <a:lnTo>
                    <a:pt x="1" y="24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66" name="Freeform 22">
              <a:extLst>
                <a:ext uri="{FF2B5EF4-FFF2-40B4-BE49-F238E27FC236}">
                  <a16:creationId xmlns:a16="http://schemas.microsoft.com/office/drawing/2014/main" id="{A19C24F2-310F-3519-071C-F3A7DA485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" y="2558"/>
              <a:ext cx="24" cy="24"/>
            </a:xfrm>
            <a:custGeom>
              <a:avLst/>
              <a:gdLst>
                <a:gd name="T0" fmla="*/ 0 w 192"/>
                <a:gd name="T1" fmla="*/ 0 h 194"/>
                <a:gd name="T2" fmla="*/ 0 w 192"/>
                <a:gd name="T3" fmla="*/ 0 h 194"/>
                <a:gd name="T4" fmla="*/ 0 w 192"/>
                <a:gd name="T5" fmla="*/ 0 h 194"/>
                <a:gd name="T6" fmla="*/ 0 60000 65536"/>
                <a:gd name="T7" fmla="*/ 0 60000 65536"/>
                <a:gd name="T8" fmla="*/ 0 60000 65536"/>
                <a:gd name="T9" fmla="*/ 0 w 192"/>
                <a:gd name="T10" fmla="*/ 0 h 194"/>
                <a:gd name="T11" fmla="*/ 192 w 192"/>
                <a:gd name="T12" fmla="*/ 194 h 1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94">
                  <a:moveTo>
                    <a:pt x="192" y="0"/>
                  </a:moveTo>
                  <a:lnTo>
                    <a:pt x="0" y="194"/>
                  </a:lnTo>
                  <a:lnTo>
                    <a:pt x="1" y="19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67" name="Freeform 23">
              <a:extLst>
                <a:ext uri="{FF2B5EF4-FFF2-40B4-BE49-F238E27FC236}">
                  <a16:creationId xmlns:a16="http://schemas.microsoft.com/office/drawing/2014/main" id="{D94F1AAF-95F9-BD55-8BC7-3D1233810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3069"/>
              <a:ext cx="36" cy="108"/>
            </a:xfrm>
            <a:custGeom>
              <a:avLst/>
              <a:gdLst>
                <a:gd name="T0" fmla="*/ 1 w 288"/>
                <a:gd name="T1" fmla="*/ 0 h 865"/>
                <a:gd name="T2" fmla="*/ 0 w 288"/>
                <a:gd name="T3" fmla="*/ 2 h 865"/>
                <a:gd name="T4" fmla="*/ 0 w 288"/>
                <a:gd name="T5" fmla="*/ 2 h 865"/>
                <a:gd name="T6" fmla="*/ 0 60000 65536"/>
                <a:gd name="T7" fmla="*/ 0 60000 65536"/>
                <a:gd name="T8" fmla="*/ 0 60000 65536"/>
                <a:gd name="T9" fmla="*/ 0 w 288"/>
                <a:gd name="T10" fmla="*/ 0 h 865"/>
                <a:gd name="T11" fmla="*/ 288 w 288"/>
                <a:gd name="T12" fmla="*/ 865 h 8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865">
                  <a:moveTo>
                    <a:pt x="288" y="0"/>
                  </a:moveTo>
                  <a:lnTo>
                    <a:pt x="0" y="865"/>
                  </a:lnTo>
                  <a:lnTo>
                    <a:pt x="1" y="86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68" name="Freeform 24">
              <a:extLst>
                <a:ext uri="{FF2B5EF4-FFF2-40B4-BE49-F238E27FC236}">
                  <a16:creationId xmlns:a16="http://schemas.microsoft.com/office/drawing/2014/main" id="{51A3A1A3-95A1-3617-39DE-D7D2A7197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2612"/>
              <a:ext cx="222" cy="457"/>
            </a:xfrm>
            <a:custGeom>
              <a:avLst/>
              <a:gdLst>
                <a:gd name="T0" fmla="*/ 3 w 1779"/>
                <a:gd name="T1" fmla="*/ 0 h 3654"/>
                <a:gd name="T2" fmla="*/ 0 w 1779"/>
                <a:gd name="T3" fmla="*/ 7 h 3654"/>
                <a:gd name="T4" fmla="*/ 0 w 1779"/>
                <a:gd name="T5" fmla="*/ 7 h 3654"/>
                <a:gd name="T6" fmla="*/ 0 60000 65536"/>
                <a:gd name="T7" fmla="*/ 0 60000 65536"/>
                <a:gd name="T8" fmla="*/ 0 60000 65536"/>
                <a:gd name="T9" fmla="*/ 0 w 1779"/>
                <a:gd name="T10" fmla="*/ 0 h 3654"/>
                <a:gd name="T11" fmla="*/ 1779 w 1779"/>
                <a:gd name="T12" fmla="*/ 3654 h 36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79" h="3654">
                  <a:moveTo>
                    <a:pt x="1779" y="0"/>
                  </a:moveTo>
                  <a:lnTo>
                    <a:pt x="0" y="3654"/>
                  </a:lnTo>
                  <a:lnTo>
                    <a:pt x="1" y="365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69" name="Freeform 25">
              <a:extLst>
                <a:ext uri="{FF2B5EF4-FFF2-40B4-BE49-F238E27FC236}">
                  <a16:creationId xmlns:a16="http://schemas.microsoft.com/office/drawing/2014/main" id="{14ADB87D-95D6-A706-335C-B20016FB0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3177"/>
              <a:ext cx="60" cy="108"/>
            </a:xfrm>
            <a:custGeom>
              <a:avLst/>
              <a:gdLst>
                <a:gd name="T0" fmla="*/ 0 w 482"/>
                <a:gd name="T1" fmla="*/ 0 h 867"/>
                <a:gd name="T2" fmla="*/ 1 w 482"/>
                <a:gd name="T3" fmla="*/ 2 h 867"/>
                <a:gd name="T4" fmla="*/ 1 w 482"/>
                <a:gd name="T5" fmla="*/ 2 h 867"/>
                <a:gd name="T6" fmla="*/ 0 60000 65536"/>
                <a:gd name="T7" fmla="*/ 0 60000 65536"/>
                <a:gd name="T8" fmla="*/ 0 60000 65536"/>
                <a:gd name="T9" fmla="*/ 0 w 482"/>
                <a:gd name="T10" fmla="*/ 0 h 867"/>
                <a:gd name="T11" fmla="*/ 482 w 482"/>
                <a:gd name="T12" fmla="*/ 867 h 8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2" h="867">
                  <a:moveTo>
                    <a:pt x="0" y="0"/>
                  </a:moveTo>
                  <a:lnTo>
                    <a:pt x="481" y="867"/>
                  </a:lnTo>
                  <a:lnTo>
                    <a:pt x="482" y="867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70" name="Freeform 26">
              <a:extLst>
                <a:ext uri="{FF2B5EF4-FFF2-40B4-BE49-F238E27FC236}">
                  <a16:creationId xmlns:a16="http://schemas.microsoft.com/office/drawing/2014/main" id="{AC509906-0455-DFEC-B8ED-3E958A1B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" y="2612"/>
              <a:ext cx="13" cy="72"/>
            </a:xfrm>
            <a:custGeom>
              <a:avLst/>
              <a:gdLst>
                <a:gd name="T0" fmla="*/ 0 w 98"/>
                <a:gd name="T1" fmla="*/ 1 h 577"/>
                <a:gd name="T2" fmla="*/ 0 w 98"/>
                <a:gd name="T3" fmla="*/ 0 h 577"/>
                <a:gd name="T4" fmla="*/ 0 w 98"/>
                <a:gd name="T5" fmla="*/ 0 h 577"/>
                <a:gd name="T6" fmla="*/ 0 60000 65536"/>
                <a:gd name="T7" fmla="*/ 0 60000 65536"/>
                <a:gd name="T8" fmla="*/ 0 60000 65536"/>
                <a:gd name="T9" fmla="*/ 0 w 98"/>
                <a:gd name="T10" fmla="*/ 0 h 577"/>
                <a:gd name="T11" fmla="*/ 98 w 98"/>
                <a:gd name="T12" fmla="*/ 577 h 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" h="577">
                  <a:moveTo>
                    <a:pt x="0" y="577"/>
                  </a:moveTo>
                  <a:lnTo>
                    <a:pt x="97" y="0"/>
                  </a:lnTo>
                  <a:lnTo>
                    <a:pt x="98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71" name="Freeform 27">
              <a:extLst>
                <a:ext uri="{FF2B5EF4-FFF2-40B4-BE49-F238E27FC236}">
                  <a16:creationId xmlns:a16="http://schemas.microsoft.com/office/drawing/2014/main" id="{43E75899-6A7A-59C8-213F-FFF25AB9E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" y="3093"/>
              <a:ext cx="12" cy="114"/>
            </a:xfrm>
            <a:custGeom>
              <a:avLst/>
              <a:gdLst>
                <a:gd name="T0" fmla="*/ 0 w 96"/>
                <a:gd name="T1" fmla="*/ 2 h 914"/>
                <a:gd name="T2" fmla="*/ 0 w 96"/>
                <a:gd name="T3" fmla="*/ 0 h 914"/>
                <a:gd name="T4" fmla="*/ 0 w 96"/>
                <a:gd name="T5" fmla="*/ 0 h 914"/>
                <a:gd name="T6" fmla="*/ 0 60000 65536"/>
                <a:gd name="T7" fmla="*/ 0 60000 65536"/>
                <a:gd name="T8" fmla="*/ 0 60000 65536"/>
                <a:gd name="T9" fmla="*/ 0 w 96"/>
                <a:gd name="T10" fmla="*/ 0 h 914"/>
                <a:gd name="T11" fmla="*/ 96 w 96"/>
                <a:gd name="T12" fmla="*/ 914 h 9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914">
                  <a:moveTo>
                    <a:pt x="96" y="914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72" name="Freeform 28">
              <a:extLst>
                <a:ext uri="{FF2B5EF4-FFF2-40B4-BE49-F238E27FC236}">
                  <a16:creationId xmlns:a16="http://schemas.microsoft.com/office/drawing/2014/main" id="{53A2BB1F-A0A2-B218-D1B9-A130700BB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" y="3207"/>
              <a:ext cx="228" cy="168"/>
            </a:xfrm>
            <a:custGeom>
              <a:avLst/>
              <a:gdLst>
                <a:gd name="T0" fmla="*/ 0 w 1828"/>
                <a:gd name="T1" fmla="*/ 3 h 1347"/>
                <a:gd name="T2" fmla="*/ 2 w 1828"/>
                <a:gd name="T3" fmla="*/ 2 h 1347"/>
                <a:gd name="T4" fmla="*/ 3 w 1828"/>
                <a:gd name="T5" fmla="*/ 0 h 1347"/>
                <a:gd name="T6" fmla="*/ 3 w 1828"/>
                <a:gd name="T7" fmla="*/ 0 h 13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28"/>
                <a:gd name="T13" fmla="*/ 0 h 1347"/>
                <a:gd name="T14" fmla="*/ 1828 w 1828"/>
                <a:gd name="T15" fmla="*/ 1347 h 13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28" h="1347">
                  <a:moveTo>
                    <a:pt x="0" y="1347"/>
                  </a:moveTo>
                  <a:lnTo>
                    <a:pt x="1202" y="818"/>
                  </a:lnTo>
                  <a:lnTo>
                    <a:pt x="1826" y="0"/>
                  </a:lnTo>
                  <a:lnTo>
                    <a:pt x="1828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73" name="Freeform 29">
              <a:extLst>
                <a:ext uri="{FF2B5EF4-FFF2-40B4-BE49-F238E27FC236}">
                  <a16:creationId xmlns:a16="http://schemas.microsoft.com/office/drawing/2014/main" id="{646BCE0A-660D-EF29-8ACE-CAFDF961C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3285"/>
              <a:ext cx="505" cy="108"/>
            </a:xfrm>
            <a:custGeom>
              <a:avLst/>
              <a:gdLst>
                <a:gd name="T0" fmla="*/ 0 w 4037"/>
                <a:gd name="T1" fmla="*/ 0 h 865"/>
                <a:gd name="T2" fmla="*/ 2 w 4037"/>
                <a:gd name="T3" fmla="*/ 1 h 865"/>
                <a:gd name="T4" fmla="*/ 5 w 4037"/>
                <a:gd name="T5" fmla="*/ 2 h 865"/>
                <a:gd name="T6" fmla="*/ 8 w 4037"/>
                <a:gd name="T7" fmla="*/ 1 h 865"/>
                <a:gd name="T8" fmla="*/ 8 w 4037"/>
                <a:gd name="T9" fmla="*/ 1 h 8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37"/>
                <a:gd name="T16" fmla="*/ 0 h 865"/>
                <a:gd name="T17" fmla="*/ 4037 w 4037"/>
                <a:gd name="T18" fmla="*/ 865 h 8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37" h="865">
                  <a:moveTo>
                    <a:pt x="0" y="0"/>
                  </a:moveTo>
                  <a:lnTo>
                    <a:pt x="1057" y="625"/>
                  </a:lnTo>
                  <a:lnTo>
                    <a:pt x="2547" y="865"/>
                  </a:lnTo>
                  <a:lnTo>
                    <a:pt x="4036" y="721"/>
                  </a:lnTo>
                  <a:lnTo>
                    <a:pt x="4037" y="72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F21E35F3-CCDC-7CC1-F9E3-815388D98960}"/>
              </a:ext>
            </a:extLst>
          </p:cNvPr>
          <p:cNvGrpSpPr>
            <a:grpSpLocks/>
          </p:cNvGrpSpPr>
          <p:nvPr/>
        </p:nvGrpSpPr>
        <p:grpSpPr bwMode="auto">
          <a:xfrm>
            <a:off x="7535864" y="4365626"/>
            <a:ext cx="1652587" cy="1298575"/>
            <a:chOff x="1791" y="3071"/>
            <a:chExt cx="780" cy="579"/>
          </a:xfrm>
        </p:grpSpPr>
        <p:sp>
          <p:nvSpPr>
            <p:cNvPr id="48533" name="Freeform 31">
              <a:extLst>
                <a:ext uri="{FF2B5EF4-FFF2-40B4-BE49-F238E27FC236}">
                  <a16:creationId xmlns:a16="http://schemas.microsoft.com/office/drawing/2014/main" id="{6D058539-C814-BDB1-0E11-2D33D31EF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3257"/>
              <a:ext cx="15" cy="297"/>
            </a:xfrm>
            <a:custGeom>
              <a:avLst/>
              <a:gdLst>
                <a:gd name="T0" fmla="*/ 1 w 89"/>
                <a:gd name="T1" fmla="*/ 8 h 1783"/>
                <a:gd name="T2" fmla="*/ 0 w 89"/>
                <a:gd name="T3" fmla="*/ 0 h 1783"/>
                <a:gd name="T4" fmla="*/ 0 w 89"/>
                <a:gd name="T5" fmla="*/ 0 h 1783"/>
                <a:gd name="T6" fmla="*/ 0 60000 65536"/>
                <a:gd name="T7" fmla="*/ 0 60000 65536"/>
                <a:gd name="T8" fmla="*/ 0 60000 65536"/>
                <a:gd name="T9" fmla="*/ 0 w 89"/>
                <a:gd name="T10" fmla="*/ 0 h 1783"/>
                <a:gd name="T11" fmla="*/ 89 w 89"/>
                <a:gd name="T12" fmla="*/ 1783 h 17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" h="1783">
                  <a:moveTo>
                    <a:pt x="89" y="1783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34" name="Freeform 32">
              <a:extLst>
                <a:ext uri="{FF2B5EF4-FFF2-40B4-BE49-F238E27FC236}">
                  <a16:creationId xmlns:a16="http://schemas.microsoft.com/office/drawing/2014/main" id="{8236535A-B6AA-B88D-AB2F-ADA108085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3071"/>
              <a:ext cx="572" cy="579"/>
            </a:xfrm>
            <a:custGeom>
              <a:avLst/>
              <a:gdLst>
                <a:gd name="T0" fmla="*/ 16 w 3433"/>
                <a:gd name="T1" fmla="*/ 0 h 3478"/>
                <a:gd name="T2" fmla="*/ 0 w 3433"/>
                <a:gd name="T3" fmla="*/ 16 h 3478"/>
                <a:gd name="T4" fmla="*/ 0 w 3433"/>
                <a:gd name="T5" fmla="*/ 16 h 3478"/>
                <a:gd name="T6" fmla="*/ 0 60000 65536"/>
                <a:gd name="T7" fmla="*/ 0 60000 65536"/>
                <a:gd name="T8" fmla="*/ 0 60000 65536"/>
                <a:gd name="T9" fmla="*/ 0 w 3433"/>
                <a:gd name="T10" fmla="*/ 0 h 3478"/>
                <a:gd name="T11" fmla="*/ 3433 w 3433"/>
                <a:gd name="T12" fmla="*/ 3478 h 34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3" h="3478">
                  <a:moveTo>
                    <a:pt x="3433" y="0"/>
                  </a:moveTo>
                  <a:lnTo>
                    <a:pt x="0" y="3478"/>
                  </a:lnTo>
                  <a:lnTo>
                    <a:pt x="1" y="347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35" name="Freeform 33">
              <a:extLst>
                <a:ext uri="{FF2B5EF4-FFF2-40B4-BE49-F238E27FC236}">
                  <a16:creationId xmlns:a16="http://schemas.microsoft.com/office/drawing/2014/main" id="{D5246BB0-EBBE-8E64-D646-D11760984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3071"/>
              <a:ext cx="52" cy="15"/>
            </a:xfrm>
            <a:custGeom>
              <a:avLst/>
              <a:gdLst>
                <a:gd name="T0" fmla="*/ 2 w 312"/>
                <a:gd name="T1" fmla="*/ 1 h 89"/>
                <a:gd name="T2" fmla="*/ 0 w 312"/>
                <a:gd name="T3" fmla="*/ 0 h 89"/>
                <a:gd name="T4" fmla="*/ 0 w 312"/>
                <a:gd name="T5" fmla="*/ 0 h 89"/>
                <a:gd name="T6" fmla="*/ 0 60000 65536"/>
                <a:gd name="T7" fmla="*/ 0 60000 65536"/>
                <a:gd name="T8" fmla="*/ 0 60000 65536"/>
                <a:gd name="T9" fmla="*/ 0 w 312"/>
                <a:gd name="T10" fmla="*/ 0 h 89"/>
                <a:gd name="T11" fmla="*/ 312 w 312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" h="89">
                  <a:moveTo>
                    <a:pt x="312" y="8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36" name="Freeform 34">
              <a:extLst>
                <a:ext uri="{FF2B5EF4-FFF2-40B4-BE49-F238E27FC236}">
                  <a16:creationId xmlns:a16="http://schemas.microsoft.com/office/drawing/2014/main" id="{724ECC8E-B1E6-1D4E-CC16-648A83C15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" y="3086"/>
              <a:ext cx="74" cy="67"/>
            </a:xfrm>
            <a:custGeom>
              <a:avLst/>
              <a:gdLst>
                <a:gd name="T0" fmla="*/ 2 w 446"/>
                <a:gd name="T1" fmla="*/ 2 h 402"/>
                <a:gd name="T2" fmla="*/ 0 w 446"/>
                <a:gd name="T3" fmla="*/ 0 h 402"/>
                <a:gd name="T4" fmla="*/ 0 w 446"/>
                <a:gd name="T5" fmla="*/ 0 h 402"/>
                <a:gd name="T6" fmla="*/ 0 60000 65536"/>
                <a:gd name="T7" fmla="*/ 0 60000 65536"/>
                <a:gd name="T8" fmla="*/ 0 60000 65536"/>
                <a:gd name="T9" fmla="*/ 0 w 446"/>
                <a:gd name="T10" fmla="*/ 0 h 402"/>
                <a:gd name="T11" fmla="*/ 446 w 446"/>
                <a:gd name="T12" fmla="*/ 402 h 4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6" h="402">
                  <a:moveTo>
                    <a:pt x="446" y="40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37" name="Freeform 35">
              <a:extLst>
                <a:ext uri="{FF2B5EF4-FFF2-40B4-BE49-F238E27FC236}">
                  <a16:creationId xmlns:a16="http://schemas.microsoft.com/office/drawing/2014/main" id="{6D59AA81-A26C-2EC9-5651-B011927E7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" y="3153"/>
              <a:ext cx="67" cy="104"/>
            </a:xfrm>
            <a:custGeom>
              <a:avLst/>
              <a:gdLst>
                <a:gd name="T0" fmla="*/ 2 w 400"/>
                <a:gd name="T1" fmla="*/ 3 h 624"/>
                <a:gd name="T2" fmla="*/ 0 w 400"/>
                <a:gd name="T3" fmla="*/ 0 h 624"/>
                <a:gd name="T4" fmla="*/ 0 w 400"/>
                <a:gd name="T5" fmla="*/ 0 h 624"/>
                <a:gd name="T6" fmla="*/ 0 60000 65536"/>
                <a:gd name="T7" fmla="*/ 0 60000 65536"/>
                <a:gd name="T8" fmla="*/ 0 60000 65536"/>
                <a:gd name="T9" fmla="*/ 0 w 400"/>
                <a:gd name="T10" fmla="*/ 0 h 624"/>
                <a:gd name="T11" fmla="*/ 400 w 400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24">
                  <a:moveTo>
                    <a:pt x="400" y="62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38" name="Freeform 36">
              <a:extLst>
                <a:ext uri="{FF2B5EF4-FFF2-40B4-BE49-F238E27FC236}">
                  <a16:creationId xmlns:a16="http://schemas.microsoft.com/office/drawing/2014/main" id="{D5194593-ABAA-7A7D-0691-44E6D09C6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" y="3257"/>
              <a:ext cx="141" cy="118"/>
            </a:xfrm>
            <a:custGeom>
              <a:avLst/>
              <a:gdLst>
                <a:gd name="T0" fmla="*/ 0 w 847"/>
                <a:gd name="T1" fmla="*/ 3 h 713"/>
                <a:gd name="T2" fmla="*/ 4 w 847"/>
                <a:gd name="T3" fmla="*/ 0 h 713"/>
                <a:gd name="T4" fmla="*/ 4 w 847"/>
                <a:gd name="T5" fmla="*/ 0 h 713"/>
                <a:gd name="T6" fmla="*/ 0 60000 65536"/>
                <a:gd name="T7" fmla="*/ 0 60000 65536"/>
                <a:gd name="T8" fmla="*/ 0 60000 65536"/>
                <a:gd name="T9" fmla="*/ 0 w 847"/>
                <a:gd name="T10" fmla="*/ 0 h 713"/>
                <a:gd name="T11" fmla="*/ 847 w 847"/>
                <a:gd name="T12" fmla="*/ 713 h 7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7" h="713">
                  <a:moveTo>
                    <a:pt x="0" y="713"/>
                  </a:moveTo>
                  <a:lnTo>
                    <a:pt x="846" y="0"/>
                  </a:lnTo>
                  <a:lnTo>
                    <a:pt x="847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39" name="Freeform 37">
              <a:extLst>
                <a:ext uri="{FF2B5EF4-FFF2-40B4-BE49-F238E27FC236}">
                  <a16:creationId xmlns:a16="http://schemas.microsoft.com/office/drawing/2014/main" id="{9C62FDE8-77D7-B24E-263F-847829690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3375"/>
              <a:ext cx="82" cy="82"/>
            </a:xfrm>
            <a:custGeom>
              <a:avLst/>
              <a:gdLst>
                <a:gd name="T0" fmla="*/ 0 w 492"/>
                <a:gd name="T1" fmla="*/ 2 h 491"/>
                <a:gd name="T2" fmla="*/ 2 w 492"/>
                <a:gd name="T3" fmla="*/ 0 h 491"/>
                <a:gd name="T4" fmla="*/ 2 w 492"/>
                <a:gd name="T5" fmla="*/ 0 h 491"/>
                <a:gd name="T6" fmla="*/ 0 60000 65536"/>
                <a:gd name="T7" fmla="*/ 0 60000 65536"/>
                <a:gd name="T8" fmla="*/ 0 60000 65536"/>
                <a:gd name="T9" fmla="*/ 0 w 492"/>
                <a:gd name="T10" fmla="*/ 0 h 491"/>
                <a:gd name="T11" fmla="*/ 492 w 492"/>
                <a:gd name="T12" fmla="*/ 491 h 4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2" h="491">
                  <a:moveTo>
                    <a:pt x="0" y="491"/>
                  </a:moveTo>
                  <a:lnTo>
                    <a:pt x="491" y="0"/>
                  </a:lnTo>
                  <a:lnTo>
                    <a:pt x="49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40" name="Freeform 38">
              <a:extLst>
                <a:ext uri="{FF2B5EF4-FFF2-40B4-BE49-F238E27FC236}">
                  <a16:creationId xmlns:a16="http://schemas.microsoft.com/office/drawing/2014/main" id="{0DA5FEB5-05D5-CFA2-383B-7D3A0003D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" y="3457"/>
              <a:ext cx="37" cy="52"/>
            </a:xfrm>
            <a:custGeom>
              <a:avLst/>
              <a:gdLst>
                <a:gd name="T0" fmla="*/ 0 w 224"/>
                <a:gd name="T1" fmla="*/ 2 h 312"/>
                <a:gd name="T2" fmla="*/ 1 w 224"/>
                <a:gd name="T3" fmla="*/ 0 h 312"/>
                <a:gd name="T4" fmla="*/ 1 w 224"/>
                <a:gd name="T5" fmla="*/ 0 h 312"/>
                <a:gd name="T6" fmla="*/ 0 60000 65536"/>
                <a:gd name="T7" fmla="*/ 0 60000 65536"/>
                <a:gd name="T8" fmla="*/ 0 60000 65536"/>
                <a:gd name="T9" fmla="*/ 0 w 224"/>
                <a:gd name="T10" fmla="*/ 0 h 312"/>
                <a:gd name="T11" fmla="*/ 224 w 224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" h="312">
                  <a:moveTo>
                    <a:pt x="0" y="312"/>
                  </a:moveTo>
                  <a:lnTo>
                    <a:pt x="223" y="0"/>
                  </a:lnTo>
                  <a:lnTo>
                    <a:pt x="22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41" name="Freeform 39">
              <a:extLst>
                <a:ext uri="{FF2B5EF4-FFF2-40B4-BE49-F238E27FC236}">
                  <a16:creationId xmlns:a16="http://schemas.microsoft.com/office/drawing/2014/main" id="{22FC3B07-DB55-2C08-3EB7-0CE0B2651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3509"/>
              <a:ext cx="15" cy="22"/>
            </a:xfrm>
            <a:custGeom>
              <a:avLst/>
              <a:gdLst>
                <a:gd name="T0" fmla="*/ 0 w 90"/>
                <a:gd name="T1" fmla="*/ 1 h 134"/>
                <a:gd name="T2" fmla="*/ 0 w 90"/>
                <a:gd name="T3" fmla="*/ 0 h 134"/>
                <a:gd name="T4" fmla="*/ 0 w 90"/>
                <a:gd name="T5" fmla="*/ 0 h 134"/>
                <a:gd name="T6" fmla="*/ 0 60000 65536"/>
                <a:gd name="T7" fmla="*/ 0 60000 65536"/>
                <a:gd name="T8" fmla="*/ 0 60000 65536"/>
                <a:gd name="T9" fmla="*/ 0 w 90"/>
                <a:gd name="T10" fmla="*/ 0 h 134"/>
                <a:gd name="T11" fmla="*/ 90 w 90"/>
                <a:gd name="T12" fmla="*/ 134 h 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134">
                  <a:moveTo>
                    <a:pt x="0" y="134"/>
                  </a:moveTo>
                  <a:lnTo>
                    <a:pt x="89" y="0"/>
                  </a:lnTo>
                  <a:lnTo>
                    <a:pt x="9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42" name="Freeform 40">
              <a:extLst>
                <a:ext uri="{FF2B5EF4-FFF2-40B4-BE49-F238E27FC236}">
                  <a16:creationId xmlns:a16="http://schemas.microsoft.com/office/drawing/2014/main" id="{80996CCA-5445-FEF3-B563-DEFC56C77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3531"/>
              <a:ext cx="1" cy="15"/>
            </a:xfrm>
            <a:custGeom>
              <a:avLst/>
              <a:gdLst>
                <a:gd name="T0" fmla="*/ 0 w 1"/>
                <a:gd name="T1" fmla="*/ 1 h 89"/>
                <a:gd name="T2" fmla="*/ 0 w 1"/>
                <a:gd name="T3" fmla="*/ 0 h 89"/>
                <a:gd name="T4" fmla="*/ 1 w 1"/>
                <a:gd name="T5" fmla="*/ 0 h 89"/>
                <a:gd name="T6" fmla="*/ 0 60000 65536"/>
                <a:gd name="T7" fmla="*/ 0 60000 65536"/>
                <a:gd name="T8" fmla="*/ 0 60000 65536"/>
                <a:gd name="T9" fmla="*/ 0 w 1"/>
                <a:gd name="T10" fmla="*/ 0 h 89"/>
                <a:gd name="T11" fmla="*/ 1 w 1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9">
                  <a:moveTo>
                    <a:pt x="0" y="8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43" name="Freeform 41">
              <a:extLst>
                <a:ext uri="{FF2B5EF4-FFF2-40B4-BE49-F238E27FC236}">
                  <a16:creationId xmlns:a16="http://schemas.microsoft.com/office/drawing/2014/main" id="{144B564A-3048-23E8-6B06-7D856E44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3546"/>
              <a:ext cx="7" cy="8"/>
            </a:xfrm>
            <a:custGeom>
              <a:avLst/>
              <a:gdLst>
                <a:gd name="T0" fmla="*/ 0 w 45"/>
                <a:gd name="T1" fmla="*/ 0 h 44"/>
                <a:gd name="T2" fmla="*/ 0 w 45"/>
                <a:gd name="T3" fmla="*/ 0 h 44"/>
                <a:gd name="T4" fmla="*/ 0 w 45"/>
                <a:gd name="T5" fmla="*/ 0 h 44"/>
                <a:gd name="T6" fmla="*/ 0 60000 65536"/>
                <a:gd name="T7" fmla="*/ 0 60000 65536"/>
                <a:gd name="T8" fmla="*/ 0 60000 65536"/>
                <a:gd name="T9" fmla="*/ 0 w 45"/>
                <a:gd name="T10" fmla="*/ 0 h 44"/>
                <a:gd name="T11" fmla="*/ 45 w 45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4">
                  <a:moveTo>
                    <a:pt x="45" y="4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44" name="Freeform 42">
              <a:extLst>
                <a:ext uri="{FF2B5EF4-FFF2-40B4-BE49-F238E27FC236}">
                  <a16:creationId xmlns:a16="http://schemas.microsoft.com/office/drawing/2014/main" id="{1CD72572-6132-E33B-735E-71DF5BF30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3554"/>
              <a:ext cx="8" cy="15"/>
            </a:xfrm>
            <a:custGeom>
              <a:avLst/>
              <a:gdLst>
                <a:gd name="T0" fmla="*/ 0 w 44"/>
                <a:gd name="T1" fmla="*/ 1 h 89"/>
                <a:gd name="T2" fmla="*/ 0 w 44"/>
                <a:gd name="T3" fmla="*/ 0 h 89"/>
                <a:gd name="T4" fmla="*/ 0 w 44"/>
                <a:gd name="T5" fmla="*/ 0 h 89"/>
                <a:gd name="T6" fmla="*/ 0 60000 65536"/>
                <a:gd name="T7" fmla="*/ 0 60000 65536"/>
                <a:gd name="T8" fmla="*/ 0 60000 65536"/>
                <a:gd name="T9" fmla="*/ 0 w 44"/>
                <a:gd name="T10" fmla="*/ 0 h 89"/>
                <a:gd name="T11" fmla="*/ 44 w 44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89">
                  <a:moveTo>
                    <a:pt x="44" y="8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45" name="Freeform 43">
              <a:extLst>
                <a:ext uri="{FF2B5EF4-FFF2-40B4-BE49-F238E27FC236}">
                  <a16:creationId xmlns:a16="http://schemas.microsoft.com/office/drawing/2014/main" id="{D8BEFCB2-9D59-EF99-BACA-6EC17AC07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" y="3569"/>
              <a:ext cx="45" cy="7"/>
            </a:xfrm>
            <a:custGeom>
              <a:avLst/>
              <a:gdLst>
                <a:gd name="T0" fmla="*/ 1 w 269"/>
                <a:gd name="T1" fmla="*/ 0 h 45"/>
                <a:gd name="T2" fmla="*/ 0 w 269"/>
                <a:gd name="T3" fmla="*/ 0 h 45"/>
                <a:gd name="T4" fmla="*/ 0 w 269"/>
                <a:gd name="T5" fmla="*/ 0 h 45"/>
                <a:gd name="T6" fmla="*/ 0 60000 65536"/>
                <a:gd name="T7" fmla="*/ 0 60000 65536"/>
                <a:gd name="T8" fmla="*/ 0 60000 65536"/>
                <a:gd name="T9" fmla="*/ 0 w 269"/>
                <a:gd name="T10" fmla="*/ 0 h 45"/>
                <a:gd name="T11" fmla="*/ 269 w 269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" h="45">
                  <a:moveTo>
                    <a:pt x="269" y="45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46" name="Freeform 44">
              <a:extLst>
                <a:ext uri="{FF2B5EF4-FFF2-40B4-BE49-F238E27FC236}">
                  <a16:creationId xmlns:a16="http://schemas.microsoft.com/office/drawing/2014/main" id="{C5AF2F69-193A-3F0C-F21F-F93EE0CB4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3576"/>
              <a:ext cx="81" cy="1"/>
            </a:xfrm>
            <a:custGeom>
              <a:avLst/>
              <a:gdLst>
                <a:gd name="T0" fmla="*/ 2 w 489"/>
                <a:gd name="T1" fmla="*/ 0 h 1"/>
                <a:gd name="T2" fmla="*/ 0 w 489"/>
                <a:gd name="T3" fmla="*/ 0 h 1"/>
                <a:gd name="T4" fmla="*/ 0 w 489"/>
                <a:gd name="T5" fmla="*/ 0 h 1"/>
                <a:gd name="T6" fmla="*/ 0 60000 65536"/>
                <a:gd name="T7" fmla="*/ 0 60000 65536"/>
                <a:gd name="T8" fmla="*/ 0 60000 65536"/>
                <a:gd name="T9" fmla="*/ 0 w 489"/>
                <a:gd name="T10" fmla="*/ 0 h 1"/>
                <a:gd name="T11" fmla="*/ 489 w 48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9" h="1">
                  <a:moveTo>
                    <a:pt x="489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47" name="Freeform 45">
              <a:extLst>
                <a:ext uri="{FF2B5EF4-FFF2-40B4-BE49-F238E27FC236}">
                  <a16:creationId xmlns:a16="http://schemas.microsoft.com/office/drawing/2014/main" id="{34DCA405-FF59-3ED0-A060-67192682B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3554"/>
              <a:ext cx="149" cy="22"/>
            </a:xfrm>
            <a:custGeom>
              <a:avLst/>
              <a:gdLst>
                <a:gd name="T0" fmla="*/ 0 w 893"/>
                <a:gd name="T1" fmla="*/ 1 h 134"/>
                <a:gd name="T2" fmla="*/ 4 w 893"/>
                <a:gd name="T3" fmla="*/ 0 h 134"/>
                <a:gd name="T4" fmla="*/ 4 w 893"/>
                <a:gd name="T5" fmla="*/ 0 h 134"/>
                <a:gd name="T6" fmla="*/ 0 60000 65536"/>
                <a:gd name="T7" fmla="*/ 0 60000 65536"/>
                <a:gd name="T8" fmla="*/ 0 60000 65536"/>
                <a:gd name="T9" fmla="*/ 0 w 893"/>
                <a:gd name="T10" fmla="*/ 0 h 134"/>
                <a:gd name="T11" fmla="*/ 893 w 893"/>
                <a:gd name="T12" fmla="*/ 134 h 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3" h="134">
                  <a:moveTo>
                    <a:pt x="0" y="134"/>
                  </a:moveTo>
                  <a:lnTo>
                    <a:pt x="891" y="0"/>
                  </a:lnTo>
                  <a:lnTo>
                    <a:pt x="893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48" name="Freeform 46">
              <a:extLst>
                <a:ext uri="{FF2B5EF4-FFF2-40B4-BE49-F238E27FC236}">
                  <a16:creationId xmlns:a16="http://schemas.microsoft.com/office/drawing/2014/main" id="{1380EAFB-12E5-B09B-96A6-D1E6D356C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3576"/>
              <a:ext cx="631" cy="74"/>
            </a:xfrm>
            <a:custGeom>
              <a:avLst/>
              <a:gdLst>
                <a:gd name="T0" fmla="*/ 0 w 3790"/>
                <a:gd name="T1" fmla="*/ 2 h 446"/>
                <a:gd name="T2" fmla="*/ 17 w 3790"/>
                <a:gd name="T3" fmla="*/ 0 h 446"/>
                <a:gd name="T4" fmla="*/ 17 w 3790"/>
                <a:gd name="T5" fmla="*/ 0 h 446"/>
                <a:gd name="T6" fmla="*/ 0 60000 65536"/>
                <a:gd name="T7" fmla="*/ 0 60000 65536"/>
                <a:gd name="T8" fmla="*/ 0 60000 65536"/>
                <a:gd name="T9" fmla="*/ 0 w 3790"/>
                <a:gd name="T10" fmla="*/ 0 h 446"/>
                <a:gd name="T11" fmla="*/ 3790 w 3790"/>
                <a:gd name="T12" fmla="*/ 446 h 4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90" h="446">
                  <a:moveTo>
                    <a:pt x="0" y="446"/>
                  </a:moveTo>
                  <a:lnTo>
                    <a:pt x="3789" y="0"/>
                  </a:lnTo>
                  <a:lnTo>
                    <a:pt x="379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47">
            <a:extLst>
              <a:ext uri="{FF2B5EF4-FFF2-40B4-BE49-F238E27FC236}">
                <a16:creationId xmlns:a16="http://schemas.microsoft.com/office/drawing/2014/main" id="{D6667885-EF0F-B9DF-65FF-DFED7FD29FE5}"/>
              </a:ext>
            </a:extLst>
          </p:cNvPr>
          <p:cNvGrpSpPr>
            <a:grpSpLocks/>
          </p:cNvGrpSpPr>
          <p:nvPr/>
        </p:nvGrpSpPr>
        <p:grpSpPr bwMode="auto">
          <a:xfrm>
            <a:off x="2597150" y="4686300"/>
            <a:ext cx="4108450" cy="1943100"/>
            <a:chOff x="676" y="2952"/>
            <a:chExt cx="2588" cy="1224"/>
          </a:xfrm>
        </p:grpSpPr>
        <p:grpSp>
          <p:nvGrpSpPr>
            <p:cNvPr id="48387" name="Group 48">
              <a:extLst>
                <a:ext uri="{FF2B5EF4-FFF2-40B4-BE49-F238E27FC236}">
                  <a16:creationId xmlns:a16="http://schemas.microsoft.com/office/drawing/2014/main" id="{C837C85B-43A4-7CD3-DD8B-9164379EBB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2952"/>
              <a:ext cx="2588" cy="1224"/>
              <a:chOff x="676" y="1153"/>
              <a:chExt cx="4535" cy="2280"/>
            </a:xfrm>
          </p:grpSpPr>
          <p:sp>
            <p:nvSpPr>
              <p:cNvPr id="48446" name="Line 49">
                <a:extLst>
                  <a:ext uri="{FF2B5EF4-FFF2-40B4-BE49-F238E27FC236}">
                    <a16:creationId xmlns:a16="http://schemas.microsoft.com/office/drawing/2014/main" id="{6FC3ED97-A34E-223C-82DA-D3D7BD02F1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" y="2331"/>
                <a:ext cx="583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47" name="Line 50">
                <a:extLst>
                  <a:ext uri="{FF2B5EF4-FFF2-40B4-BE49-F238E27FC236}">
                    <a16:creationId xmlns:a16="http://schemas.microsoft.com/office/drawing/2014/main" id="{4D7D9136-07E7-C6AC-4882-C980E14AF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6" y="2331"/>
                <a:ext cx="86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48" name="Line 51">
                <a:extLst>
                  <a:ext uri="{FF2B5EF4-FFF2-40B4-BE49-F238E27FC236}">
                    <a16:creationId xmlns:a16="http://schemas.microsoft.com/office/drawing/2014/main" id="{9BF83223-0C6C-E1F2-BDA6-50A01292D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8" y="2331"/>
                <a:ext cx="518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49" name="Line 52">
                <a:extLst>
                  <a:ext uri="{FF2B5EF4-FFF2-40B4-BE49-F238E27FC236}">
                    <a16:creationId xmlns:a16="http://schemas.microsoft.com/office/drawing/2014/main" id="{B306C90C-A397-042F-92B8-A4BD99C6F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3" y="2331"/>
                <a:ext cx="86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50" name="Line 53">
                <a:extLst>
                  <a:ext uri="{FF2B5EF4-FFF2-40B4-BE49-F238E27FC236}">
                    <a16:creationId xmlns:a16="http://schemas.microsoft.com/office/drawing/2014/main" id="{E8CF762F-1AD2-0B19-B6A1-24204690F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2331"/>
                <a:ext cx="518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51" name="Line 54">
                <a:extLst>
                  <a:ext uri="{FF2B5EF4-FFF2-40B4-BE49-F238E27FC236}">
                    <a16:creationId xmlns:a16="http://schemas.microsoft.com/office/drawing/2014/main" id="{95DECE25-11A4-CDE1-FFDF-AB9204BCA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0" y="2331"/>
                <a:ext cx="87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52" name="Line 55">
                <a:extLst>
                  <a:ext uri="{FF2B5EF4-FFF2-40B4-BE49-F238E27FC236}">
                    <a16:creationId xmlns:a16="http://schemas.microsoft.com/office/drawing/2014/main" id="{0422A5A1-37C0-BBAA-418B-BE8D1BD519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3" y="2331"/>
                <a:ext cx="518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53" name="Line 56">
                <a:extLst>
                  <a:ext uri="{FF2B5EF4-FFF2-40B4-BE49-F238E27FC236}">
                    <a16:creationId xmlns:a16="http://schemas.microsoft.com/office/drawing/2014/main" id="{F143CB3B-F91F-63BB-0F70-9ACB88EF5C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7" y="2331"/>
                <a:ext cx="87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54" name="Line 57">
                <a:extLst>
                  <a:ext uri="{FF2B5EF4-FFF2-40B4-BE49-F238E27FC236}">
                    <a16:creationId xmlns:a16="http://schemas.microsoft.com/office/drawing/2014/main" id="{A7518E34-3604-91FB-636F-324C3CD73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0" y="2331"/>
                <a:ext cx="519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55" name="Line 58">
                <a:extLst>
                  <a:ext uri="{FF2B5EF4-FFF2-40B4-BE49-F238E27FC236}">
                    <a16:creationId xmlns:a16="http://schemas.microsoft.com/office/drawing/2014/main" id="{0AC44511-0FFB-9511-41EA-FF5C41AC4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5" y="2331"/>
                <a:ext cx="86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56" name="Line 59">
                <a:extLst>
                  <a:ext uri="{FF2B5EF4-FFF2-40B4-BE49-F238E27FC236}">
                    <a16:creationId xmlns:a16="http://schemas.microsoft.com/office/drawing/2014/main" id="{E2D87D6E-A99C-D4E2-726C-85EC3DA20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8" y="2331"/>
                <a:ext cx="583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57" name="Line 60">
                <a:extLst>
                  <a:ext uri="{FF2B5EF4-FFF2-40B4-BE49-F238E27FC236}">
                    <a16:creationId xmlns:a16="http://schemas.microsoft.com/office/drawing/2014/main" id="{E4143B57-0E77-B135-CE5D-C055754C41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4" y="1153"/>
                <a:ext cx="1" cy="62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58" name="Line 61">
                <a:extLst>
                  <a:ext uri="{FF2B5EF4-FFF2-40B4-BE49-F238E27FC236}">
                    <a16:creationId xmlns:a16="http://schemas.microsoft.com/office/drawing/2014/main" id="{A5C880E7-7847-0987-6ECF-166327919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4" y="1861"/>
                <a:ext cx="1" cy="8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59" name="Line 62">
                <a:extLst>
                  <a:ext uri="{FF2B5EF4-FFF2-40B4-BE49-F238E27FC236}">
                    <a16:creationId xmlns:a16="http://schemas.microsoft.com/office/drawing/2014/main" id="{4B308727-8B69-22FB-2268-205817C7E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4" y="2034"/>
                <a:ext cx="1" cy="51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60" name="Line 63">
                <a:extLst>
                  <a:ext uri="{FF2B5EF4-FFF2-40B4-BE49-F238E27FC236}">
                    <a16:creationId xmlns:a16="http://schemas.microsoft.com/office/drawing/2014/main" id="{131145BC-C323-CC9F-E781-1D1E99A5C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4" y="2639"/>
                <a:ext cx="1" cy="8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61" name="Line 64">
                <a:extLst>
                  <a:ext uri="{FF2B5EF4-FFF2-40B4-BE49-F238E27FC236}">
                    <a16:creationId xmlns:a16="http://schemas.microsoft.com/office/drawing/2014/main" id="{332B796A-C1EA-E5C3-1F2D-E5EC804FDC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4" y="2812"/>
                <a:ext cx="1" cy="62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62" name="Freeform 65">
                <a:extLst>
                  <a:ext uri="{FF2B5EF4-FFF2-40B4-BE49-F238E27FC236}">
                    <a16:creationId xmlns:a16="http://schemas.microsoft.com/office/drawing/2014/main" id="{E9DA60CA-C51D-1F15-03CC-95F6C60B1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9" y="1457"/>
                <a:ext cx="195" cy="99"/>
              </a:xfrm>
              <a:custGeom>
                <a:avLst/>
                <a:gdLst>
                  <a:gd name="T0" fmla="*/ 6 w 1168"/>
                  <a:gd name="T1" fmla="*/ 2 h 597"/>
                  <a:gd name="T2" fmla="*/ 5 w 1168"/>
                  <a:gd name="T3" fmla="*/ 3 h 597"/>
                  <a:gd name="T4" fmla="*/ 0 w 1168"/>
                  <a:gd name="T5" fmla="*/ 0 h 597"/>
                  <a:gd name="T6" fmla="*/ 6 w 1168"/>
                  <a:gd name="T7" fmla="*/ 2 h 5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68"/>
                  <a:gd name="T13" fmla="*/ 0 h 597"/>
                  <a:gd name="T14" fmla="*/ 1168 w 1168"/>
                  <a:gd name="T15" fmla="*/ 597 h 5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68" h="597">
                    <a:moveTo>
                      <a:pt x="1168" y="421"/>
                    </a:moveTo>
                    <a:lnTo>
                      <a:pt x="1080" y="597"/>
                    </a:lnTo>
                    <a:lnTo>
                      <a:pt x="0" y="0"/>
                    </a:lnTo>
                    <a:lnTo>
                      <a:pt x="1168" y="4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63" name="Freeform 66">
                <a:extLst>
                  <a:ext uri="{FF2B5EF4-FFF2-40B4-BE49-F238E27FC236}">
                    <a16:creationId xmlns:a16="http://schemas.microsoft.com/office/drawing/2014/main" id="{914AFEFC-046D-ED94-9BD2-6BAEA0ED6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" y="1457"/>
                <a:ext cx="187" cy="99"/>
              </a:xfrm>
              <a:custGeom>
                <a:avLst/>
                <a:gdLst>
                  <a:gd name="T0" fmla="*/ 5 w 1124"/>
                  <a:gd name="T1" fmla="*/ 3 h 597"/>
                  <a:gd name="T2" fmla="*/ 0 w 1124"/>
                  <a:gd name="T3" fmla="*/ 0 h 597"/>
                  <a:gd name="T4" fmla="*/ 0 w 1124"/>
                  <a:gd name="T5" fmla="*/ 1 h 597"/>
                  <a:gd name="T6" fmla="*/ 5 w 1124"/>
                  <a:gd name="T7" fmla="*/ 3 h 5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4"/>
                  <a:gd name="T13" fmla="*/ 0 h 597"/>
                  <a:gd name="T14" fmla="*/ 1124 w 1124"/>
                  <a:gd name="T15" fmla="*/ 597 h 5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4" h="597">
                    <a:moveTo>
                      <a:pt x="1124" y="597"/>
                    </a:moveTo>
                    <a:lnTo>
                      <a:pt x="44" y="0"/>
                    </a:lnTo>
                    <a:lnTo>
                      <a:pt x="0" y="190"/>
                    </a:lnTo>
                    <a:lnTo>
                      <a:pt x="1124" y="5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64" name="Freeform 67">
                <a:extLst>
                  <a:ext uri="{FF2B5EF4-FFF2-40B4-BE49-F238E27FC236}">
                    <a16:creationId xmlns:a16="http://schemas.microsoft.com/office/drawing/2014/main" id="{BF50BBC3-A64D-6F4B-6C59-EA073759C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" y="1457"/>
                <a:ext cx="202" cy="99"/>
              </a:xfrm>
              <a:custGeom>
                <a:avLst/>
                <a:gdLst>
                  <a:gd name="T0" fmla="*/ 6 w 1212"/>
                  <a:gd name="T1" fmla="*/ 2 h 597"/>
                  <a:gd name="T2" fmla="*/ 5 w 1212"/>
                  <a:gd name="T3" fmla="*/ 3 h 597"/>
                  <a:gd name="T4" fmla="*/ 0 w 1212"/>
                  <a:gd name="T5" fmla="*/ 1 h 597"/>
                  <a:gd name="T6" fmla="*/ 0 w 1212"/>
                  <a:gd name="T7" fmla="*/ 0 h 597"/>
                  <a:gd name="T8" fmla="*/ 6 w 1212"/>
                  <a:gd name="T9" fmla="*/ 2 h 5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2"/>
                  <a:gd name="T16" fmla="*/ 0 h 597"/>
                  <a:gd name="T17" fmla="*/ 1212 w 1212"/>
                  <a:gd name="T18" fmla="*/ 597 h 5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2" h="597">
                    <a:moveTo>
                      <a:pt x="1212" y="421"/>
                    </a:moveTo>
                    <a:lnTo>
                      <a:pt x="1124" y="597"/>
                    </a:lnTo>
                    <a:lnTo>
                      <a:pt x="0" y="190"/>
                    </a:lnTo>
                    <a:lnTo>
                      <a:pt x="44" y="0"/>
                    </a:lnTo>
                    <a:lnTo>
                      <a:pt x="1212" y="42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65" name="Freeform 68">
                <a:extLst>
                  <a:ext uri="{FF2B5EF4-FFF2-40B4-BE49-F238E27FC236}">
                    <a16:creationId xmlns:a16="http://schemas.microsoft.com/office/drawing/2014/main" id="{14752164-0228-F81D-4545-8A5AC5F8B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1433"/>
                <a:ext cx="205" cy="56"/>
              </a:xfrm>
              <a:custGeom>
                <a:avLst/>
                <a:gdLst>
                  <a:gd name="T0" fmla="*/ 6 w 1232"/>
                  <a:gd name="T1" fmla="*/ 1 h 334"/>
                  <a:gd name="T2" fmla="*/ 5 w 1232"/>
                  <a:gd name="T3" fmla="*/ 2 h 334"/>
                  <a:gd name="T4" fmla="*/ 0 w 1232"/>
                  <a:gd name="T5" fmla="*/ 0 h 334"/>
                  <a:gd name="T6" fmla="*/ 6 w 1232"/>
                  <a:gd name="T7" fmla="*/ 1 h 3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2"/>
                  <a:gd name="T13" fmla="*/ 0 h 334"/>
                  <a:gd name="T14" fmla="*/ 1232 w 1232"/>
                  <a:gd name="T15" fmla="*/ 334 h 3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2" h="334">
                    <a:moveTo>
                      <a:pt x="1232" y="144"/>
                    </a:moveTo>
                    <a:lnTo>
                      <a:pt x="1188" y="334"/>
                    </a:lnTo>
                    <a:lnTo>
                      <a:pt x="0" y="0"/>
                    </a:lnTo>
                    <a:lnTo>
                      <a:pt x="1232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66" name="Freeform 69">
                <a:extLst>
                  <a:ext uri="{FF2B5EF4-FFF2-40B4-BE49-F238E27FC236}">
                    <a16:creationId xmlns:a16="http://schemas.microsoft.com/office/drawing/2014/main" id="{15127655-D766-19EE-FA7B-BA8FE80E7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1433"/>
                <a:ext cx="198" cy="56"/>
              </a:xfrm>
              <a:custGeom>
                <a:avLst/>
                <a:gdLst>
                  <a:gd name="T0" fmla="*/ 6 w 1188"/>
                  <a:gd name="T1" fmla="*/ 2 h 334"/>
                  <a:gd name="T2" fmla="*/ 0 w 1188"/>
                  <a:gd name="T3" fmla="*/ 0 h 334"/>
                  <a:gd name="T4" fmla="*/ 0 w 1188"/>
                  <a:gd name="T5" fmla="*/ 1 h 334"/>
                  <a:gd name="T6" fmla="*/ 6 w 1188"/>
                  <a:gd name="T7" fmla="*/ 2 h 3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8"/>
                  <a:gd name="T13" fmla="*/ 0 h 334"/>
                  <a:gd name="T14" fmla="*/ 1188 w 1188"/>
                  <a:gd name="T15" fmla="*/ 334 h 3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8" h="334">
                    <a:moveTo>
                      <a:pt x="1188" y="334"/>
                    </a:moveTo>
                    <a:lnTo>
                      <a:pt x="0" y="0"/>
                    </a:lnTo>
                    <a:lnTo>
                      <a:pt x="0" y="197"/>
                    </a:lnTo>
                    <a:lnTo>
                      <a:pt x="1188" y="3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67" name="Freeform 70">
                <a:extLst>
                  <a:ext uri="{FF2B5EF4-FFF2-40B4-BE49-F238E27FC236}">
                    <a16:creationId xmlns:a16="http://schemas.microsoft.com/office/drawing/2014/main" id="{6F81277B-DD6C-90DE-FA6C-9BE5AA948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1433"/>
                <a:ext cx="205" cy="56"/>
              </a:xfrm>
              <a:custGeom>
                <a:avLst/>
                <a:gdLst>
                  <a:gd name="T0" fmla="*/ 6 w 1232"/>
                  <a:gd name="T1" fmla="*/ 1 h 334"/>
                  <a:gd name="T2" fmla="*/ 5 w 1232"/>
                  <a:gd name="T3" fmla="*/ 2 h 334"/>
                  <a:gd name="T4" fmla="*/ 0 w 1232"/>
                  <a:gd name="T5" fmla="*/ 1 h 334"/>
                  <a:gd name="T6" fmla="*/ 0 w 1232"/>
                  <a:gd name="T7" fmla="*/ 0 h 334"/>
                  <a:gd name="T8" fmla="*/ 6 w 1232"/>
                  <a:gd name="T9" fmla="*/ 1 h 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2"/>
                  <a:gd name="T16" fmla="*/ 0 h 334"/>
                  <a:gd name="T17" fmla="*/ 1232 w 1232"/>
                  <a:gd name="T18" fmla="*/ 334 h 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2" h="334">
                    <a:moveTo>
                      <a:pt x="1232" y="144"/>
                    </a:moveTo>
                    <a:lnTo>
                      <a:pt x="1188" y="334"/>
                    </a:lnTo>
                    <a:lnTo>
                      <a:pt x="0" y="197"/>
                    </a:lnTo>
                    <a:lnTo>
                      <a:pt x="0" y="0"/>
                    </a:lnTo>
                    <a:lnTo>
                      <a:pt x="1232" y="14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68" name="Freeform 71">
                <a:extLst>
                  <a:ext uri="{FF2B5EF4-FFF2-40B4-BE49-F238E27FC236}">
                    <a16:creationId xmlns:a16="http://schemas.microsoft.com/office/drawing/2014/main" id="{3D1BAE55-0D15-9DAB-047A-67433BAB3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1433"/>
                <a:ext cx="200" cy="33"/>
              </a:xfrm>
              <a:custGeom>
                <a:avLst/>
                <a:gdLst>
                  <a:gd name="T0" fmla="*/ 5 w 1202"/>
                  <a:gd name="T1" fmla="*/ 0 h 197"/>
                  <a:gd name="T2" fmla="*/ 5 w 1202"/>
                  <a:gd name="T3" fmla="*/ 1 h 197"/>
                  <a:gd name="T4" fmla="*/ 0 w 1202"/>
                  <a:gd name="T5" fmla="*/ 1 h 197"/>
                  <a:gd name="T6" fmla="*/ 5 w 1202"/>
                  <a:gd name="T7" fmla="*/ 0 h 1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2"/>
                  <a:gd name="T13" fmla="*/ 0 h 197"/>
                  <a:gd name="T14" fmla="*/ 1202 w 1202"/>
                  <a:gd name="T15" fmla="*/ 197 h 1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2" h="197">
                    <a:moveTo>
                      <a:pt x="1202" y="0"/>
                    </a:moveTo>
                    <a:lnTo>
                      <a:pt x="1202" y="197"/>
                    </a:lnTo>
                    <a:lnTo>
                      <a:pt x="0" y="136"/>
                    </a:lnTo>
                    <a:lnTo>
                      <a:pt x="120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69" name="Freeform 72">
                <a:extLst>
                  <a:ext uri="{FF2B5EF4-FFF2-40B4-BE49-F238E27FC236}">
                    <a16:creationId xmlns:a16="http://schemas.microsoft.com/office/drawing/2014/main" id="{D92D56BB-19C9-10EE-A9B6-9831773C2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1456"/>
                <a:ext cx="200" cy="31"/>
              </a:xfrm>
              <a:custGeom>
                <a:avLst/>
                <a:gdLst>
                  <a:gd name="T0" fmla="*/ 5 w 1202"/>
                  <a:gd name="T1" fmla="*/ 0 h 191"/>
                  <a:gd name="T2" fmla="*/ 0 w 1202"/>
                  <a:gd name="T3" fmla="*/ 0 h 191"/>
                  <a:gd name="T4" fmla="*/ 0 w 1202"/>
                  <a:gd name="T5" fmla="*/ 1 h 191"/>
                  <a:gd name="T6" fmla="*/ 5 w 1202"/>
                  <a:gd name="T7" fmla="*/ 0 h 1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2"/>
                  <a:gd name="T13" fmla="*/ 0 h 191"/>
                  <a:gd name="T14" fmla="*/ 1202 w 1202"/>
                  <a:gd name="T15" fmla="*/ 191 h 1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2" h="191">
                    <a:moveTo>
                      <a:pt x="1202" y="61"/>
                    </a:moveTo>
                    <a:lnTo>
                      <a:pt x="0" y="0"/>
                    </a:lnTo>
                    <a:lnTo>
                      <a:pt x="44" y="191"/>
                    </a:lnTo>
                    <a:lnTo>
                      <a:pt x="1202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70" name="Freeform 73">
                <a:extLst>
                  <a:ext uri="{FF2B5EF4-FFF2-40B4-BE49-F238E27FC236}">
                    <a16:creationId xmlns:a16="http://schemas.microsoft.com/office/drawing/2014/main" id="{D5480681-0C82-4218-02CA-3871C3ABE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1433"/>
                <a:ext cx="200" cy="54"/>
              </a:xfrm>
              <a:custGeom>
                <a:avLst/>
                <a:gdLst>
                  <a:gd name="T0" fmla="*/ 5 w 1202"/>
                  <a:gd name="T1" fmla="*/ 0 h 327"/>
                  <a:gd name="T2" fmla="*/ 5 w 1202"/>
                  <a:gd name="T3" fmla="*/ 1 h 327"/>
                  <a:gd name="T4" fmla="*/ 0 w 1202"/>
                  <a:gd name="T5" fmla="*/ 1 h 327"/>
                  <a:gd name="T6" fmla="*/ 0 w 1202"/>
                  <a:gd name="T7" fmla="*/ 1 h 327"/>
                  <a:gd name="T8" fmla="*/ 5 w 120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2"/>
                  <a:gd name="T16" fmla="*/ 0 h 327"/>
                  <a:gd name="T17" fmla="*/ 1202 w 120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2" h="327">
                    <a:moveTo>
                      <a:pt x="1202" y="0"/>
                    </a:moveTo>
                    <a:lnTo>
                      <a:pt x="1202" y="197"/>
                    </a:lnTo>
                    <a:lnTo>
                      <a:pt x="44" y="327"/>
                    </a:lnTo>
                    <a:lnTo>
                      <a:pt x="0" y="136"/>
                    </a:lnTo>
                    <a:lnTo>
                      <a:pt x="120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71" name="Freeform 74">
                <a:extLst>
                  <a:ext uri="{FF2B5EF4-FFF2-40B4-BE49-F238E27FC236}">
                    <a16:creationId xmlns:a16="http://schemas.microsoft.com/office/drawing/2014/main" id="{214FB91D-0F79-DDB5-DE4A-4FE00E748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3" y="1456"/>
                <a:ext cx="198" cy="67"/>
              </a:xfrm>
              <a:custGeom>
                <a:avLst/>
                <a:gdLst>
                  <a:gd name="T0" fmla="*/ 5 w 1185"/>
                  <a:gd name="T1" fmla="*/ 0 h 402"/>
                  <a:gd name="T2" fmla="*/ 6 w 1185"/>
                  <a:gd name="T3" fmla="*/ 1 h 402"/>
                  <a:gd name="T4" fmla="*/ 0 w 1185"/>
                  <a:gd name="T5" fmla="*/ 2 h 402"/>
                  <a:gd name="T6" fmla="*/ 5 w 1185"/>
                  <a:gd name="T7" fmla="*/ 0 h 4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5"/>
                  <a:gd name="T13" fmla="*/ 0 h 402"/>
                  <a:gd name="T14" fmla="*/ 1185 w 1185"/>
                  <a:gd name="T15" fmla="*/ 402 h 4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5" h="402">
                    <a:moveTo>
                      <a:pt x="1141" y="0"/>
                    </a:moveTo>
                    <a:lnTo>
                      <a:pt x="1185" y="191"/>
                    </a:lnTo>
                    <a:lnTo>
                      <a:pt x="0" y="402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72" name="Freeform 75">
                <a:extLst>
                  <a:ext uri="{FF2B5EF4-FFF2-40B4-BE49-F238E27FC236}">
                    <a16:creationId xmlns:a16="http://schemas.microsoft.com/office/drawing/2014/main" id="{09C373EA-7A63-B3A5-2FFD-46A7FDA91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3" y="1487"/>
                <a:ext cx="198" cy="65"/>
              </a:xfrm>
              <a:custGeom>
                <a:avLst/>
                <a:gdLst>
                  <a:gd name="T0" fmla="*/ 6 w 1185"/>
                  <a:gd name="T1" fmla="*/ 0 h 387"/>
                  <a:gd name="T2" fmla="*/ 0 w 1185"/>
                  <a:gd name="T3" fmla="*/ 1 h 387"/>
                  <a:gd name="T4" fmla="*/ 0 w 1185"/>
                  <a:gd name="T5" fmla="*/ 2 h 387"/>
                  <a:gd name="T6" fmla="*/ 6 w 1185"/>
                  <a:gd name="T7" fmla="*/ 0 h 3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5"/>
                  <a:gd name="T13" fmla="*/ 0 h 387"/>
                  <a:gd name="T14" fmla="*/ 1185 w 1185"/>
                  <a:gd name="T15" fmla="*/ 387 h 3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5" h="387">
                    <a:moveTo>
                      <a:pt x="1185" y="0"/>
                    </a:moveTo>
                    <a:lnTo>
                      <a:pt x="0" y="211"/>
                    </a:lnTo>
                    <a:lnTo>
                      <a:pt x="86" y="387"/>
                    </a:lnTo>
                    <a:lnTo>
                      <a:pt x="11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73" name="Freeform 76">
                <a:extLst>
                  <a:ext uri="{FF2B5EF4-FFF2-40B4-BE49-F238E27FC236}">
                    <a16:creationId xmlns:a16="http://schemas.microsoft.com/office/drawing/2014/main" id="{97868328-990D-5337-8CB4-AE56321C3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3" y="1456"/>
                <a:ext cx="198" cy="96"/>
              </a:xfrm>
              <a:custGeom>
                <a:avLst/>
                <a:gdLst>
                  <a:gd name="T0" fmla="*/ 5 w 1185"/>
                  <a:gd name="T1" fmla="*/ 0 h 578"/>
                  <a:gd name="T2" fmla="*/ 6 w 1185"/>
                  <a:gd name="T3" fmla="*/ 1 h 578"/>
                  <a:gd name="T4" fmla="*/ 0 w 1185"/>
                  <a:gd name="T5" fmla="*/ 3 h 578"/>
                  <a:gd name="T6" fmla="*/ 0 w 1185"/>
                  <a:gd name="T7" fmla="*/ 2 h 578"/>
                  <a:gd name="T8" fmla="*/ 5 w 1185"/>
                  <a:gd name="T9" fmla="*/ 0 h 5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5"/>
                  <a:gd name="T16" fmla="*/ 0 h 578"/>
                  <a:gd name="T17" fmla="*/ 1185 w 1185"/>
                  <a:gd name="T18" fmla="*/ 578 h 5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5" h="578">
                    <a:moveTo>
                      <a:pt x="1141" y="0"/>
                    </a:moveTo>
                    <a:lnTo>
                      <a:pt x="1185" y="191"/>
                    </a:lnTo>
                    <a:lnTo>
                      <a:pt x="86" y="578"/>
                    </a:lnTo>
                    <a:lnTo>
                      <a:pt x="0" y="402"/>
                    </a:lnTo>
                    <a:lnTo>
                      <a:pt x="114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74" name="Freeform 77">
                <a:extLst>
                  <a:ext uri="{FF2B5EF4-FFF2-40B4-BE49-F238E27FC236}">
                    <a16:creationId xmlns:a16="http://schemas.microsoft.com/office/drawing/2014/main" id="{01BBBD77-505E-BB1D-5E88-BCC773A9F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1523"/>
                <a:ext cx="185" cy="107"/>
              </a:xfrm>
              <a:custGeom>
                <a:avLst/>
                <a:gdLst>
                  <a:gd name="T0" fmla="*/ 5 w 1109"/>
                  <a:gd name="T1" fmla="*/ 0 h 645"/>
                  <a:gd name="T2" fmla="*/ 5 w 1109"/>
                  <a:gd name="T3" fmla="*/ 1 h 645"/>
                  <a:gd name="T4" fmla="*/ 0 w 1109"/>
                  <a:gd name="T5" fmla="*/ 3 h 645"/>
                  <a:gd name="T6" fmla="*/ 5 w 1109"/>
                  <a:gd name="T7" fmla="*/ 0 h 6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9"/>
                  <a:gd name="T13" fmla="*/ 0 h 645"/>
                  <a:gd name="T14" fmla="*/ 1109 w 1109"/>
                  <a:gd name="T15" fmla="*/ 645 h 6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9" h="645">
                    <a:moveTo>
                      <a:pt x="1023" y="0"/>
                    </a:moveTo>
                    <a:lnTo>
                      <a:pt x="1109" y="176"/>
                    </a:lnTo>
                    <a:lnTo>
                      <a:pt x="0" y="645"/>
                    </a:lnTo>
                    <a:lnTo>
                      <a:pt x="10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75" name="Freeform 78">
                <a:extLst>
                  <a:ext uri="{FF2B5EF4-FFF2-40B4-BE49-F238E27FC236}">
                    <a16:creationId xmlns:a16="http://schemas.microsoft.com/office/drawing/2014/main" id="{FD1F3DFB-F160-04FD-AFB0-61C06BF92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1552"/>
                <a:ext cx="185" cy="104"/>
              </a:xfrm>
              <a:custGeom>
                <a:avLst/>
                <a:gdLst>
                  <a:gd name="T0" fmla="*/ 5 w 1109"/>
                  <a:gd name="T1" fmla="*/ 0 h 623"/>
                  <a:gd name="T2" fmla="*/ 0 w 1109"/>
                  <a:gd name="T3" fmla="*/ 2 h 623"/>
                  <a:gd name="T4" fmla="*/ 1 w 1109"/>
                  <a:gd name="T5" fmla="*/ 3 h 623"/>
                  <a:gd name="T6" fmla="*/ 5 w 1109"/>
                  <a:gd name="T7" fmla="*/ 0 h 6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9"/>
                  <a:gd name="T13" fmla="*/ 0 h 623"/>
                  <a:gd name="T14" fmla="*/ 1109 w 1109"/>
                  <a:gd name="T15" fmla="*/ 623 h 6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9" h="623">
                    <a:moveTo>
                      <a:pt x="1109" y="0"/>
                    </a:moveTo>
                    <a:lnTo>
                      <a:pt x="0" y="469"/>
                    </a:lnTo>
                    <a:lnTo>
                      <a:pt x="122" y="623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76" name="Freeform 79">
                <a:extLst>
                  <a:ext uri="{FF2B5EF4-FFF2-40B4-BE49-F238E27FC236}">
                    <a16:creationId xmlns:a16="http://schemas.microsoft.com/office/drawing/2014/main" id="{3ED4F1BA-B797-4CE6-6F26-8DADD103D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1523"/>
                <a:ext cx="185" cy="133"/>
              </a:xfrm>
              <a:custGeom>
                <a:avLst/>
                <a:gdLst>
                  <a:gd name="T0" fmla="*/ 5 w 1109"/>
                  <a:gd name="T1" fmla="*/ 0 h 799"/>
                  <a:gd name="T2" fmla="*/ 5 w 1109"/>
                  <a:gd name="T3" fmla="*/ 1 h 799"/>
                  <a:gd name="T4" fmla="*/ 1 w 1109"/>
                  <a:gd name="T5" fmla="*/ 4 h 799"/>
                  <a:gd name="T6" fmla="*/ 0 w 1109"/>
                  <a:gd name="T7" fmla="*/ 3 h 799"/>
                  <a:gd name="T8" fmla="*/ 5 w 1109"/>
                  <a:gd name="T9" fmla="*/ 0 h 7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9"/>
                  <a:gd name="T16" fmla="*/ 0 h 799"/>
                  <a:gd name="T17" fmla="*/ 1109 w 1109"/>
                  <a:gd name="T18" fmla="*/ 799 h 7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9" h="799">
                    <a:moveTo>
                      <a:pt x="1023" y="0"/>
                    </a:moveTo>
                    <a:lnTo>
                      <a:pt x="1109" y="176"/>
                    </a:lnTo>
                    <a:lnTo>
                      <a:pt x="122" y="799"/>
                    </a:lnTo>
                    <a:lnTo>
                      <a:pt x="0" y="645"/>
                    </a:lnTo>
                    <a:lnTo>
                      <a:pt x="102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77" name="Freeform 80">
                <a:extLst>
                  <a:ext uri="{FF2B5EF4-FFF2-40B4-BE49-F238E27FC236}">
                    <a16:creationId xmlns:a16="http://schemas.microsoft.com/office/drawing/2014/main" id="{127FD57E-DB08-99B7-936D-98FE8DB85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1" y="1630"/>
                <a:ext cx="162" cy="143"/>
              </a:xfrm>
              <a:custGeom>
                <a:avLst/>
                <a:gdLst>
                  <a:gd name="T0" fmla="*/ 4 w 975"/>
                  <a:gd name="T1" fmla="*/ 0 h 859"/>
                  <a:gd name="T2" fmla="*/ 4 w 975"/>
                  <a:gd name="T3" fmla="*/ 1 h 859"/>
                  <a:gd name="T4" fmla="*/ 0 w 975"/>
                  <a:gd name="T5" fmla="*/ 4 h 859"/>
                  <a:gd name="T6" fmla="*/ 4 w 975"/>
                  <a:gd name="T7" fmla="*/ 0 h 8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75"/>
                  <a:gd name="T13" fmla="*/ 0 h 859"/>
                  <a:gd name="T14" fmla="*/ 975 w 975"/>
                  <a:gd name="T15" fmla="*/ 859 h 8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75" h="859">
                    <a:moveTo>
                      <a:pt x="853" y="0"/>
                    </a:moveTo>
                    <a:lnTo>
                      <a:pt x="975" y="154"/>
                    </a:lnTo>
                    <a:lnTo>
                      <a:pt x="0" y="859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78" name="Freeform 81">
                <a:extLst>
                  <a:ext uri="{FF2B5EF4-FFF2-40B4-BE49-F238E27FC236}">
                    <a16:creationId xmlns:a16="http://schemas.microsoft.com/office/drawing/2014/main" id="{2F6CA576-DD88-AEBF-E3DE-9FCD7CBE2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1" y="1656"/>
                <a:ext cx="162" cy="138"/>
              </a:xfrm>
              <a:custGeom>
                <a:avLst/>
                <a:gdLst>
                  <a:gd name="T0" fmla="*/ 4 w 975"/>
                  <a:gd name="T1" fmla="*/ 0 h 827"/>
                  <a:gd name="T2" fmla="*/ 0 w 975"/>
                  <a:gd name="T3" fmla="*/ 3 h 827"/>
                  <a:gd name="T4" fmla="*/ 1 w 975"/>
                  <a:gd name="T5" fmla="*/ 4 h 827"/>
                  <a:gd name="T6" fmla="*/ 4 w 975"/>
                  <a:gd name="T7" fmla="*/ 0 h 8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75"/>
                  <a:gd name="T13" fmla="*/ 0 h 827"/>
                  <a:gd name="T14" fmla="*/ 975 w 975"/>
                  <a:gd name="T15" fmla="*/ 827 h 8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75" h="827">
                    <a:moveTo>
                      <a:pt x="975" y="0"/>
                    </a:moveTo>
                    <a:lnTo>
                      <a:pt x="0" y="705"/>
                    </a:lnTo>
                    <a:lnTo>
                      <a:pt x="153" y="827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79" name="Freeform 82">
                <a:extLst>
                  <a:ext uri="{FF2B5EF4-FFF2-40B4-BE49-F238E27FC236}">
                    <a16:creationId xmlns:a16="http://schemas.microsoft.com/office/drawing/2014/main" id="{E7C7D814-8ADC-C4AF-6F21-E5F0637B5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1" y="1630"/>
                <a:ext cx="162" cy="164"/>
              </a:xfrm>
              <a:custGeom>
                <a:avLst/>
                <a:gdLst>
                  <a:gd name="T0" fmla="*/ 4 w 975"/>
                  <a:gd name="T1" fmla="*/ 0 h 981"/>
                  <a:gd name="T2" fmla="*/ 4 w 975"/>
                  <a:gd name="T3" fmla="*/ 1 h 981"/>
                  <a:gd name="T4" fmla="*/ 1 w 975"/>
                  <a:gd name="T5" fmla="*/ 5 h 981"/>
                  <a:gd name="T6" fmla="*/ 0 w 975"/>
                  <a:gd name="T7" fmla="*/ 4 h 981"/>
                  <a:gd name="T8" fmla="*/ 4 w 975"/>
                  <a:gd name="T9" fmla="*/ 0 h 9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5"/>
                  <a:gd name="T16" fmla="*/ 0 h 981"/>
                  <a:gd name="T17" fmla="*/ 975 w 975"/>
                  <a:gd name="T18" fmla="*/ 981 h 9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5" h="981">
                    <a:moveTo>
                      <a:pt x="853" y="0"/>
                    </a:moveTo>
                    <a:lnTo>
                      <a:pt x="975" y="154"/>
                    </a:lnTo>
                    <a:lnTo>
                      <a:pt x="153" y="981"/>
                    </a:lnTo>
                    <a:lnTo>
                      <a:pt x="0" y="859"/>
                    </a:lnTo>
                    <a:lnTo>
                      <a:pt x="85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80" name="Freeform 83">
                <a:extLst>
                  <a:ext uri="{FF2B5EF4-FFF2-40B4-BE49-F238E27FC236}">
                    <a16:creationId xmlns:a16="http://schemas.microsoft.com/office/drawing/2014/main" id="{8066EDF8-BD8D-03B3-EB42-8D1BB776B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" y="1773"/>
                <a:ext cx="132" cy="172"/>
              </a:xfrm>
              <a:custGeom>
                <a:avLst/>
                <a:gdLst>
                  <a:gd name="T0" fmla="*/ 3 w 793"/>
                  <a:gd name="T1" fmla="*/ 0 h 1028"/>
                  <a:gd name="T2" fmla="*/ 4 w 793"/>
                  <a:gd name="T3" fmla="*/ 1 h 1028"/>
                  <a:gd name="T4" fmla="*/ 0 w 793"/>
                  <a:gd name="T5" fmla="*/ 5 h 1028"/>
                  <a:gd name="T6" fmla="*/ 3 w 793"/>
                  <a:gd name="T7" fmla="*/ 0 h 10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3"/>
                  <a:gd name="T13" fmla="*/ 0 h 1028"/>
                  <a:gd name="T14" fmla="*/ 793 w 793"/>
                  <a:gd name="T15" fmla="*/ 1028 h 10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3" h="1028">
                    <a:moveTo>
                      <a:pt x="640" y="0"/>
                    </a:moveTo>
                    <a:lnTo>
                      <a:pt x="793" y="122"/>
                    </a:lnTo>
                    <a:lnTo>
                      <a:pt x="0" y="1028"/>
                    </a:lnTo>
                    <a:lnTo>
                      <a:pt x="6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81" name="Freeform 84">
                <a:extLst>
                  <a:ext uri="{FF2B5EF4-FFF2-40B4-BE49-F238E27FC236}">
                    <a16:creationId xmlns:a16="http://schemas.microsoft.com/office/drawing/2014/main" id="{146969F8-2865-CCE2-CEF4-F1B3E7CD7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" y="1794"/>
                <a:ext cx="132" cy="165"/>
              </a:xfrm>
              <a:custGeom>
                <a:avLst/>
                <a:gdLst>
                  <a:gd name="T0" fmla="*/ 4 w 793"/>
                  <a:gd name="T1" fmla="*/ 0 h 990"/>
                  <a:gd name="T2" fmla="*/ 0 w 793"/>
                  <a:gd name="T3" fmla="*/ 4 h 990"/>
                  <a:gd name="T4" fmla="*/ 1 w 793"/>
                  <a:gd name="T5" fmla="*/ 5 h 990"/>
                  <a:gd name="T6" fmla="*/ 4 w 793"/>
                  <a:gd name="T7" fmla="*/ 0 h 9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3"/>
                  <a:gd name="T13" fmla="*/ 0 h 990"/>
                  <a:gd name="T14" fmla="*/ 793 w 793"/>
                  <a:gd name="T15" fmla="*/ 990 h 9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3" h="990">
                    <a:moveTo>
                      <a:pt x="793" y="0"/>
                    </a:moveTo>
                    <a:lnTo>
                      <a:pt x="0" y="906"/>
                    </a:lnTo>
                    <a:lnTo>
                      <a:pt x="177" y="990"/>
                    </a:lnTo>
                    <a:lnTo>
                      <a:pt x="7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82" name="Freeform 85">
                <a:extLst>
                  <a:ext uri="{FF2B5EF4-FFF2-40B4-BE49-F238E27FC236}">
                    <a16:creationId xmlns:a16="http://schemas.microsoft.com/office/drawing/2014/main" id="{FB4EC42A-89B5-4492-AFCF-40A7583E6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" y="1773"/>
                <a:ext cx="132" cy="186"/>
              </a:xfrm>
              <a:custGeom>
                <a:avLst/>
                <a:gdLst>
                  <a:gd name="T0" fmla="*/ 3 w 793"/>
                  <a:gd name="T1" fmla="*/ 0 h 1112"/>
                  <a:gd name="T2" fmla="*/ 4 w 793"/>
                  <a:gd name="T3" fmla="*/ 1 h 1112"/>
                  <a:gd name="T4" fmla="*/ 1 w 793"/>
                  <a:gd name="T5" fmla="*/ 5 h 1112"/>
                  <a:gd name="T6" fmla="*/ 0 w 793"/>
                  <a:gd name="T7" fmla="*/ 5 h 1112"/>
                  <a:gd name="T8" fmla="*/ 3 w 793"/>
                  <a:gd name="T9" fmla="*/ 0 h 1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3"/>
                  <a:gd name="T16" fmla="*/ 0 h 1112"/>
                  <a:gd name="T17" fmla="*/ 793 w 793"/>
                  <a:gd name="T18" fmla="*/ 1112 h 1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3" h="1112">
                    <a:moveTo>
                      <a:pt x="640" y="0"/>
                    </a:moveTo>
                    <a:lnTo>
                      <a:pt x="793" y="122"/>
                    </a:lnTo>
                    <a:lnTo>
                      <a:pt x="177" y="1112"/>
                    </a:lnTo>
                    <a:lnTo>
                      <a:pt x="0" y="1028"/>
                    </a:lnTo>
                    <a:lnTo>
                      <a:pt x="64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83" name="Freeform 86">
                <a:extLst>
                  <a:ext uri="{FF2B5EF4-FFF2-40B4-BE49-F238E27FC236}">
                    <a16:creationId xmlns:a16="http://schemas.microsoft.com/office/drawing/2014/main" id="{F1466EAF-57EF-310A-70D9-443F900A9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8" y="1945"/>
                <a:ext cx="95" cy="190"/>
              </a:xfrm>
              <a:custGeom>
                <a:avLst/>
                <a:gdLst>
                  <a:gd name="T0" fmla="*/ 2 w 571"/>
                  <a:gd name="T1" fmla="*/ 0 h 1145"/>
                  <a:gd name="T2" fmla="*/ 3 w 571"/>
                  <a:gd name="T3" fmla="*/ 0 h 1145"/>
                  <a:gd name="T4" fmla="*/ 0 w 571"/>
                  <a:gd name="T5" fmla="*/ 5 h 1145"/>
                  <a:gd name="T6" fmla="*/ 2 w 571"/>
                  <a:gd name="T7" fmla="*/ 0 h 1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1"/>
                  <a:gd name="T13" fmla="*/ 0 h 1145"/>
                  <a:gd name="T14" fmla="*/ 571 w 571"/>
                  <a:gd name="T15" fmla="*/ 1145 h 1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1" h="1145">
                    <a:moveTo>
                      <a:pt x="394" y="0"/>
                    </a:moveTo>
                    <a:lnTo>
                      <a:pt x="571" y="84"/>
                    </a:lnTo>
                    <a:lnTo>
                      <a:pt x="0" y="1145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84" name="Freeform 87">
                <a:extLst>
                  <a:ext uri="{FF2B5EF4-FFF2-40B4-BE49-F238E27FC236}">
                    <a16:creationId xmlns:a16="http://schemas.microsoft.com/office/drawing/2014/main" id="{3B08117E-0E19-805D-8AFE-FA4D4F805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8" y="1959"/>
                <a:ext cx="95" cy="184"/>
              </a:xfrm>
              <a:custGeom>
                <a:avLst/>
                <a:gdLst>
                  <a:gd name="T0" fmla="*/ 3 w 571"/>
                  <a:gd name="T1" fmla="*/ 0 h 1103"/>
                  <a:gd name="T2" fmla="*/ 0 w 571"/>
                  <a:gd name="T3" fmla="*/ 5 h 1103"/>
                  <a:gd name="T4" fmla="*/ 1 w 571"/>
                  <a:gd name="T5" fmla="*/ 5 h 1103"/>
                  <a:gd name="T6" fmla="*/ 3 w 571"/>
                  <a:gd name="T7" fmla="*/ 0 h 1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1"/>
                  <a:gd name="T13" fmla="*/ 0 h 1103"/>
                  <a:gd name="T14" fmla="*/ 571 w 571"/>
                  <a:gd name="T15" fmla="*/ 1103 h 1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1" h="1103">
                    <a:moveTo>
                      <a:pt x="571" y="0"/>
                    </a:moveTo>
                    <a:lnTo>
                      <a:pt x="0" y="1061"/>
                    </a:lnTo>
                    <a:lnTo>
                      <a:pt x="191" y="1103"/>
                    </a:lnTo>
                    <a:lnTo>
                      <a:pt x="5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85" name="Freeform 88">
                <a:extLst>
                  <a:ext uri="{FF2B5EF4-FFF2-40B4-BE49-F238E27FC236}">
                    <a16:creationId xmlns:a16="http://schemas.microsoft.com/office/drawing/2014/main" id="{074790E1-7768-69CF-F75E-733F2EDDA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8" y="1945"/>
                <a:ext cx="95" cy="198"/>
              </a:xfrm>
              <a:custGeom>
                <a:avLst/>
                <a:gdLst>
                  <a:gd name="T0" fmla="*/ 2 w 571"/>
                  <a:gd name="T1" fmla="*/ 0 h 1187"/>
                  <a:gd name="T2" fmla="*/ 3 w 571"/>
                  <a:gd name="T3" fmla="*/ 0 h 1187"/>
                  <a:gd name="T4" fmla="*/ 1 w 571"/>
                  <a:gd name="T5" fmla="*/ 6 h 1187"/>
                  <a:gd name="T6" fmla="*/ 0 w 571"/>
                  <a:gd name="T7" fmla="*/ 5 h 1187"/>
                  <a:gd name="T8" fmla="*/ 2 w 571"/>
                  <a:gd name="T9" fmla="*/ 0 h 1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1"/>
                  <a:gd name="T16" fmla="*/ 0 h 1187"/>
                  <a:gd name="T17" fmla="*/ 571 w 571"/>
                  <a:gd name="T18" fmla="*/ 1187 h 1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1" h="1187">
                    <a:moveTo>
                      <a:pt x="394" y="0"/>
                    </a:moveTo>
                    <a:lnTo>
                      <a:pt x="571" y="84"/>
                    </a:lnTo>
                    <a:lnTo>
                      <a:pt x="191" y="1187"/>
                    </a:lnTo>
                    <a:lnTo>
                      <a:pt x="0" y="1145"/>
                    </a:lnTo>
                    <a:lnTo>
                      <a:pt x="39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86" name="Freeform 89">
                <a:extLst>
                  <a:ext uri="{FF2B5EF4-FFF2-40B4-BE49-F238E27FC236}">
                    <a16:creationId xmlns:a16="http://schemas.microsoft.com/office/drawing/2014/main" id="{12C0E2A4-9830-8998-F6ED-380A16826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7" y="2135"/>
                <a:ext cx="53" cy="201"/>
              </a:xfrm>
              <a:custGeom>
                <a:avLst/>
                <a:gdLst>
                  <a:gd name="T0" fmla="*/ 0 w 320"/>
                  <a:gd name="T1" fmla="*/ 0 h 1204"/>
                  <a:gd name="T2" fmla="*/ 1 w 320"/>
                  <a:gd name="T3" fmla="*/ 0 h 1204"/>
                  <a:gd name="T4" fmla="*/ 0 w 320"/>
                  <a:gd name="T5" fmla="*/ 6 h 1204"/>
                  <a:gd name="T6" fmla="*/ 0 w 320"/>
                  <a:gd name="T7" fmla="*/ 0 h 12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0"/>
                  <a:gd name="T13" fmla="*/ 0 h 1204"/>
                  <a:gd name="T14" fmla="*/ 320 w 320"/>
                  <a:gd name="T15" fmla="*/ 1204 h 12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0" h="1204">
                    <a:moveTo>
                      <a:pt x="129" y="0"/>
                    </a:moveTo>
                    <a:lnTo>
                      <a:pt x="320" y="42"/>
                    </a:lnTo>
                    <a:lnTo>
                      <a:pt x="0" y="1204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87" name="Freeform 90">
                <a:extLst>
                  <a:ext uri="{FF2B5EF4-FFF2-40B4-BE49-F238E27FC236}">
                    <a16:creationId xmlns:a16="http://schemas.microsoft.com/office/drawing/2014/main" id="{D78BF921-B9B2-E717-8410-8E6902B0B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7" y="2143"/>
                <a:ext cx="53" cy="193"/>
              </a:xfrm>
              <a:custGeom>
                <a:avLst/>
                <a:gdLst>
                  <a:gd name="T0" fmla="*/ 1 w 320"/>
                  <a:gd name="T1" fmla="*/ 0 h 1162"/>
                  <a:gd name="T2" fmla="*/ 0 w 320"/>
                  <a:gd name="T3" fmla="*/ 5 h 1162"/>
                  <a:gd name="T4" fmla="*/ 1 w 320"/>
                  <a:gd name="T5" fmla="*/ 5 h 1162"/>
                  <a:gd name="T6" fmla="*/ 1 w 320"/>
                  <a:gd name="T7" fmla="*/ 0 h 1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0"/>
                  <a:gd name="T13" fmla="*/ 0 h 1162"/>
                  <a:gd name="T14" fmla="*/ 320 w 320"/>
                  <a:gd name="T15" fmla="*/ 1162 h 1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0" h="1162">
                    <a:moveTo>
                      <a:pt x="320" y="0"/>
                    </a:moveTo>
                    <a:lnTo>
                      <a:pt x="0" y="1162"/>
                    </a:lnTo>
                    <a:lnTo>
                      <a:pt x="196" y="1161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88" name="Freeform 91">
                <a:extLst>
                  <a:ext uri="{FF2B5EF4-FFF2-40B4-BE49-F238E27FC236}">
                    <a16:creationId xmlns:a16="http://schemas.microsoft.com/office/drawing/2014/main" id="{D7E5E743-76DA-D30F-C650-B2602B410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7" y="2135"/>
                <a:ext cx="53" cy="201"/>
              </a:xfrm>
              <a:custGeom>
                <a:avLst/>
                <a:gdLst>
                  <a:gd name="T0" fmla="*/ 0 w 320"/>
                  <a:gd name="T1" fmla="*/ 0 h 1204"/>
                  <a:gd name="T2" fmla="*/ 1 w 320"/>
                  <a:gd name="T3" fmla="*/ 0 h 1204"/>
                  <a:gd name="T4" fmla="*/ 1 w 320"/>
                  <a:gd name="T5" fmla="*/ 6 h 1204"/>
                  <a:gd name="T6" fmla="*/ 0 w 320"/>
                  <a:gd name="T7" fmla="*/ 6 h 1204"/>
                  <a:gd name="T8" fmla="*/ 0 w 320"/>
                  <a:gd name="T9" fmla="*/ 0 h 1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0"/>
                  <a:gd name="T16" fmla="*/ 0 h 1204"/>
                  <a:gd name="T17" fmla="*/ 320 w 320"/>
                  <a:gd name="T18" fmla="*/ 1204 h 1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0" h="1204">
                    <a:moveTo>
                      <a:pt x="129" y="0"/>
                    </a:moveTo>
                    <a:lnTo>
                      <a:pt x="320" y="42"/>
                    </a:lnTo>
                    <a:lnTo>
                      <a:pt x="196" y="1203"/>
                    </a:lnTo>
                    <a:lnTo>
                      <a:pt x="0" y="1204"/>
                    </a:lnTo>
                    <a:lnTo>
                      <a:pt x="12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89" name="Freeform 92">
                <a:extLst>
                  <a:ext uri="{FF2B5EF4-FFF2-40B4-BE49-F238E27FC236}">
                    <a16:creationId xmlns:a16="http://schemas.microsoft.com/office/drawing/2014/main" id="{B4D5327F-F5FF-4C02-F11F-A786C807E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7" y="2336"/>
                <a:ext cx="32" cy="201"/>
              </a:xfrm>
              <a:custGeom>
                <a:avLst/>
                <a:gdLst>
                  <a:gd name="T0" fmla="*/ 0 w 196"/>
                  <a:gd name="T1" fmla="*/ 0 h 1204"/>
                  <a:gd name="T2" fmla="*/ 1 w 196"/>
                  <a:gd name="T3" fmla="*/ 0 h 1204"/>
                  <a:gd name="T4" fmla="*/ 1 w 196"/>
                  <a:gd name="T5" fmla="*/ 6 h 1204"/>
                  <a:gd name="T6" fmla="*/ 0 w 196"/>
                  <a:gd name="T7" fmla="*/ 0 h 12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"/>
                  <a:gd name="T13" fmla="*/ 0 h 1204"/>
                  <a:gd name="T14" fmla="*/ 196 w 196"/>
                  <a:gd name="T15" fmla="*/ 1204 h 12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" h="1204">
                    <a:moveTo>
                      <a:pt x="0" y="1"/>
                    </a:moveTo>
                    <a:lnTo>
                      <a:pt x="196" y="0"/>
                    </a:lnTo>
                    <a:lnTo>
                      <a:pt x="143" y="120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90" name="Freeform 93">
                <a:extLst>
                  <a:ext uri="{FF2B5EF4-FFF2-40B4-BE49-F238E27FC236}">
                    <a16:creationId xmlns:a16="http://schemas.microsoft.com/office/drawing/2014/main" id="{729FA1F8-4206-5A81-BFF9-FBE666101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" y="2336"/>
                <a:ext cx="31" cy="201"/>
              </a:xfrm>
              <a:custGeom>
                <a:avLst/>
                <a:gdLst>
                  <a:gd name="T0" fmla="*/ 0 w 190"/>
                  <a:gd name="T1" fmla="*/ 0 h 1204"/>
                  <a:gd name="T2" fmla="*/ 0 w 190"/>
                  <a:gd name="T3" fmla="*/ 6 h 1204"/>
                  <a:gd name="T4" fmla="*/ 1 w 190"/>
                  <a:gd name="T5" fmla="*/ 5 h 1204"/>
                  <a:gd name="T6" fmla="*/ 0 w 190"/>
                  <a:gd name="T7" fmla="*/ 0 h 12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0"/>
                  <a:gd name="T13" fmla="*/ 0 h 1204"/>
                  <a:gd name="T14" fmla="*/ 190 w 190"/>
                  <a:gd name="T15" fmla="*/ 1204 h 12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0" h="1204">
                    <a:moveTo>
                      <a:pt x="53" y="0"/>
                    </a:moveTo>
                    <a:lnTo>
                      <a:pt x="0" y="1204"/>
                    </a:lnTo>
                    <a:lnTo>
                      <a:pt x="190" y="115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91" name="Freeform 94">
                <a:extLst>
                  <a:ext uri="{FF2B5EF4-FFF2-40B4-BE49-F238E27FC236}">
                    <a16:creationId xmlns:a16="http://schemas.microsoft.com/office/drawing/2014/main" id="{BD4C6A4E-98BB-BD13-CA18-63DBE7707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7" y="2336"/>
                <a:ext cx="55" cy="201"/>
              </a:xfrm>
              <a:custGeom>
                <a:avLst/>
                <a:gdLst>
                  <a:gd name="T0" fmla="*/ 0 w 333"/>
                  <a:gd name="T1" fmla="*/ 0 h 1204"/>
                  <a:gd name="T2" fmla="*/ 1 w 333"/>
                  <a:gd name="T3" fmla="*/ 0 h 1204"/>
                  <a:gd name="T4" fmla="*/ 1 w 333"/>
                  <a:gd name="T5" fmla="*/ 5 h 1204"/>
                  <a:gd name="T6" fmla="*/ 1 w 333"/>
                  <a:gd name="T7" fmla="*/ 6 h 1204"/>
                  <a:gd name="T8" fmla="*/ 0 w 333"/>
                  <a:gd name="T9" fmla="*/ 0 h 1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3"/>
                  <a:gd name="T16" fmla="*/ 0 h 1204"/>
                  <a:gd name="T17" fmla="*/ 333 w 333"/>
                  <a:gd name="T18" fmla="*/ 1204 h 1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3" h="1204">
                    <a:moveTo>
                      <a:pt x="0" y="1"/>
                    </a:moveTo>
                    <a:lnTo>
                      <a:pt x="196" y="0"/>
                    </a:lnTo>
                    <a:lnTo>
                      <a:pt x="333" y="1158"/>
                    </a:lnTo>
                    <a:lnTo>
                      <a:pt x="143" y="1204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92" name="Freeform 95">
                <a:extLst>
                  <a:ext uri="{FF2B5EF4-FFF2-40B4-BE49-F238E27FC236}">
                    <a16:creationId xmlns:a16="http://schemas.microsoft.com/office/drawing/2014/main" id="{1DEC2B4D-C836-1323-F6EA-5ECDEDCF4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" y="2529"/>
                <a:ext cx="68" cy="197"/>
              </a:xfrm>
              <a:custGeom>
                <a:avLst/>
                <a:gdLst>
                  <a:gd name="T0" fmla="*/ 0 w 408"/>
                  <a:gd name="T1" fmla="*/ 0 h 1185"/>
                  <a:gd name="T2" fmla="*/ 1 w 408"/>
                  <a:gd name="T3" fmla="*/ 0 h 1185"/>
                  <a:gd name="T4" fmla="*/ 2 w 408"/>
                  <a:gd name="T5" fmla="*/ 5 h 1185"/>
                  <a:gd name="T6" fmla="*/ 0 w 408"/>
                  <a:gd name="T7" fmla="*/ 0 h 11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1185"/>
                  <a:gd name="T14" fmla="*/ 408 w 408"/>
                  <a:gd name="T15" fmla="*/ 1185 h 11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1185">
                    <a:moveTo>
                      <a:pt x="0" y="46"/>
                    </a:moveTo>
                    <a:lnTo>
                      <a:pt x="190" y="0"/>
                    </a:lnTo>
                    <a:lnTo>
                      <a:pt x="408" y="1185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93" name="Freeform 96">
                <a:extLst>
                  <a:ext uri="{FF2B5EF4-FFF2-40B4-BE49-F238E27FC236}">
                    <a16:creationId xmlns:a16="http://schemas.microsoft.com/office/drawing/2014/main" id="{2255F035-E7F2-CA5E-BF20-5ADCBAD49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2" y="2529"/>
                <a:ext cx="66" cy="197"/>
              </a:xfrm>
              <a:custGeom>
                <a:avLst/>
                <a:gdLst>
                  <a:gd name="T0" fmla="*/ 0 w 393"/>
                  <a:gd name="T1" fmla="*/ 0 h 1185"/>
                  <a:gd name="T2" fmla="*/ 1 w 393"/>
                  <a:gd name="T3" fmla="*/ 5 h 1185"/>
                  <a:gd name="T4" fmla="*/ 2 w 393"/>
                  <a:gd name="T5" fmla="*/ 5 h 1185"/>
                  <a:gd name="T6" fmla="*/ 0 w 393"/>
                  <a:gd name="T7" fmla="*/ 0 h 11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3"/>
                  <a:gd name="T13" fmla="*/ 0 h 1185"/>
                  <a:gd name="T14" fmla="*/ 393 w 393"/>
                  <a:gd name="T15" fmla="*/ 1185 h 11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3" h="1185">
                    <a:moveTo>
                      <a:pt x="0" y="0"/>
                    </a:moveTo>
                    <a:lnTo>
                      <a:pt x="218" y="1185"/>
                    </a:lnTo>
                    <a:lnTo>
                      <a:pt x="393" y="10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94" name="Freeform 97">
                <a:extLst>
                  <a:ext uri="{FF2B5EF4-FFF2-40B4-BE49-F238E27FC236}">
                    <a16:creationId xmlns:a16="http://schemas.microsoft.com/office/drawing/2014/main" id="{EB46A753-FB37-23E9-D111-AEDFF0A2F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" y="2529"/>
                <a:ext cx="97" cy="197"/>
              </a:xfrm>
              <a:custGeom>
                <a:avLst/>
                <a:gdLst>
                  <a:gd name="T0" fmla="*/ 0 w 583"/>
                  <a:gd name="T1" fmla="*/ 0 h 1185"/>
                  <a:gd name="T2" fmla="*/ 1 w 583"/>
                  <a:gd name="T3" fmla="*/ 0 h 1185"/>
                  <a:gd name="T4" fmla="*/ 3 w 583"/>
                  <a:gd name="T5" fmla="*/ 5 h 1185"/>
                  <a:gd name="T6" fmla="*/ 2 w 583"/>
                  <a:gd name="T7" fmla="*/ 5 h 1185"/>
                  <a:gd name="T8" fmla="*/ 0 w 583"/>
                  <a:gd name="T9" fmla="*/ 0 h 1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3"/>
                  <a:gd name="T16" fmla="*/ 0 h 1185"/>
                  <a:gd name="T17" fmla="*/ 583 w 583"/>
                  <a:gd name="T18" fmla="*/ 1185 h 1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3" h="1185">
                    <a:moveTo>
                      <a:pt x="0" y="46"/>
                    </a:moveTo>
                    <a:lnTo>
                      <a:pt x="190" y="0"/>
                    </a:lnTo>
                    <a:lnTo>
                      <a:pt x="583" y="1099"/>
                    </a:lnTo>
                    <a:lnTo>
                      <a:pt x="408" y="1185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95" name="Freeform 98">
                <a:extLst>
                  <a:ext uri="{FF2B5EF4-FFF2-40B4-BE49-F238E27FC236}">
                    <a16:creationId xmlns:a16="http://schemas.microsoft.com/office/drawing/2014/main" id="{AA9C7D67-0D16-9A87-979E-A6AA2BC6D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9" y="2712"/>
                <a:ext cx="108" cy="185"/>
              </a:xfrm>
              <a:custGeom>
                <a:avLst/>
                <a:gdLst>
                  <a:gd name="T0" fmla="*/ 0 w 651"/>
                  <a:gd name="T1" fmla="*/ 0 h 1107"/>
                  <a:gd name="T2" fmla="*/ 1 w 651"/>
                  <a:gd name="T3" fmla="*/ 0 h 1107"/>
                  <a:gd name="T4" fmla="*/ 3 w 651"/>
                  <a:gd name="T5" fmla="*/ 5 h 1107"/>
                  <a:gd name="T6" fmla="*/ 0 w 651"/>
                  <a:gd name="T7" fmla="*/ 0 h 11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1"/>
                  <a:gd name="T13" fmla="*/ 0 h 1107"/>
                  <a:gd name="T14" fmla="*/ 651 w 651"/>
                  <a:gd name="T15" fmla="*/ 1107 h 11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1" h="1107">
                    <a:moveTo>
                      <a:pt x="0" y="86"/>
                    </a:moveTo>
                    <a:lnTo>
                      <a:pt x="175" y="0"/>
                    </a:lnTo>
                    <a:lnTo>
                      <a:pt x="651" y="1107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96" name="Freeform 99">
                <a:extLst>
                  <a:ext uri="{FF2B5EF4-FFF2-40B4-BE49-F238E27FC236}">
                    <a16:creationId xmlns:a16="http://schemas.microsoft.com/office/drawing/2014/main" id="{B17CA88E-B56B-7F55-5813-F6A9883A4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2712"/>
                <a:ext cx="105" cy="185"/>
              </a:xfrm>
              <a:custGeom>
                <a:avLst/>
                <a:gdLst>
                  <a:gd name="T0" fmla="*/ 0 w 628"/>
                  <a:gd name="T1" fmla="*/ 0 h 1107"/>
                  <a:gd name="T2" fmla="*/ 2 w 628"/>
                  <a:gd name="T3" fmla="*/ 5 h 1107"/>
                  <a:gd name="T4" fmla="*/ 3 w 628"/>
                  <a:gd name="T5" fmla="*/ 5 h 1107"/>
                  <a:gd name="T6" fmla="*/ 0 w 628"/>
                  <a:gd name="T7" fmla="*/ 0 h 11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8"/>
                  <a:gd name="T13" fmla="*/ 0 h 1107"/>
                  <a:gd name="T14" fmla="*/ 628 w 628"/>
                  <a:gd name="T15" fmla="*/ 1107 h 11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8" h="1107">
                    <a:moveTo>
                      <a:pt x="0" y="0"/>
                    </a:moveTo>
                    <a:lnTo>
                      <a:pt x="476" y="1107"/>
                    </a:lnTo>
                    <a:lnTo>
                      <a:pt x="628" y="9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97" name="Freeform 100">
                <a:extLst>
                  <a:ext uri="{FF2B5EF4-FFF2-40B4-BE49-F238E27FC236}">
                    <a16:creationId xmlns:a16="http://schemas.microsoft.com/office/drawing/2014/main" id="{68EC1B13-6ADA-6F1A-0B01-C60AD9C23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9" y="2712"/>
                <a:ext cx="134" cy="185"/>
              </a:xfrm>
              <a:custGeom>
                <a:avLst/>
                <a:gdLst>
                  <a:gd name="T0" fmla="*/ 0 w 803"/>
                  <a:gd name="T1" fmla="*/ 0 h 1107"/>
                  <a:gd name="T2" fmla="*/ 1 w 803"/>
                  <a:gd name="T3" fmla="*/ 0 h 1107"/>
                  <a:gd name="T4" fmla="*/ 4 w 803"/>
                  <a:gd name="T5" fmla="*/ 5 h 1107"/>
                  <a:gd name="T6" fmla="*/ 3 w 803"/>
                  <a:gd name="T7" fmla="*/ 5 h 1107"/>
                  <a:gd name="T8" fmla="*/ 0 w 803"/>
                  <a:gd name="T9" fmla="*/ 0 h 1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3"/>
                  <a:gd name="T16" fmla="*/ 0 h 1107"/>
                  <a:gd name="T17" fmla="*/ 803 w 803"/>
                  <a:gd name="T18" fmla="*/ 1107 h 1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3" h="1107">
                    <a:moveTo>
                      <a:pt x="0" y="86"/>
                    </a:moveTo>
                    <a:lnTo>
                      <a:pt x="175" y="0"/>
                    </a:lnTo>
                    <a:lnTo>
                      <a:pt x="803" y="983"/>
                    </a:lnTo>
                    <a:lnTo>
                      <a:pt x="651" y="1107"/>
                    </a:lnTo>
                    <a:lnTo>
                      <a:pt x="0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98" name="Freeform 101">
                <a:extLst>
                  <a:ext uri="{FF2B5EF4-FFF2-40B4-BE49-F238E27FC236}">
                    <a16:creationId xmlns:a16="http://schemas.microsoft.com/office/drawing/2014/main" id="{A8895E0E-E3D8-793B-B700-33989BA68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2876"/>
                <a:ext cx="144" cy="162"/>
              </a:xfrm>
              <a:custGeom>
                <a:avLst/>
                <a:gdLst>
                  <a:gd name="T0" fmla="*/ 0 w 863"/>
                  <a:gd name="T1" fmla="*/ 1 h 972"/>
                  <a:gd name="T2" fmla="*/ 1 w 863"/>
                  <a:gd name="T3" fmla="*/ 0 h 972"/>
                  <a:gd name="T4" fmla="*/ 4 w 863"/>
                  <a:gd name="T5" fmla="*/ 5 h 972"/>
                  <a:gd name="T6" fmla="*/ 0 w 863"/>
                  <a:gd name="T7" fmla="*/ 1 h 9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3"/>
                  <a:gd name="T13" fmla="*/ 0 h 972"/>
                  <a:gd name="T14" fmla="*/ 863 w 863"/>
                  <a:gd name="T15" fmla="*/ 972 h 9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3" h="972">
                    <a:moveTo>
                      <a:pt x="0" y="124"/>
                    </a:moveTo>
                    <a:lnTo>
                      <a:pt x="152" y="0"/>
                    </a:lnTo>
                    <a:lnTo>
                      <a:pt x="863" y="972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99" name="Freeform 102">
                <a:extLst>
                  <a:ext uri="{FF2B5EF4-FFF2-40B4-BE49-F238E27FC236}">
                    <a16:creationId xmlns:a16="http://schemas.microsoft.com/office/drawing/2014/main" id="{738B30DA-9EBC-1CA8-9997-968BBC19F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876"/>
                <a:ext cx="138" cy="162"/>
              </a:xfrm>
              <a:custGeom>
                <a:avLst/>
                <a:gdLst>
                  <a:gd name="T0" fmla="*/ 0 w 831"/>
                  <a:gd name="T1" fmla="*/ 0 h 972"/>
                  <a:gd name="T2" fmla="*/ 3 w 831"/>
                  <a:gd name="T3" fmla="*/ 5 h 972"/>
                  <a:gd name="T4" fmla="*/ 4 w 831"/>
                  <a:gd name="T5" fmla="*/ 4 h 972"/>
                  <a:gd name="T6" fmla="*/ 0 w 831"/>
                  <a:gd name="T7" fmla="*/ 0 h 9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1"/>
                  <a:gd name="T13" fmla="*/ 0 h 972"/>
                  <a:gd name="T14" fmla="*/ 831 w 831"/>
                  <a:gd name="T15" fmla="*/ 972 h 9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1" h="972">
                    <a:moveTo>
                      <a:pt x="0" y="0"/>
                    </a:moveTo>
                    <a:lnTo>
                      <a:pt x="711" y="972"/>
                    </a:lnTo>
                    <a:lnTo>
                      <a:pt x="831" y="8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00" name="Freeform 103">
                <a:extLst>
                  <a:ext uri="{FF2B5EF4-FFF2-40B4-BE49-F238E27FC236}">
                    <a16:creationId xmlns:a16="http://schemas.microsoft.com/office/drawing/2014/main" id="{656FB71B-B4DB-579F-34CA-0D8D6054A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2876"/>
                <a:ext cx="164" cy="162"/>
              </a:xfrm>
              <a:custGeom>
                <a:avLst/>
                <a:gdLst>
                  <a:gd name="T0" fmla="*/ 0 w 983"/>
                  <a:gd name="T1" fmla="*/ 1 h 972"/>
                  <a:gd name="T2" fmla="*/ 1 w 983"/>
                  <a:gd name="T3" fmla="*/ 0 h 972"/>
                  <a:gd name="T4" fmla="*/ 5 w 983"/>
                  <a:gd name="T5" fmla="*/ 4 h 972"/>
                  <a:gd name="T6" fmla="*/ 4 w 983"/>
                  <a:gd name="T7" fmla="*/ 5 h 972"/>
                  <a:gd name="T8" fmla="*/ 0 w 983"/>
                  <a:gd name="T9" fmla="*/ 1 h 9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3"/>
                  <a:gd name="T16" fmla="*/ 0 h 972"/>
                  <a:gd name="T17" fmla="*/ 983 w 983"/>
                  <a:gd name="T18" fmla="*/ 972 h 9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3" h="972">
                    <a:moveTo>
                      <a:pt x="0" y="124"/>
                    </a:moveTo>
                    <a:lnTo>
                      <a:pt x="152" y="0"/>
                    </a:lnTo>
                    <a:lnTo>
                      <a:pt x="983" y="817"/>
                    </a:lnTo>
                    <a:lnTo>
                      <a:pt x="863" y="972"/>
                    </a:lnTo>
                    <a:lnTo>
                      <a:pt x="0" y="1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01" name="Freeform 104">
                <a:extLst>
                  <a:ext uri="{FF2B5EF4-FFF2-40B4-BE49-F238E27FC236}">
                    <a16:creationId xmlns:a16="http://schemas.microsoft.com/office/drawing/2014/main" id="{6F06BDD1-B5E0-9863-93D0-FE37F0AA1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3012"/>
                <a:ext cx="172" cy="132"/>
              </a:xfrm>
              <a:custGeom>
                <a:avLst/>
                <a:gdLst>
                  <a:gd name="T0" fmla="*/ 0 w 1030"/>
                  <a:gd name="T1" fmla="*/ 1 h 789"/>
                  <a:gd name="T2" fmla="*/ 1 w 1030"/>
                  <a:gd name="T3" fmla="*/ 0 h 789"/>
                  <a:gd name="T4" fmla="*/ 5 w 1030"/>
                  <a:gd name="T5" fmla="*/ 4 h 789"/>
                  <a:gd name="T6" fmla="*/ 0 w 1030"/>
                  <a:gd name="T7" fmla="*/ 1 h 7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0"/>
                  <a:gd name="T13" fmla="*/ 0 h 789"/>
                  <a:gd name="T14" fmla="*/ 1030 w 1030"/>
                  <a:gd name="T15" fmla="*/ 789 h 7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0" h="789">
                    <a:moveTo>
                      <a:pt x="0" y="155"/>
                    </a:moveTo>
                    <a:lnTo>
                      <a:pt x="120" y="0"/>
                    </a:lnTo>
                    <a:lnTo>
                      <a:pt x="1030" y="789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02" name="Freeform 105">
                <a:extLst>
                  <a:ext uri="{FF2B5EF4-FFF2-40B4-BE49-F238E27FC236}">
                    <a16:creationId xmlns:a16="http://schemas.microsoft.com/office/drawing/2014/main" id="{92860E99-190F-5B21-A713-CFE96B16F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3012"/>
                <a:ext cx="166" cy="132"/>
              </a:xfrm>
              <a:custGeom>
                <a:avLst/>
                <a:gdLst>
                  <a:gd name="T0" fmla="*/ 0 w 994"/>
                  <a:gd name="T1" fmla="*/ 0 h 789"/>
                  <a:gd name="T2" fmla="*/ 4 w 994"/>
                  <a:gd name="T3" fmla="*/ 4 h 789"/>
                  <a:gd name="T4" fmla="*/ 5 w 994"/>
                  <a:gd name="T5" fmla="*/ 3 h 789"/>
                  <a:gd name="T6" fmla="*/ 0 w 994"/>
                  <a:gd name="T7" fmla="*/ 0 h 7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94"/>
                  <a:gd name="T13" fmla="*/ 0 h 789"/>
                  <a:gd name="T14" fmla="*/ 994 w 994"/>
                  <a:gd name="T15" fmla="*/ 789 h 7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94" h="789">
                    <a:moveTo>
                      <a:pt x="0" y="0"/>
                    </a:moveTo>
                    <a:lnTo>
                      <a:pt x="910" y="789"/>
                    </a:lnTo>
                    <a:lnTo>
                      <a:pt x="994" y="6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03" name="Freeform 106">
                <a:extLst>
                  <a:ext uri="{FF2B5EF4-FFF2-40B4-BE49-F238E27FC236}">
                    <a16:creationId xmlns:a16="http://schemas.microsoft.com/office/drawing/2014/main" id="{3447C332-E1D4-65FA-A227-1ACD29C35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3012"/>
                <a:ext cx="186" cy="132"/>
              </a:xfrm>
              <a:custGeom>
                <a:avLst/>
                <a:gdLst>
                  <a:gd name="T0" fmla="*/ 0 w 1114"/>
                  <a:gd name="T1" fmla="*/ 1 h 789"/>
                  <a:gd name="T2" fmla="*/ 1 w 1114"/>
                  <a:gd name="T3" fmla="*/ 0 h 789"/>
                  <a:gd name="T4" fmla="*/ 5 w 1114"/>
                  <a:gd name="T5" fmla="*/ 3 h 789"/>
                  <a:gd name="T6" fmla="*/ 5 w 1114"/>
                  <a:gd name="T7" fmla="*/ 4 h 789"/>
                  <a:gd name="T8" fmla="*/ 0 w 1114"/>
                  <a:gd name="T9" fmla="*/ 1 h 7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4"/>
                  <a:gd name="T16" fmla="*/ 0 h 789"/>
                  <a:gd name="T17" fmla="*/ 1114 w 1114"/>
                  <a:gd name="T18" fmla="*/ 789 h 7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4" h="789">
                    <a:moveTo>
                      <a:pt x="0" y="155"/>
                    </a:moveTo>
                    <a:lnTo>
                      <a:pt x="120" y="0"/>
                    </a:lnTo>
                    <a:lnTo>
                      <a:pt x="1114" y="612"/>
                    </a:lnTo>
                    <a:lnTo>
                      <a:pt x="1030" y="789"/>
                    </a:lnTo>
                    <a:lnTo>
                      <a:pt x="0" y="15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04" name="Freeform 107">
                <a:extLst>
                  <a:ext uri="{FF2B5EF4-FFF2-40B4-BE49-F238E27FC236}">
                    <a16:creationId xmlns:a16="http://schemas.microsoft.com/office/drawing/2014/main" id="{98502AF5-CB68-F9B6-7312-3DCA10713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" y="3114"/>
                <a:ext cx="191" cy="94"/>
              </a:xfrm>
              <a:custGeom>
                <a:avLst/>
                <a:gdLst>
                  <a:gd name="T0" fmla="*/ 0 w 1147"/>
                  <a:gd name="T1" fmla="*/ 1 h 565"/>
                  <a:gd name="T2" fmla="*/ 0 w 1147"/>
                  <a:gd name="T3" fmla="*/ 0 h 565"/>
                  <a:gd name="T4" fmla="*/ 5 w 1147"/>
                  <a:gd name="T5" fmla="*/ 3 h 565"/>
                  <a:gd name="T6" fmla="*/ 0 w 1147"/>
                  <a:gd name="T7" fmla="*/ 1 h 5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7"/>
                  <a:gd name="T13" fmla="*/ 0 h 565"/>
                  <a:gd name="T14" fmla="*/ 1147 w 1147"/>
                  <a:gd name="T15" fmla="*/ 565 h 5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7" h="565">
                    <a:moveTo>
                      <a:pt x="0" y="177"/>
                    </a:moveTo>
                    <a:lnTo>
                      <a:pt x="84" y="0"/>
                    </a:lnTo>
                    <a:lnTo>
                      <a:pt x="1147" y="565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05" name="Freeform 108">
                <a:extLst>
                  <a:ext uri="{FF2B5EF4-FFF2-40B4-BE49-F238E27FC236}">
                    <a16:creationId xmlns:a16="http://schemas.microsoft.com/office/drawing/2014/main" id="{7F4CF1DA-DDF8-66D6-CF09-D565C9249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" y="3114"/>
                <a:ext cx="184" cy="94"/>
              </a:xfrm>
              <a:custGeom>
                <a:avLst/>
                <a:gdLst>
                  <a:gd name="T0" fmla="*/ 0 w 1104"/>
                  <a:gd name="T1" fmla="*/ 0 h 565"/>
                  <a:gd name="T2" fmla="*/ 5 w 1104"/>
                  <a:gd name="T3" fmla="*/ 3 h 565"/>
                  <a:gd name="T4" fmla="*/ 5 w 1104"/>
                  <a:gd name="T5" fmla="*/ 2 h 565"/>
                  <a:gd name="T6" fmla="*/ 0 w 1104"/>
                  <a:gd name="T7" fmla="*/ 0 h 5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4"/>
                  <a:gd name="T13" fmla="*/ 0 h 565"/>
                  <a:gd name="T14" fmla="*/ 1104 w 1104"/>
                  <a:gd name="T15" fmla="*/ 565 h 5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4" h="565">
                    <a:moveTo>
                      <a:pt x="0" y="0"/>
                    </a:moveTo>
                    <a:lnTo>
                      <a:pt x="1063" y="565"/>
                    </a:lnTo>
                    <a:lnTo>
                      <a:pt x="1104" y="3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06" name="Freeform 109">
                <a:extLst>
                  <a:ext uri="{FF2B5EF4-FFF2-40B4-BE49-F238E27FC236}">
                    <a16:creationId xmlns:a16="http://schemas.microsoft.com/office/drawing/2014/main" id="{DD1B4847-B5B9-0AD9-E686-141EAF3CF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" y="3114"/>
                <a:ext cx="198" cy="94"/>
              </a:xfrm>
              <a:custGeom>
                <a:avLst/>
                <a:gdLst>
                  <a:gd name="T0" fmla="*/ 0 w 1188"/>
                  <a:gd name="T1" fmla="*/ 1 h 565"/>
                  <a:gd name="T2" fmla="*/ 0 w 1188"/>
                  <a:gd name="T3" fmla="*/ 0 h 565"/>
                  <a:gd name="T4" fmla="*/ 6 w 1188"/>
                  <a:gd name="T5" fmla="*/ 2 h 565"/>
                  <a:gd name="T6" fmla="*/ 5 w 1188"/>
                  <a:gd name="T7" fmla="*/ 3 h 565"/>
                  <a:gd name="T8" fmla="*/ 0 w 1188"/>
                  <a:gd name="T9" fmla="*/ 1 h 5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8"/>
                  <a:gd name="T16" fmla="*/ 0 h 565"/>
                  <a:gd name="T17" fmla="*/ 1188 w 1188"/>
                  <a:gd name="T18" fmla="*/ 565 h 5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8" h="565">
                    <a:moveTo>
                      <a:pt x="0" y="177"/>
                    </a:moveTo>
                    <a:lnTo>
                      <a:pt x="84" y="0"/>
                    </a:lnTo>
                    <a:lnTo>
                      <a:pt x="1188" y="374"/>
                    </a:lnTo>
                    <a:lnTo>
                      <a:pt x="1147" y="565"/>
                    </a:lnTo>
                    <a:lnTo>
                      <a:pt x="0" y="17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07" name="Freeform 110">
                <a:extLst>
                  <a:ext uri="{FF2B5EF4-FFF2-40B4-BE49-F238E27FC236}">
                    <a16:creationId xmlns:a16="http://schemas.microsoft.com/office/drawing/2014/main" id="{888708B8-57E3-A760-B26E-58E3517EF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3176"/>
                <a:ext cx="200" cy="53"/>
              </a:xfrm>
              <a:custGeom>
                <a:avLst/>
                <a:gdLst>
                  <a:gd name="T0" fmla="*/ 0 w 1202"/>
                  <a:gd name="T1" fmla="*/ 1 h 313"/>
                  <a:gd name="T2" fmla="*/ 0 w 1202"/>
                  <a:gd name="T3" fmla="*/ 0 h 313"/>
                  <a:gd name="T4" fmla="*/ 5 w 1202"/>
                  <a:gd name="T5" fmla="*/ 2 h 313"/>
                  <a:gd name="T6" fmla="*/ 0 w 1202"/>
                  <a:gd name="T7" fmla="*/ 1 h 3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2"/>
                  <a:gd name="T13" fmla="*/ 0 h 313"/>
                  <a:gd name="T14" fmla="*/ 1202 w 1202"/>
                  <a:gd name="T15" fmla="*/ 313 h 3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2" h="313">
                    <a:moveTo>
                      <a:pt x="0" y="191"/>
                    </a:moveTo>
                    <a:lnTo>
                      <a:pt x="41" y="0"/>
                    </a:lnTo>
                    <a:lnTo>
                      <a:pt x="1202" y="313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08" name="Freeform 111">
                <a:extLst>
                  <a:ext uri="{FF2B5EF4-FFF2-40B4-BE49-F238E27FC236}">
                    <a16:creationId xmlns:a16="http://schemas.microsoft.com/office/drawing/2014/main" id="{19ED464D-D62A-5DE7-1D81-78C66D1D8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176"/>
                <a:ext cx="193" cy="53"/>
              </a:xfrm>
              <a:custGeom>
                <a:avLst/>
                <a:gdLst>
                  <a:gd name="T0" fmla="*/ 0 w 1161"/>
                  <a:gd name="T1" fmla="*/ 0 h 313"/>
                  <a:gd name="T2" fmla="*/ 5 w 1161"/>
                  <a:gd name="T3" fmla="*/ 2 h 313"/>
                  <a:gd name="T4" fmla="*/ 5 w 1161"/>
                  <a:gd name="T5" fmla="*/ 1 h 313"/>
                  <a:gd name="T6" fmla="*/ 0 w 1161"/>
                  <a:gd name="T7" fmla="*/ 0 h 3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61"/>
                  <a:gd name="T13" fmla="*/ 0 h 313"/>
                  <a:gd name="T14" fmla="*/ 1161 w 1161"/>
                  <a:gd name="T15" fmla="*/ 313 h 3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61" h="313">
                    <a:moveTo>
                      <a:pt x="0" y="0"/>
                    </a:moveTo>
                    <a:lnTo>
                      <a:pt x="1161" y="313"/>
                    </a:lnTo>
                    <a:lnTo>
                      <a:pt x="1159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09" name="Freeform 112">
                <a:extLst>
                  <a:ext uri="{FF2B5EF4-FFF2-40B4-BE49-F238E27FC236}">
                    <a16:creationId xmlns:a16="http://schemas.microsoft.com/office/drawing/2014/main" id="{800E736F-0F61-0CB0-F3EE-73155B2B2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3176"/>
                <a:ext cx="200" cy="53"/>
              </a:xfrm>
              <a:custGeom>
                <a:avLst/>
                <a:gdLst>
                  <a:gd name="T0" fmla="*/ 0 w 1202"/>
                  <a:gd name="T1" fmla="*/ 1 h 313"/>
                  <a:gd name="T2" fmla="*/ 0 w 1202"/>
                  <a:gd name="T3" fmla="*/ 0 h 313"/>
                  <a:gd name="T4" fmla="*/ 5 w 1202"/>
                  <a:gd name="T5" fmla="*/ 1 h 313"/>
                  <a:gd name="T6" fmla="*/ 5 w 1202"/>
                  <a:gd name="T7" fmla="*/ 2 h 313"/>
                  <a:gd name="T8" fmla="*/ 0 w 1202"/>
                  <a:gd name="T9" fmla="*/ 1 h 3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2"/>
                  <a:gd name="T16" fmla="*/ 0 h 313"/>
                  <a:gd name="T17" fmla="*/ 1202 w 1202"/>
                  <a:gd name="T18" fmla="*/ 313 h 3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2" h="313">
                    <a:moveTo>
                      <a:pt x="0" y="191"/>
                    </a:moveTo>
                    <a:lnTo>
                      <a:pt x="41" y="0"/>
                    </a:lnTo>
                    <a:lnTo>
                      <a:pt x="1200" y="117"/>
                    </a:lnTo>
                    <a:lnTo>
                      <a:pt x="1202" y="313"/>
                    </a:lnTo>
                    <a:lnTo>
                      <a:pt x="0" y="19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10" name="Freeform 113">
                <a:extLst>
                  <a:ext uri="{FF2B5EF4-FFF2-40B4-BE49-F238E27FC236}">
                    <a16:creationId xmlns:a16="http://schemas.microsoft.com/office/drawing/2014/main" id="{A74E80A1-DCAC-3FE0-880C-54E01DDD0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4" y="3196"/>
                <a:ext cx="200" cy="33"/>
              </a:xfrm>
              <a:custGeom>
                <a:avLst/>
                <a:gdLst>
                  <a:gd name="T0" fmla="*/ 0 w 1203"/>
                  <a:gd name="T1" fmla="*/ 1 h 196"/>
                  <a:gd name="T2" fmla="*/ 0 w 1203"/>
                  <a:gd name="T3" fmla="*/ 0 h 196"/>
                  <a:gd name="T4" fmla="*/ 5 w 1203"/>
                  <a:gd name="T5" fmla="*/ 0 h 196"/>
                  <a:gd name="T6" fmla="*/ 0 w 1203"/>
                  <a:gd name="T7" fmla="*/ 1 h 1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3"/>
                  <a:gd name="T13" fmla="*/ 0 h 196"/>
                  <a:gd name="T14" fmla="*/ 1203 w 1203"/>
                  <a:gd name="T15" fmla="*/ 196 h 1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3" h="196">
                    <a:moveTo>
                      <a:pt x="2" y="196"/>
                    </a:moveTo>
                    <a:lnTo>
                      <a:pt x="0" y="0"/>
                    </a:lnTo>
                    <a:lnTo>
                      <a:pt x="1203" y="46"/>
                    </a:lnTo>
                    <a:lnTo>
                      <a:pt x="2" y="1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11" name="Freeform 114">
                <a:extLst>
                  <a:ext uri="{FF2B5EF4-FFF2-40B4-BE49-F238E27FC236}">
                    <a16:creationId xmlns:a16="http://schemas.microsoft.com/office/drawing/2014/main" id="{A99609F0-7E0E-85EA-F7E1-FF33D9D47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4" y="3172"/>
                <a:ext cx="200" cy="32"/>
              </a:xfrm>
              <a:custGeom>
                <a:avLst/>
                <a:gdLst>
                  <a:gd name="T0" fmla="*/ 0 w 1203"/>
                  <a:gd name="T1" fmla="*/ 1 h 191"/>
                  <a:gd name="T2" fmla="*/ 5 w 1203"/>
                  <a:gd name="T3" fmla="*/ 1 h 191"/>
                  <a:gd name="T4" fmla="*/ 5 w 1203"/>
                  <a:gd name="T5" fmla="*/ 0 h 191"/>
                  <a:gd name="T6" fmla="*/ 0 w 1203"/>
                  <a:gd name="T7" fmla="*/ 1 h 1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3"/>
                  <a:gd name="T13" fmla="*/ 0 h 191"/>
                  <a:gd name="T14" fmla="*/ 1203 w 1203"/>
                  <a:gd name="T15" fmla="*/ 191 h 1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3" h="191">
                    <a:moveTo>
                      <a:pt x="0" y="145"/>
                    </a:moveTo>
                    <a:lnTo>
                      <a:pt x="1203" y="191"/>
                    </a:lnTo>
                    <a:lnTo>
                      <a:pt x="1158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12" name="Freeform 115">
                <a:extLst>
                  <a:ext uri="{FF2B5EF4-FFF2-40B4-BE49-F238E27FC236}">
                    <a16:creationId xmlns:a16="http://schemas.microsoft.com/office/drawing/2014/main" id="{CFA1DEFE-C70E-1D0B-AAD9-5BA47D1E3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4" y="3172"/>
                <a:ext cx="200" cy="57"/>
              </a:xfrm>
              <a:custGeom>
                <a:avLst/>
                <a:gdLst>
                  <a:gd name="T0" fmla="*/ 0 w 1203"/>
                  <a:gd name="T1" fmla="*/ 2 h 341"/>
                  <a:gd name="T2" fmla="*/ 0 w 1203"/>
                  <a:gd name="T3" fmla="*/ 1 h 341"/>
                  <a:gd name="T4" fmla="*/ 5 w 1203"/>
                  <a:gd name="T5" fmla="*/ 0 h 341"/>
                  <a:gd name="T6" fmla="*/ 5 w 1203"/>
                  <a:gd name="T7" fmla="*/ 1 h 341"/>
                  <a:gd name="T8" fmla="*/ 0 w 1203"/>
                  <a:gd name="T9" fmla="*/ 2 h 3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3"/>
                  <a:gd name="T16" fmla="*/ 0 h 341"/>
                  <a:gd name="T17" fmla="*/ 1203 w 1203"/>
                  <a:gd name="T18" fmla="*/ 341 h 3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3" h="341">
                    <a:moveTo>
                      <a:pt x="2" y="341"/>
                    </a:moveTo>
                    <a:lnTo>
                      <a:pt x="0" y="145"/>
                    </a:lnTo>
                    <a:lnTo>
                      <a:pt x="1158" y="0"/>
                    </a:lnTo>
                    <a:lnTo>
                      <a:pt x="1203" y="191"/>
                    </a:lnTo>
                    <a:lnTo>
                      <a:pt x="2" y="3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13" name="Freeform 116">
                <a:extLst>
                  <a:ext uri="{FF2B5EF4-FFF2-40B4-BE49-F238E27FC236}">
                    <a16:creationId xmlns:a16="http://schemas.microsoft.com/office/drawing/2014/main" id="{C08F0FAB-78FB-6F1D-779B-905C8EEE1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7" y="3135"/>
                <a:ext cx="197" cy="69"/>
              </a:xfrm>
              <a:custGeom>
                <a:avLst/>
                <a:gdLst>
                  <a:gd name="T0" fmla="*/ 0 w 1182"/>
                  <a:gd name="T1" fmla="*/ 2 h 414"/>
                  <a:gd name="T2" fmla="*/ 0 w 1182"/>
                  <a:gd name="T3" fmla="*/ 1 h 414"/>
                  <a:gd name="T4" fmla="*/ 6 w 1182"/>
                  <a:gd name="T5" fmla="*/ 0 h 414"/>
                  <a:gd name="T6" fmla="*/ 0 w 1182"/>
                  <a:gd name="T7" fmla="*/ 2 h 4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2"/>
                  <a:gd name="T13" fmla="*/ 0 h 414"/>
                  <a:gd name="T14" fmla="*/ 1182 w 1182"/>
                  <a:gd name="T15" fmla="*/ 414 h 4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2" h="414">
                    <a:moveTo>
                      <a:pt x="45" y="414"/>
                    </a:moveTo>
                    <a:lnTo>
                      <a:pt x="0" y="223"/>
                    </a:lnTo>
                    <a:lnTo>
                      <a:pt x="1182" y="0"/>
                    </a:lnTo>
                    <a:lnTo>
                      <a:pt x="45" y="4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14" name="Freeform 117">
                <a:extLst>
                  <a:ext uri="{FF2B5EF4-FFF2-40B4-BE49-F238E27FC236}">
                    <a16:creationId xmlns:a16="http://schemas.microsoft.com/office/drawing/2014/main" id="{6CF1A2F4-84BA-4E19-53B5-CCE9DBBDA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7" y="3105"/>
                <a:ext cx="197" cy="67"/>
              </a:xfrm>
              <a:custGeom>
                <a:avLst/>
                <a:gdLst>
                  <a:gd name="T0" fmla="*/ 0 w 1182"/>
                  <a:gd name="T1" fmla="*/ 2 h 399"/>
                  <a:gd name="T2" fmla="*/ 6 w 1182"/>
                  <a:gd name="T3" fmla="*/ 1 h 399"/>
                  <a:gd name="T4" fmla="*/ 5 w 1182"/>
                  <a:gd name="T5" fmla="*/ 0 h 399"/>
                  <a:gd name="T6" fmla="*/ 0 w 1182"/>
                  <a:gd name="T7" fmla="*/ 2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2"/>
                  <a:gd name="T13" fmla="*/ 0 h 399"/>
                  <a:gd name="T14" fmla="*/ 1182 w 1182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2" h="399">
                    <a:moveTo>
                      <a:pt x="0" y="399"/>
                    </a:moveTo>
                    <a:lnTo>
                      <a:pt x="1182" y="176"/>
                    </a:lnTo>
                    <a:lnTo>
                      <a:pt x="1094" y="0"/>
                    </a:lnTo>
                    <a:lnTo>
                      <a:pt x="0" y="3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15" name="Freeform 118">
                <a:extLst>
                  <a:ext uri="{FF2B5EF4-FFF2-40B4-BE49-F238E27FC236}">
                    <a16:creationId xmlns:a16="http://schemas.microsoft.com/office/drawing/2014/main" id="{D53EB067-A24A-3473-C42E-D0EE7205B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7" y="3105"/>
                <a:ext cx="197" cy="99"/>
              </a:xfrm>
              <a:custGeom>
                <a:avLst/>
                <a:gdLst>
                  <a:gd name="T0" fmla="*/ 0 w 1182"/>
                  <a:gd name="T1" fmla="*/ 3 h 590"/>
                  <a:gd name="T2" fmla="*/ 0 w 1182"/>
                  <a:gd name="T3" fmla="*/ 2 h 590"/>
                  <a:gd name="T4" fmla="*/ 5 w 1182"/>
                  <a:gd name="T5" fmla="*/ 0 h 590"/>
                  <a:gd name="T6" fmla="*/ 6 w 1182"/>
                  <a:gd name="T7" fmla="*/ 1 h 590"/>
                  <a:gd name="T8" fmla="*/ 0 w 1182"/>
                  <a:gd name="T9" fmla="*/ 3 h 5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2"/>
                  <a:gd name="T16" fmla="*/ 0 h 590"/>
                  <a:gd name="T17" fmla="*/ 1182 w 1182"/>
                  <a:gd name="T18" fmla="*/ 590 h 5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2" h="590">
                    <a:moveTo>
                      <a:pt x="45" y="590"/>
                    </a:moveTo>
                    <a:lnTo>
                      <a:pt x="0" y="399"/>
                    </a:lnTo>
                    <a:lnTo>
                      <a:pt x="1094" y="0"/>
                    </a:lnTo>
                    <a:lnTo>
                      <a:pt x="1182" y="176"/>
                    </a:lnTo>
                    <a:lnTo>
                      <a:pt x="45" y="5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16" name="Freeform 119">
                <a:extLst>
                  <a:ext uri="{FF2B5EF4-FFF2-40B4-BE49-F238E27FC236}">
                    <a16:creationId xmlns:a16="http://schemas.microsoft.com/office/drawing/2014/main" id="{95B2BAB1-5047-D14C-E88F-D2A8D07A9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1449"/>
                <a:ext cx="32" cy="1763"/>
              </a:xfrm>
              <a:custGeom>
                <a:avLst/>
                <a:gdLst>
                  <a:gd name="T0" fmla="*/ 1 w 195"/>
                  <a:gd name="T1" fmla="*/ 0 h 10579"/>
                  <a:gd name="T2" fmla="*/ 0 w 195"/>
                  <a:gd name="T3" fmla="*/ 0 h 10579"/>
                  <a:gd name="T4" fmla="*/ 1 w 195"/>
                  <a:gd name="T5" fmla="*/ 49 h 10579"/>
                  <a:gd name="T6" fmla="*/ 1 w 195"/>
                  <a:gd name="T7" fmla="*/ 0 h 105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10579"/>
                  <a:gd name="T14" fmla="*/ 195 w 195"/>
                  <a:gd name="T15" fmla="*/ 10579 h 105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10579">
                    <a:moveTo>
                      <a:pt x="195" y="0"/>
                    </a:moveTo>
                    <a:lnTo>
                      <a:pt x="0" y="0"/>
                    </a:lnTo>
                    <a:lnTo>
                      <a:pt x="195" y="10579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17" name="Freeform 120">
                <a:extLst>
                  <a:ext uri="{FF2B5EF4-FFF2-40B4-BE49-F238E27FC236}">
                    <a16:creationId xmlns:a16="http://schemas.microsoft.com/office/drawing/2014/main" id="{3F51D05A-232C-7869-3D0B-F94564DD0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1449"/>
                <a:ext cx="32" cy="1763"/>
              </a:xfrm>
              <a:custGeom>
                <a:avLst/>
                <a:gdLst>
                  <a:gd name="T0" fmla="*/ 0 w 195"/>
                  <a:gd name="T1" fmla="*/ 0 h 10579"/>
                  <a:gd name="T2" fmla="*/ 1 w 195"/>
                  <a:gd name="T3" fmla="*/ 49 h 10579"/>
                  <a:gd name="T4" fmla="*/ 0 w 195"/>
                  <a:gd name="T5" fmla="*/ 49 h 10579"/>
                  <a:gd name="T6" fmla="*/ 0 w 195"/>
                  <a:gd name="T7" fmla="*/ 0 h 105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10579"/>
                  <a:gd name="T14" fmla="*/ 195 w 195"/>
                  <a:gd name="T15" fmla="*/ 10579 h 105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10579">
                    <a:moveTo>
                      <a:pt x="0" y="0"/>
                    </a:moveTo>
                    <a:lnTo>
                      <a:pt x="195" y="10579"/>
                    </a:lnTo>
                    <a:lnTo>
                      <a:pt x="0" y="105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18" name="Rectangle 121">
                <a:extLst>
                  <a:ext uri="{FF2B5EF4-FFF2-40B4-BE49-F238E27FC236}">
                    <a16:creationId xmlns:a16="http://schemas.microsoft.com/office/drawing/2014/main" id="{8E4850B5-FD6A-F89A-3602-6F22EFBB0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9" y="1449"/>
                <a:ext cx="32" cy="1763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48519" name="Freeform 122">
                <a:extLst>
                  <a:ext uri="{FF2B5EF4-FFF2-40B4-BE49-F238E27FC236}">
                    <a16:creationId xmlns:a16="http://schemas.microsoft.com/office/drawing/2014/main" id="{494DFA14-BB6D-A755-5C32-22E9BB474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" y="1437"/>
                <a:ext cx="1788" cy="906"/>
              </a:xfrm>
              <a:custGeom>
                <a:avLst/>
                <a:gdLst>
                  <a:gd name="T0" fmla="*/ 50 w 10731"/>
                  <a:gd name="T1" fmla="*/ 1 h 5436"/>
                  <a:gd name="T2" fmla="*/ 49 w 10731"/>
                  <a:gd name="T3" fmla="*/ 0 h 5436"/>
                  <a:gd name="T4" fmla="*/ 0 w 10731"/>
                  <a:gd name="T5" fmla="*/ 25 h 5436"/>
                  <a:gd name="T6" fmla="*/ 50 w 10731"/>
                  <a:gd name="T7" fmla="*/ 1 h 54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31"/>
                  <a:gd name="T13" fmla="*/ 0 h 5436"/>
                  <a:gd name="T14" fmla="*/ 10731 w 10731"/>
                  <a:gd name="T15" fmla="*/ 5436 h 54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31" h="5436">
                    <a:moveTo>
                      <a:pt x="10731" y="146"/>
                    </a:moveTo>
                    <a:lnTo>
                      <a:pt x="10659" y="0"/>
                    </a:lnTo>
                    <a:lnTo>
                      <a:pt x="0" y="5436"/>
                    </a:lnTo>
                    <a:lnTo>
                      <a:pt x="10731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20" name="Freeform 123">
                <a:extLst>
                  <a:ext uri="{FF2B5EF4-FFF2-40B4-BE49-F238E27FC236}">
                    <a16:creationId xmlns:a16="http://schemas.microsoft.com/office/drawing/2014/main" id="{B1D20620-3BE8-4C0A-4AF6-2E6D86CE0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437"/>
                <a:ext cx="1788" cy="906"/>
              </a:xfrm>
              <a:custGeom>
                <a:avLst/>
                <a:gdLst>
                  <a:gd name="T0" fmla="*/ 50 w 10731"/>
                  <a:gd name="T1" fmla="*/ 0 h 5436"/>
                  <a:gd name="T2" fmla="*/ 0 w 10731"/>
                  <a:gd name="T3" fmla="*/ 25 h 5436"/>
                  <a:gd name="T4" fmla="*/ 0 w 10731"/>
                  <a:gd name="T5" fmla="*/ 25 h 5436"/>
                  <a:gd name="T6" fmla="*/ 50 w 10731"/>
                  <a:gd name="T7" fmla="*/ 0 h 54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31"/>
                  <a:gd name="T13" fmla="*/ 0 h 5436"/>
                  <a:gd name="T14" fmla="*/ 10731 w 10731"/>
                  <a:gd name="T15" fmla="*/ 5436 h 54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31" h="5436">
                    <a:moveTo>
                      <a:pt x="10731" y="0"/>
                    </a:moveTo>
                    <a:lnTo>
                      <a:pt x="72" y="5436"/>
                    </a:lnTo>
                    <a:lnTo>
                      <a:pt x="0" y="5289"/>
                    </a:lnTo>
                    <a:lnTo>
                      <a:pt x="107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21" name="Freeform 124">
                <a:extLst>
                  <a:ext uri="{FF2B5EF4-FFF2-40B4-BE49-F238E27FC236}">
                    <a16:creationId xmlns:a16="http://schemas.microsoft.com/office/drawing/2014/main" id="{91E93CCF-888C-D3B1-5DF3-7C206B3C9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437"/>
                <a:ext cx="1800" cy="906"/>
              </a:xfrm>
              <a:custGeom>
                <a:avLst/>
                <a:gdLst>
                  <a:gd name="T0" fmla="*/ 50 w 10803"/>
                  <a:gd name="T1" fmla="*/ 1 h 5436"/>
                  <a:gd name="T2" fmla="*/ 50 w 10803"/>
                  <a:gd name="T3" fmla="*/ 0 h 5436"/>
                  <a:gd name="T4" fmla="*/ 0 w 10803"/>
                  <a:gd name="T5" fmla="*/ 25 h 5436"/>
                  <a:gd name="T6" fmla="*/ 0 w 10803"/>
                  <a:gd name="T7" fmla="*/ 25 h 5436"/>
                  <a:gd name="T8" fmla="*/ 50 w 10803"/>
                  <a:gd name="T9" fmla="*/ 1 h 54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03"/>
                  <a:gd name="T16" fmla="*/ 0 h 5436"/>
                  <a:gd name="T17" fmla="*/ 10803 w 10803"/>
                  <a:gd name="T18" fmla="*/ 5436 h 54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03" h="5436">
                    <a:moveTo>
                      <a:pt x="10803" y="146"/>
                    </a:moveTo>
                    <a:lnTo>
                      <a:pt x="10731" y="0"/>
                    </a:lnTo>
                    <a:lnTo>
                      <a:pt x="0" y="5289"/>
                    </a:lnTo>
                    <a:lnTo>
                      <a:pt x="72" y="5436"/>
                    </a:lnTo>
                    <a:lnTo>
                      <a:pt x="10803" y="1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22" name="Freeform 125">
                <a:extLst>
                  <a:ext uri="{FF2B5EF4-FFF2-40B4-BE49-F238E27FC236}">
                    <a16:creationId xmlns:a16="http://schemas.microsoft.com/office/drawing/2014/main" id="{B8DD932D-5651-FC96-6474-D79444750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2319"/>
                <a:ext cx="1800" cy="881"/>
              </a:xfrm>
              <a:custGeom>
                <a:avLst/>
                <a:gdLst>
                  <a:gd name="T0" fmla="*/ 0 w 10803"/>
                  <a:gd name="T1" fmla="*/ 0 h 5290"/>
                  <a:gd name="T2" fmla="*/ 0 w 10803"/>
                  <a:gd name="T3" fmla="*/ 1 h 5290"/>
                  <a:gd name="T4" fmla="*/ 50 w 10803"/>
                  <a:gd name="T5" fmla="*/ 24 h 5290"/>
                  <a:gd name="T6" fmla="*/ 0 w 10803"/>
                  <a:gd name="T7" fmla="*/ 0 h 52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03"/>
                  <a:gd name="T13" fmla="*/ 0 h 5290"/>
                  <a:gd name="T14" fmla="*/ 10803 w 10803"/>
                  <a:gd name="T15" fmla="*/ 5290 h 52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03" h="5290">
                    <a:moveTo>
                      <a:pt x="72" y="0"/>
                    </a:moveTo>
                    <a:lnTo>
                      <a:pt x="0" y="147"/>
                    </a:lnTo>
                    <a:lnTo>
                      <a:pt x="10803" y="529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23" name="Freeform 126">
                <a:extLst>
                  <a:ext uri="{FF2B5EF4-FFF2-40B4-BE49-F238E27FC236}">
                    <a16:creationId xmlns:a16="http://schemas.microsoft.com/office/drawing/2014/main" id="{93DCC0A0-152C-01AB-40B7-CFEE7062D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2343"/>
                <a:ext cx="1800" cy="882"/>
              </a:xfrm>
              <a:custGeom>
                <a:avLst/>
                <a:gdLst>
                  <a:gd name="T0" fmla="*/ 0 w 10803"/>
                  <a:gd name="T1" fmla="*/ 0 h 5289"/>
                  <a:gd name="T2" fmla="*/ 50 w 10803"/>
                  <a:gd name="T3" fmla="*/ 24 h 5289"/>
                  <a:gd name="T4" fmla="*/ 50 w 10803"/>
                  <a:gd name="T5" fmla="*/ 25 h 5289"/>
                  <a:gd name="T6" fmla="*/ 0 w 10803"/>
                  <a:gd name="T7" fmla="*/ 0 h 5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03"/>
                  <a:gd name="T13" fmla="*/ 0 h 5289"/>
                  <a:gd name="T14" fmla="*/ 10803 w 10803"/>
                  <a:gd name="T15" fmla="*/ 5289 h 5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03" h="5289">
                    <a:moveTo>
                      <a:pt x="0" y="0"/>
                    </a:moveTo>
                    <a:lnTo>
                      <a:pt x="10803" y="5143"/>
                    </a:lnTo>
                    <a:lnTo>
                      <a:pt x="10731" y="5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24" name="Freeform 127">
                <a:extLst>
                  <a:ext uri="{FF2B5EF4-FFF2-40B4-BE49-F238E27FC236}">
                    <a16:creationId xmlns:a16="http://schemas.microsoft.com/office/drawing/2014/main" id="{E174ACA9-1992-761B-4020-40DC989C1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2319"/>
                <a:ext cx="1800" cy="906"/>
              </a:xfrm>
              <a:custGeom>
                <a:avLst/>
                <a:gdLst>
                  <a:gd name="T0" fmla="*/ 0 w 10803"/>
                  <a:gd name="T1" fmla="*/ 0 h 5436"/>
                  <a:gd name="T2" fmla="*/ 0 w 10803"/>
                  <a:gd name="T3" fmla="*/ 1 h 5436"/>
                  <a:gd name="T4" fmla="*/ 50 w 10803"/>
                  <a:gd name="T5" fmla="*/ 25 h 5436"/>
                  <a:gd name="T6" fmla="*/ 50 w 10803"/>
                  <a:gd name="T7" fmla="*/ 25 h 5436"/>
                  <a:gd name="T8" fmla="*/ 0 w 10803"/>
                  <a:gd name="T9" fmla="*/ 0 h 54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03"/>
                  <a:gd name="T16" fmla="*/ 0 h 5436"/>
                  <a:gd name="T17" fmla="*/ 10803 w 10803"/>
                  <a:gd name="T18" fmla="*/ 5436 h 54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03" h="5436">
                    <a:moveTo>
                      <a:pt x="72" y="0"/>
                    </a:moveTo>
                    <a:lnTo>
                      <a:pt x="0" y="147"/>
                    </a:lnTo>
                    <a:lnTo>
                      <a:pt x="10731" y="5436"/>
                    </a:lnTo>
                    <a:lnTo>
                      <a:pt x="10803" y="5290"/>
                    </a:lnTo>
                    <a:lnTo>
                      <a:pt x="7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25" name="Freeform 128">
                <a:extLst>
                  <a:ext uri="{FF2B5EF4-FFF2-40B4-BE49-F238E27FC236}">
                    <a16:creationId xmlns:a16="http://schemas.microsoft.com/office/drawing/2014/main" id="{07E15430-12D4-7FCD-4805-400B88398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" y="1542"/>
                <a:ext cx="27" cy="1578"/>
              </a:xfrm>
              <a:custGeom>
                <a:avLst/>
                <a:gdLst>
                  <a:gd name="T0" fmla="*/ 1 w 163"/>
                  <a:gd name="T1" fmla="*/ 0 h 9469"/>
                  <a:gd name="T2" fmla="*/ 0 w 163"/>
                  <a:gd name="T3" fmla="*/ 0 h 9469"/>
                  <a:gd name="T4" fmla="*/ 1 w 163"/>
                  <a:gd name="T5" fmla="*/ 44 h 9469"/>
                  <a:gd name="T6" fmla="*/ 1 w 163"/>
                  <a:gd name="T7" fmla="*/ 0 h 94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3"/>
                  <a:gd name="T13" fmla="*/ 0 h 9469"/>
                  <a:gd name="T14" fmla="*/ 163 w 163"/>
                  <a:gd name="T15" fmla="*/ 9469 h 94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3" h="9469">
                    <a:moveTo>
                      <a:pt x="163" y="0"/>
                    </a:moveTo>
                    <a:lnTo>
                      <a:pt x="0" y="0"/>
                    </a:lnTo>
                    <a:lnTo>
                      <a:pt x="163" y="9469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26" name="Freeform 129">
                <a:extLst>
                  <a:ext uri="{FF2B5EF4-FFF2-40B4-BE49-F238E27FC236}">
                    <a16:creationId xmlns:a16="http://schemas.microsoft.com/office/drawing/2014/main" id="{50DDEE07-CD72-217B-C877-EFC132E60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" y="1542"/>
                <a:ext cx="27" cy="1578"/>
              </a:xfrm>
              <a:custGeom>
                <a:avLst/>
                <a:gdLst>
                  <a:gd name="T0" fmla="*/ 0 w 163"/>
                  <a:gd name="T1" fmla="*/ 0 h 9469"/>
                  <a:gd name="T2" fmla="*/ 1 w 163"/>
                  <a:gd name="T3" fmla="*/ 44 h 9469"/>
                  <a:gd name="T4" fmla="*/ 0 w 163"/>
                  <a:gd name="T5" fmla="*/ 44 h 9469"/>
                  <a:gd name="T6" fmla="*/ 0 w 163"/>
                  <a:gd name="T7" fmla="*/ 0 h 94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3"/>
                  <a:gd name="T13" fmla="*/ 0 h 9469"/>
                  <a:gd name="T14" fmla="*/ 163 w 163"/>
                  <a:gd name="T15" fmla="*/ 9469 h 94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3" h="9469">
                    <a:moveTo>
                      <a:pt x="0" y="0"/>
                    </a:moveTo>
                    <a:lnTo>
                      <a:pt x="163" y="9469"/>
                    </a:lnTo>
                    <a:lnTo>
                      <a:pt x="0" y="94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27" name="Rectangle 130">
                <a:extLst>
                  <a:ext uri="{FF2B5EF4-FFF2-40B4-BE49-F238E27FC236}">
                    <a16:creationId xmlns:a16="http://schemas.microsoft.com/office/drawing/2014/main" id="{9C68116C-B77E-F6A9-EB06-4C0F4D298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3" y="1542"/>
                <a:ext cx="27" cy="157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48528" name="Freeform 131">
                <a:extLst>
                  <a:ext uri="{FF2B5EF4-FFF2-40B4-BE49-F238E27FC236}">
                    <a16:creationId xmlns:a16="http://schemas.microsoft.com/office/drawing/2014/main" id="{2456BC90-9FE3-5C77-A913-A07ABF65C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6" y="2657"/>
                <a:ext cx="421" cy="463"/>
              </a:xfrm>
              <a:custGeom>
                <a:avLst/>
                <a:gdLst>
                  <a:gd name="T0" fmla="*/ 0 w 2523"/>
                  <a:gd name="T1" fmla="*/ 13 h 2777"/>
                  <a:gd name="T2" fmla="*/ 5 w 2523"/>
                  <a:gd name="T3" fmla="*/ 10 h 2777"/>
                  <a:gd name="T4" fmla="*/ 8 w 2523"/>
                  <a:gd name="T5" fmla="*/ 6 h 2777"/>
                  <a:gd name="T6" fmla="*/ 11 w 2523"/>
                  <a:gd name="T7" fmla="*/ 2 h 2777"/>
                  <a:gd name="T8" fmla="*/ 12 w 2523"/>
                  <a:gd name="T9" fmla="*/ 0 h 27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3"/>
                  <a:gd name="T16" fmla="*/ 0 h 2777"/>
                  <a:gd name="T17" fmla="*/ 2523 w 2523"/>
                  <a:gd name="T18" fmla="*/ 2777 h 27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3" h="2777">
                    <a:moveTo>
                      <a:pt x="0" y="2777"/>
                    </a:moveTo>
                    <a:lnTo>
                      <a:pt x="960" y="2161"/>
                    </a:lnTo>
                    <a:lnTo>
                      <a:pt x="1766" y="1353"/>
                    </a:lnTo>
                    <a:lnTo>
                      <a:pt x="2380" y="390"/>
                    </a:lnTo>
                    <a:lnTo>
                      <a:pt x="252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29" name="Freeform 132">
                <a:extLst>
                  <a:ext uri="{FF2B5EF4-FFF2-40B4-BE49-F238E27FC236}">
                    <a16:creationId xmlns:a16="http://schemas.microsoft.com/office/drawing/2014/main" id="{6E70D1AE-913E-BBE8-1A75-5EFDCD568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7" y="2492"/>
                <a:ext cx="19" cy="84"/>
              </a:xfrm>
              <a:custGeom>
                <a:avLst/>
                <a:gdLst>
                  <a:gd name="T0" fmla="*/ 0 w 113"/>
                  <a:gd name="T1" fmla="*/ 2 h 504"/>
                  <a:gd name="T2" fmla="*/ 0 w 113"/>
                  <a:gd name="T3" fmla="*/ 2 h 504"/>
                  <a:gd name="T4" fmla="*/ 1 w 113"/>
                  <a:gd name="T5" fmla="*/ 0 h 504"/>
                  <a:gd name="T6" fmla="*/ 0 60000 65536"/>
                  <a:gd name="T7" fmla="*/ 0 60000 65536"/>
                  <a:gd name="T8" fmla="*/ 0 60000 65536"/>
                  <a:gd name="T9" fmla="*/ 0 w 113"/>
                  <a:gd name="T10" fmla="*/ 0 h 504"/>
                  <a:gd name="T11" fmla="*/ 113 w 113"/>
                  <a:gd name="T12" fmla="*/ 504 h 5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" h="504">
                    <a:moveTo>
                      <a:pt x="0" y="504"/>
                    </a:moveTo>
                    <a:lnTo>
                      <a:pt x="71" y="309"/>
                    </a:lnTo>
                    <a:lnTo>
                      <a:pt x="11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30" name="Freeform 133">
                <a:extLst>
                  <a:ext uri="{FF2B5EF4-FFF2-40B4-BE49-F238E27FC236}">
                    <a16:creationId xmlns:a16="http://schemas.microsoft.com/office/drawing/2014/main" id="{2E5C9C6D-4327-EDF8-D3F4-39BEBEA4A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7" y="2321"/>
                <a:ext cx="7" cy="86"/>
              </a:xfrm>
              <a:custGeom>
                <a:avLst/>
                <a:gdLst>
                  <a:gd name="T0" fmla="*/ 0 w 42"/>
                  <a:gd name="T1" fmla="*/ 2 h 514"/>
                  <a:gd name="T2" fmla="*/ 0 w 42"/>
                  <a:gd name="T3" fmla="*/ 1 h 514"/>
                  <a:gd name="T4" fmla="*/ 0 w 42"/>
                  <a:gd name="T5" fmla="*/ 0 h 514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514"/>
                  <a:gd name="T11" fmla="*/ 42 w 42"/>
                  <a:gd name="T12" fmla="*/ 514 h 5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514">
                    <a:moveTo>
                      <a:pt x="0" y="514"/>
                    </a:moveTo>
                    <a:lnTo>
                      <a:pt x="42" y="206"/>
                    </a:lnTo>
                    <a:lnTo>
                      <a:pt x="2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31" name="Freeform 134">
                <a:extLst>
                  <a:ext uri="{FF2B5EF4-FFF2-40B4-BE49-F238E27FC236}">
                    <a16:creationId xmlns:a16="http://schemas.microsoft.com/office/drawing/2014/main" id="{5355D32D-FB7B-3E57-A46B-F1E0D6821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3" y="1676"/>
                <a:ext cx="282" cy="558"/>
              </a:xfrm>
              <a:custGeom>
                <a:avLst/>
                <a:gdLst>
                  <a:gd name="T0" fmla="*/ 8 w 1687"/>
                  <a:gd name="T1" fmla="*/ 15 h 3351"/>
                  <a:gd name="T2" fmla="*/ 8 w 1687"/>
                  <a:gd name="T3" fmla="*/ 13 h 3351"/>
                  <a:gd name="T4" fmla="*/ 6 w 1687"/>
                  <a:gd name="T5" fmla="*/ 8 h 3351"/>
                  <a:gd name="T6" fmla="*/ 4 w 1687"/>
                  <a:gd name="T7" fmla="*/ 4 h 3351"/>
                  <a:gd name="T8" fmla="*/ 0 w 1687"/>
                  <a:gd name="T9" fmla="*/ 0 h 33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7"/>
                  <a:gd name="T16" fmla="*/ 0 h 3351"/>
                  <a:gd name="T17" fmla="*/ 1687 w 1687"/>
                  <a:gd name="T18" fmla="*/ 3351 h 33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7" h="3351">
                    <a:moveTo>
                      <a:pt x="1687" y="3351"/>
                    </a:moveTo>
                    <a:lnTo>
                      <a:pt x="1654" y="2937"/>
                    </a:lnTo>
                    <a:lnTo>
                      <a:pt x="1321" y="1845"/>
                    </a:lnTo>
                    <a:lnTo>
                      <a:pt x="761" y="8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32" name="Line 135">
                <a:extLst>
                  <a:ext uri="{FF2B5EF4-FFF2-40B4-BE49-F238E27FC236}">
                    <a16:creationId xmlns:a16="http://schemas.microsoft.com/office/drawing/2014/main" id="{9C97EEFE-342D-F105-67CD-F87CF9463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26" y="1542"/>
                <a:ext cx="197" cy="13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8388" name="Line 136">
              <a:extLst>
                <a:ext uri="{FF2B5EF4-FFF2-40B4-BE49-F238E27FC236}">
                  <a16:creationId xmlns:a16="http://schemas.microsoft.com/office/drawing/2014/main" id="{108E3D02-7427-811C-D36B-0C94050B0B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4" y="3161"/>
              <a:ext cx="1039" cy="0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89" name="Line 137">
              <a:extLst>
                <a:ext uri="{FF2B5EF4-FFF2-40B4-BE49-F238E27FC236}">
                  <a16:creationId xmlns:a16="http://schemas.microsoft.com/office/drawing/2014/main" id="{2C9F7197-4BEA-7DA6-A55F-E4F15A90AE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4" y="4008"/>
              <a:ext cx="1039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0" name="Freeform 138">
              <a:extLst>
                <a:ext uri="{FF2B5EF4-FFF2-40B4-BE49-F238E27FC236}">
                  <a16:creationId xmlns:a16="http://schemas.microsoft.com/office/drawing/2014/main" id="{B9910920-F311-C83A-FE8C-2AD22068F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" y="3373"/>
              <a:ext cx="448" cy="422"/>
            </a:xfrm>
            <a:custGeom>
              <a:avLst/>
              <a:gdLst>
                <a:gd name="T0" fmla="*/ 4 w 4712"/>
                <a:gd name="T1" fmla="*/ 2 h 4716"/>
                <a:gd name="T2" fmla="*/ 4 w 4712"/>
                <a:gd name="T3" fmla="*/ 1 h 4716"/>
                <a:gd name="T4" fmla="*/ 4 w 4712"/>
                <a:gd name="T5" fmla="*/ 1 h 4716"/>
                <a:gd name="T6" fmla="*/ 3 w 4712"/>
                <a:gd name="T7" fmla="*/ 0 h 4716"/>
                <a:gd name="T8" fmla="*/ 3 w 4712"/>
                <a:gd name="T9" fmla="*/ 0 h 4716"/>
                <a:gd name="T10" fmla="*/ 2 w 4712"/>
                <a:gd name="T11" fmla="*/ 0 h 4716"/>
                <a:gd name="T12" fmla="*/ 1 w 4712"/>
                <a:gd name="T13" fmla="*/ 0 h 4716"/>
                <a:gd name="T14" fmla="*/ 1 w 4712"/>
                <a:gd name="T15" fmla="*/ 0 h 4716"/>
                <a:gd name="T16" fmla="*/ 0 w 4712"/>
                <a:gd name="T17" fmla="*/ 1 h 4716"/>
                <a:gd name="T18" fmla="*/ 0 w 4712"/>
                <a:gd name="T19" fmla="*/ 1 h 4716"/>
                <a:gd name="T20" fmla="*/ 0 w 4712"/>
                <a:gd name="T21" fmla="*/ 2 h 4716"/>
                <a:gd name="T22" fmla="*/ 0 w 4712"/>
                <a:gd name="T23" fmla="*/ 2 h 4716"/>
                <a:gd name="T24" fmla="*/ 0 w 4712"/>
                <a:gd name="T25" fmla="*/ 3 h 4716"/>
                <a:gd name="T26" fmla="*/ 1 w 4712"/>
                <a:gd name="T27" fmla="*/ 3 h 4716"/>
                <a:gd name="T28" fmla="*/ 1 w 4712"/>
                <a:gd name="T29" fmla="*/ 3 h 4716"/>
                <a:gd name="T30" fmla="*/ 2 w 4712"/>
                <a:gd name="T31" fmla="*/ 3 h 4716"/>
                <a:gd name="T32" fmla="*/ 3 w 4712"/>
                <a:gd name="T33" fmla="*/ 3 h 4716"/>
                <a:gd name="T34" fmla="*/ 3 w 4712"/>
                <a:gd name="T35" fmla="*/ 3 h 4716"/>
                <a:gd name="T36" fmla="*/ 4 w 4712"/>
                <a:gd name="T37" fmla="*/ 3 h 4716"/>
                <a:gd name="T38" fmla="*/ 4 w 4712"/>
                <a:gd name="T39" fmla="*/ 2 h 4716"/>
                <a:gd name="T40" fmla="*/ 4 w 4712"/>
                <a:gd name="T41" fmla="*/ 2 h 47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12"/>
                <a:gd name="T64" fmla="*/ 0 h 4716"/>
                <a:gd name="T65" fmla="*/ 4712 w 4712"/>
                <a:gd name="T66" fmla="*/ 4716 h 47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12" h="4716">
                  <a:moveTo>
                    <a:pt x="4712" y="2358"/>
                  </a:moveTo>
                  <a:lnTo>
                    <a:pt x="4596" y="1629"/>
                  </a:lnTo>
                  <a:lnTo>
                    <a:pt x="4262" y="972"/>
                  </a:lnTo>
                  <a:lnTo>
                    <a:pt x="3741" y="451"/>
                  </a:lnTo>
                  <a:lnTo>
                    <a:pt x="3084" y="115"/>
                  </a:lnTo>
                  <a:lnTo>
                    <a:pt x="2356" y="0"/>
                  </a:lnTo>
                  <a:lnTo>
                    <a:pt x="1629" y="115"/>
                  </a:lnTo>
                  <a:lnTo>
                    <a:pt x="971" y="451"/>
                  </a:lnTo>
                  <a:lnTo>
                    <a:pt x="450" y="972"/>
                  </a:lnTo>
                  <a:lnTo>
                    <a:pt x="115" y="1629"/>
                  </a:lnTo>
                  <a:lnTo>
                    <a:pt x="0" y="2358"/>
                  </a:lnTo>
                  <a:lnTo>
                    <a:pt x="115" y="3087"/>
                  </a:lnTo>
                  <a:lnTo>
                    <a:pt x="450" y="3744"/>
                  </a:lnTo>
                  <a:lnTo>
                    <a:pt x="971" y="4266"/>
                  </a:lnTo>
                  <a:lnTo>
                    <a:pt x="1629" y="4601"/>
                  </a:lnTo>
                  <a:lnTo>
                    <a:pt x="2356" y="4716"/>
                  </a:lnTo>
                  <a:lnTo>
                    <a:pt x="3084" y="4601"/>
                  </a:lnTo>
                  <a:lnTo>
                    <a:pt x="3741" y="4266"/>
                  </a:lnTo>
                  <a:lnTo>
                    <a:pt x="4262" y="3744"/>
                  </a:lnTo>
                  <a:lnTo>
                    <a:pt x="4596" y="3087"/>
                  </a:lnTo>
                  <a:lnTo>
                    <a:pt x="4712" y="2358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1" name="Line 139">
              <a:extLst>
                <a:ext uri="{FF2B5EF4-FFF2-40B4-BE49-F238E27FC236}">
                  <a16:creationId xmlns:a16="http://schemas.microsoft.com/office/drawing/2014/main" id="{A450A54E-8865-FD1E-40A7-440FE2683B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68" y="3373"/>
              <a:ext cx="1381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2" name="Line 140">
              <a:extLst>
                <a:ext uri="{FF2B5EF4-FFF2-40B4-BE49-F238E27FC236}">
                  <a16:creationId xmlns:a16="http://schemas.microsoft.com/office/drawing/2014/main" id="{0BDDD56C-E70E-B962-7D99-41735733CB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8" y="3373"/>
              <a:ext cx="1" cy="422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3" name="Freeform 141">
              <a:extLst>
                <a:ext uri="{FF2B5EF4-FFF2-40B4-BE49-F238E27FC236}">
                  <a16:creationId xmlns:a16="http://schemas.microsoft.com/office/drawing/2014/main" id="{F6EE5260-147D-3E8F-14B3-7177DC08B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3245"/>
              <a:ext cx="723" cy="679"/>
            </a:xfrm>
            <a:custGeom>
              <a:avLst/>
              <a:gdLst>
                <a:gd name="T0" fmla="*/ 7 w 7593"/>
                <a:gd name="T1" fmla="*/ 3 h 7599"/>
                <a:gd name="T2" fmla="*/ 6 w 7593"/>
                <a:gd name="T3" fmla="*/ 2 h 7599"/>
                <a:gd name="T4" fmla="*/ 6 w 7593"/>
                <a:gd name="T5" fmla="*/ 1 h 7599"/>
                <a:gd name="T6" fmla="*/ 6 w 7593"/>
                <a:gd name="T7" fmla="*/ 1 h 7599"/>
                <a:gd name="T8" fmla="*/ 5 w 7593"/>
                <a:gd name="T9" fmla="*/ 0 h 7599"/>
                <a:gd name="T10" fmla="*/ 4 w 7593"/>
                <a:gd name="T11" fmla="*/ 0 h 7599"/>
                <a:gd name="T12" fmla="*/ 3 w 7593"/>
                <a:gd name="T13" fmla="*/ 0 h 7599"/>
                <a:gd name="T14" fmla="*/ 2 w 7593"/>
                <a:gd name="T15" fmla="*/ 0 h 7599"/>
                <a:gd name="T16" fmla="*/ 2 w 7593"/>
                <a:gd name="T17" fmla="*/ 0 h 7599"/>
                <a:gd name="T18" fmla="*/ 1 w 7593"/>
                <a:gd name="T19" fmla="*/ 1 h 7599"/>
                <a:gd name="T20" fmla="*/ 0 w 7593"/>
                <a:gd name="T21" fmla="*/ 1 h 7599"/>
                <a:gd name="T22" fmla="*/ 0 w 7593"/>
                <a:gd name="T23" fmla="*/ 2 h 7599"/>
                <a:gd name="T24" fmla="*/ 0 w 7593"/>
                <a:gd name="T25" fmla="*/ 3 h 7599"/>
                <a:gd name="T26" fmla="*/ 0 w 7593"/>
                <a:gd name="T27" fmla="*/ 3 h 7599"/>
                <a:gd name="T28" fmla="*/ 0 w 7593"/>
                <a:gd name="T29" fmla="*/ 4 h 7599"/>
                <a:gd name="T30" fmla="*/ 1 w 7593"/>
                <a:gd name="T31" fmla="*/ 5 h 7599"/>
                <a:gd name="T32" fmla="*/ 2 w 7593"/>
                <a:gd name="T33" fmla="*/ 5 h 7599"/>
                <a:gd name="T34" fmla="*/ 2 w 7593"/>
                <a:gd name="T35" fmla="*/ 5 h 7599"/>
                <a:gd name="T36" fmla="*/ 3 w 7593"/>
                <a:gd name="T37" fmla="*/ 5 h 7599"/>
                <a:gd name="T38" fmla="*/ 4 w 7593"/>
                <a:gd name="T39" fmla="*/ 5 h 7599"/>
                <a:gd name="T40" fmla="*/ 5 w 7593"/>
                <a:gd name="T41" fmla="*/ 5 h 7599"/>
                <a:gd name="T42" fmla="*/ 6 w 7593"/>
                <a:gd name="T43" fmla="*/ 5 h 7599"/>
                <a:gd name="T44" fmla="*/ 6 w 7593"/>
                <a:gd name="T45" fmla="*/ 4 h 7599"/>
                <a:gd name="T46" fmla="*/ 6 w 7593"/>
                <a:gd name="T47" fmla="*/ 3 h 7599"/>
                <a:gd name="T48" fmla="*/ 7 w 7593"/>
                <a:gd name="T49" fmla="*/ 3 h 75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93"/>
                <a:gd name="T76" fmla="*/ 0 h 7599"/>
                <a:gd name="T77" fmla="*/ 7593 w 7593"/>
                <a:gd name="T78" fmla="*/ 7599 h 759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93" h="7599">
                  <a:moveTo>
                    <a:pt x="7593" y="3799"/>
                  </a:moveTo>
                  <a:lnTo>
                    <a:pt x="7464" y="2816"/>
                  </a:lnTo>
                  <a:lnTo>
                    <a:pt x="7084" y="1899"/>
                  </a:lnTo>
                  <a:lnTo>
                    <a:pt x="6481" y="1113"/>
                  </a:lnTo>
                  <a:lnTo>
                    <a:pt x="5694" y="509"/>
                  </a:lnTo>
                  <a:lnTo>
                    <a:pt x="4779" y="129"/>
                  </a:lnTo>
                  <a:lnTo>
                    <a:pt x="3796" y="0"/>
                  </a:lnTo>
                  <a:lnTo>
                    <a:pt x="2813" y="129"/>
                  </a:lnTo>
                  <a:lnTo>
                    <a:pt x="1897" y="509"/>
                  </a:lnTo>
                  <a:lnTo>
                    <a:pt x="1112" y="1113"/>
                  </a:lnTo>
                  <a:lnTo>
                    <a:pt x="508" y="1899"/>
                  </a:lnTo>
                  <a:lnTo>
                    <a:pt x="129" y="2816"/>
                  </a:lnTo>
                  <a:lnTo>
                    <a:pt x="0" y="3799"/>
                  </a:lnTo>
                  <a:lnTo>
                    <a:pt x="129" y="4783"/>
                  </a:lnTo>
                  <a:lnTo>
                    <a:pt x="508" y="5700"/>
                  </a:lnTo>
                  <a:lnTo>
                    <a:pt x="1112" y="6486"/>
                  </a:lnTo>
                  <a:lnTo>
                    <a:pt x="1897" y="7090"/>
                  </a:lnTo>
                  <a:lnTo>
                    <a:pt x="2813" y="7470"/>
                  </a:lnTo>
                  <a:lnTo>
                    <a:pt x="3796" y="7599"/>
                  </a:lnTo>
                  <a:lnTo>
                    <a:pt x="4779" y="7470"/>
                  </a:lnTo>
                  <a:lnTo>
                    <a:pt x="5694" y="7090"/>
                  </a:lnTo>
                  <a:lnTo>
                    <a:pt x="6481" y="6486"/>
                  </a:lnTo>
                  <a:lnTo>
                    <a:pt x="7084" y="5700"/>
                  </a:lnTo>
                  <a:lnTo>
                    <a:pt x="7464" y="4783"/>
                  </a:lnTo>
                  <a:lnTo>
                    <a:pt x="7593" y="3799"/>
                  </a:lnTo>
                </a:path>
              </a:pathLst>
            </a:cu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4" name="Line 142">
              <a:extLst>
                <a:ext uri="{FF2B5EF4-FFF2-40B4-BE49-F238E27FC236}">
                  <a16:creationId xmlns:a16="http://schemas.microsoft.com/office/drawing/2014/main" id="{DBF85AE3-29DE-FE7C-983D-942E7A29A2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46" y="3245"/>
              <a:ext cx="1103" cy="0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5" name="Line 143">
              <a:extLst>
                <a:ext uri="{FF2B5EF4-FFF2-40B4-BE49-F238E27FC236}">
                  <a16:creationId xmlns:a16="http://schemas.microsoft.com/office/drawing/2014/main" id="{E98F3209-78FD-0303-8F1A-45A43F66B3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6" y="3245"/>
              <a:ext cx="1" cy="679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6" name="Line 144">
              <a:extLst>
                <a:ext uri="{FF2B5EF4-FFF2-40B4-BE49-F238E27FC236}">
                  <a16:creationId xmlns:a16="http://schemas.microsoft.com/office/drawing/2014/main" id="{13D40371-EFC6-8186-8567-E7CC97407E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46" y="3318"/>
              <a:ext cx="1327" cy="1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7" name="Line 145">
              <a:extLst>
                <a:ext uri="{FF2B5EF4-FFF2-40B4-BE49-F238E27FC236}">
                  <a16:creationId xmlns:a16="http://schemas.microsoft.com/office/drawing/2014/main" id="{0128C73D-D750-5E11-E610-523D4FEE95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46" y="3851"/>
              <a:ext cx="1327" cy="1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8398" name="Group 146">
              <a:extLst>
                <a:ext uri="{FF2B5EF4-FFF2-40B4-BE49-F238E27FC236}">
                  <a16:creationId xmlns:a16="http://schemas.microsoft.com/office/drawing/2014/main" id="{F2FBB073-D171-A5F5-78DE-E48CA2BA59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2" y="3029"/>
              <a:ext cx="104" cy="73"/>
              <a:chOff x="4577" y="-731"/>
              <a:chExt cx="182" cy="137"/>
            </a:xfrm>
          </p:grpSpPr>
          <p:sp>
            <p:nvSpPr>
              <p:cNvPr id="48442" name="Freeform 147">
                <a:extLst>
                  <a:ext uri="{FF2B5EF4-FFF2-40B4-BE49-F238E27FC236}">
                    <a16:creationId xmlns:a16="http://schemas.microsoft.com/office/drawing/2014/main" id="{9AE9ECA0-9FD3-FBD1-86C7-05C85D8C4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-731"/>
                <a:ext cx="23" cy="136"/>
              </a:xfrm>
              <a:custGeom>
                <a:avLst/>
                <a:gdLst>
                  <a:gd name="T0" fmla="*/ 0 w 136"/>
                  <a:gd name="T1" fmla="*/ 1 h 817"/>
                  <a:gd name="T2" fmla="*/ 1 w 136"/>
                  <a:gd name="T3" fmla="*/ 0 h 817"/>
                  <a:gd name="T4" fmla="*/ 1 w 136"/>
                  <a:gd name="T5" fmla="*/ 4 h 817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817"/>
                  <a:gd name="T11" fmla="*/ 136 w 136"/>
                  <a:gd name="T12" fmla="*/ 817 h 8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817">
                    <a:moveTo>
                      <a:pt x="0" y="136"/>
                    </a:moveTo>
                    <a:lnTo>
                      <a:pt x="136" y="0"/>
                    </a:lnTo>
                    <a:lnTo>
                      <a:pt x="136" y="817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43" name="Line 148">
                <a:extLst>
                  <a:ext uri="{FF2B5EF4-FFF2-40B4-BE49-F238E27FC236}">
                    <a16:creationId xmlns:a16="http://schemas.microsoft.com/office/drawing/2014/main" id="{BF0E4392-A968-9D34-88E1-925011749F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7" y="-595"/>
                <a:ext cx="45" cy="1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44" name="Line 149">
                <a:extLst>
                  <a:ext uri="{FF2B5EF4-FFF2-40B4-BE49-F238E27FC236}">
                    <a16:creationId xmlns:a16="http://schemas.microsoft.com/office/drawing/2014/main" id="{DF080766-B973-D9A0-5C1F-00CA68EF7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68" y="-731"/>
                <a:ext cx="23" cy="45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45" name="Line 150">
                <a:extLst>
                  <a:ext uri="{FF2B5EF4-FFF2-40B4-BE49-F238E27FC236}">
                    <a16:creationId xmlns:a16="http://schemas.microsoft.com/office/drawing/2014/main" id="{306D4F66-1588-6776-2D86-EE97C7FA9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36" y="-731"/>
                <a:ext cx="23" cy="45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399" name="Group 151">
              <a:extLst>
                <a:ext uri="{FF2B5EF4-FFF2-40B4-BE49-F238E27FC236}">
                  <a16:creationId xmlns:a16="http://schemas.microsoft.com/office/drawing/2014/main" id="{9213CC8F-739E-9232-818C-B996E98E7F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2" y="3573"/>
              <a:ext cx="130" cy="73"/>
              <a:chOff x="4577" y="282"/>
              <a:chExt cx="227" cy="136"/>
            </a:xfrm>
          </p:grpSpPr>
          <p:sp>
            <p:nvSpPr>
              <p:cNvPr id="48439" name="Freeform 152">
                <a:extLst>
                  <a:ext uri="{FF2B5EF4-FFF2-40B4-BE49-F238E27FC236}">
                    <a16:creationId xmlns:a16="http://schemas.microsoft.com/office/drawing/2014/main" id="{3E9FBFF1-B487-1421-4805-FD9CA51A9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282"/>
                <a:ext cx="91" cy="136"/>
              </a:xfrm>
              <a:custGeom>
                <a:avLst/>
                <a:gdLst>
                  <a:gd name="T0" fmla="*/ 0 w 544"/>
                  <a:gd name="T1" fmla="*/ 1 h 816"/>
                  <a:gd name="T2" fmla="*/ 1 w 544"/>
                  <a:gd name="T3" fmla="*/ 0 h 816"/>
                  <a:gd name="T4" fmla="*/ 2 w 544"/>
                  <a:gd name="T5" fmla="*/ 0 h 816"/>
                  <a:gd name="T6" fmla="*/ 3 w 544"/>
                  <a:gd name="T7" fmla="*/ 1 h 816"/>
                  <a:gd name="T8" fmla="*/ 3 w 544"/>
                  <a:gd name="T9" fmla="*/ 1 h 816"/>
                  <a:gd name="T10" fmla="*/ 2 w 544"/>
                  <a:gd name="T11" fmla="*/ 2 h 816"/>
                  <a:gd name="T12" fmla="*/ 1 w 544"/>
                  <a:gd name="T13" fmla="*/ 2 h 816"/>
                  <a:gd name="T14" fmla="*/ 0 w 544"/>
                  <a:gd name="T15" fmla="*/ 3 h 816"/>
                  <a:gd name="T16" fmla="*/ 0 w 544"/>
                  <a:gd name="T17" fmla="*/ 4 h 816"/>
                  <a:gd name="T18" fmla="*/ 3 w 544"/>
                  <a:gd name="T19" fmla="*/ 4 h 8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4"/>
                  <a:gd name="T31" fmla="*/ 0 h 816"/>
                  <a:gd name="T32" fmla="*/ 544 w 544"/>
                  <a:gd name="T33" fmla="*/ 816 h 8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4" h="816">
                    <a:moveTo>
                      <a:pt x="0" y="136"/>
                    </a:moveTo>
                    <a:lnTo>
                      <a:pt x="136" y="0"/>
                    </a:lnTo>
                    <a:lnTo>
                      <a:pt x="408" y="0"/>
                    </a:lnTo>
                    <a:lnTo>
                      <a:pt x="544" y="136"/>
                    </a:lnTo>
                    <a:lnTo>
                      <a:pt x="544" y="272"/>
                    </a:lnTo>
                    <a:lnTo>
                      <a:pt x="408" y="408"/>
                    </a:lnTo>
                    <a:lnTo>
                      <a:pt x="136" y="408"/>
                    </a:lnTo>
                    <a:lnTo>
                      <a:pt x="0" y="544"/>
                    </a:lnTo>
                    <a:lnTo>
                      <a:pt x="0" y="816"/>
                    </a:lnTo>
                    <a:lnTo>
                      <a:pt x="544" y="816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40" name="Line 153">
                <a:extLst>
                  <a:ext uri="{FF2B5EF4-FFF2-40B4-BE49-F238E27FC236}">
                    <a16:creationId xmlns:a16="http://schemas.microsoft.com/office/drawing/2014/main" id="{4635DAB6-C4EC-EE11-30B4-1AF3CD9ED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13" y="282"/>
                <a:ext cx="23" cy="46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41" name="Line 154">
                <a:extLst>
                  <a:ext uri="{FF2B5EF4-FFF2-40B4-BE49-F238E27FC236}">
                    <a16:creationId xmlns:a16="http://schemas.microsoft.com/office/drawing/2014/main" id="{26C0FB47-FEF7-D6CE-48AE-D4315DA9A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81" y="282"/>
                <a:ext cx="23" cy="46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400" name="Group 155">
              <a:extLst>
                <a:ext uri="{FF2B5EF4-FFF2-40B4-BE49-F238E27FC236}">
                  <a16:creationId xmlns:a16="http://schemas.microsoft.com/office/drawing/2014/main" id="{72A16706-5DAD-37C4-7A6E-21D3E004EC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0" y="4028"/>
              <a:ext cx="129" cy="73"/>
              <a:chOff x="4590" y="1131"/>
              <a:chExt cx="227" cy="136"/>
            </a:xfrm>
          </p:grpSpPr>
          <p:sp>
            <p:nvSpPr>
              <p:cNvPr id="48435" name="Freeform 156">
                <a:extLst>
                  <a:ext uri="{FF2B5EF4-FFF2-40B4-BE49-F238E27FC236}">
                    <a16:creationId xmlns:a16="http://schemas.microsoft.com/office/drawing/2014/main" id="{F7E410AC-3C50-805E-66EA-E47D11F8D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" y="1131"/>
                <a:ext cx="91" cy="68"/>
              </a:xfrm>
              <a:custGeom>
                <a:avLst/>
                <a:gdLst>
                  <a:gd name="T0" fmla="*/ 0 w 544"/>
                  <a:gd name="T1" fmla="*/ 1 h 409"/>
                  <a:gd name="T2" fmla="*/ 1 w 544"/>
                  <a:gd name="T3" fmla="*/ 0 h 409"/>
                  <a:gd name="T4" fmla="*/ 2 w 544"/>
                  <a:gd name="T5" fmla="*/ 0 h 409"/>
                  <a:gd name="T6" fmla="*/ 3 w 544"/>
                  <a:gd name="T7" fmla="*/ 1 h 409"/>
                  <a:gd name="T8" fmla="*/ 3 w 544"/>
                  <a:gd name="T9" fmla="*/ 1 h 409"/>
                  <a:gd name="T10" fmla="*/ 2 w 544"/>
                  <a:gd name="T11" fmla="*/ 2 h 409"/>
                  <a:gd name="T12" fmla="*/ 1 w 544"/>
                  <a:gd name="T13" fmla="*/ 2 h 4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4"/>
                  <a:gd name="T22" fmla="*/ 0 h 409"/>
                  <a:gd name="T23" fmla="*/ 544 w 544"/>
                  <a:gd name="T24" fmla="*/ 409 h 4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4" h="409">
                    <a:moveTo>
                      <a:pt x="0" y="136"/>
                    </a:moveTo>
                    <a:lnTo>
                      <a:pt x="137" y="0"/>
                    </a:lnTo>
                    <a:lnTo>
                      <a:pt x="409" y="0"/>
                    </a:lnTo>
                    <a:lnTo>
                      <a:pt x="544" y="136"/>
                    </a:lnTo>
                    <a:lnTo>
                      <a:pt x="544" y="273"/>
                    </a:lnTo>
                    <a:lnTo>
                      <a:pt x="409" y="409"/>
                    </a:lnTo>
                    <a:lnTo>
                      <a:pt x="272" y="409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36" name="Freeform 157">
                <a:extLst>
                  <a:ext uri="{FF2B5EF4-FFF2-40B4-BE49-F238E27FC236}">
                    <a16:creationId xmlns:a16="http://schemas.microsoft.com/office/drawing/2014/main" id="{A9C1BEB4-0226-3755-014B-647A52DAE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" y="1199"/>
                <a:ext cx="91" cy="68"/>
              </a:xfrm>
              <a:custGeom>
                <a:avLst/>
                <a:gdLst>
                  <a:gd name="T0" fmla="*/ 2 w 544"/>
                  <a:gd name="T1" fmla="*/ 0 h 408"/>
                  <a:gd name="T2" fmla="*/ 3 w 544"/>
                  <a:gd name="T3" fmla="*/ 1 h 408"/>
                  <a:gd name="T4" fmla="*/ 3 w 544"/>
                  <a:gd name="T5" fmla="*/ 1 h 408"/>
                  <a:gd name="T6" fmla="*/ 2 w 544"/>
                  <a:gd name="T7" fmla="*/ 2 h 408"/>
                  <a:gd name="T8" fmla="*/ 1 w 544"/>
                  <a:gd name="T9" fmla="*/ 2 h 408"/>
                  <a:gd name="T10" fmla="*/ 0 w 544"/>
                  <a:gd name="T11" fmla="*/ 1 h 4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4"/>
                  <a:gd name="T19" fmla="*/ 0 h 408"/>
                  <a:gd name="T20" fmla="*/ 544 w 544"/>
                  <a:gd name="T21" fmla="*/ 408 h 4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4" h="408">
                    <a:moveTo>
                      <a:pt x="409" y="0"/>
                    </a:moveTo>
                    <a:lnTo>
                      <a:pt x="544" y="136"/>
                    </a:lnTo>
                    <a:lnTo>
                      <a:pt x="544" y="272"/>
                    </a:lnTo>
                    <a:lnTo>
                      <a:pt x="409" y="408"/>
                    </a:lnTo>
                    <a:lnTo>
                      <a:pt x="137" y="408"/>
                    </a:lnTo>
                    <a:lnTo>
                      <a:pt x="0" y="272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37" name="Line 158">
                <a:extLst>
                  <a:ext uri="{FF2B5EF4-FFF2-40B4-BE49-F238E27FC236}">
                    <a16:creationId xmlns:a16="http://schemas.microsoft.com/office/drawing/2014/main" id="{AABA1602-F02B-FDE6-FBD3-FC8DCDED0D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26" y="1131"/>
                <a:ext cx="22" cy="45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38" name="Line 159">
                <a:extLst>
                  <a:ext uri="{FF2B5EF4-FFF2-40B4-BE49-F238E27FC236}">
                    <a16:creationId xmlns:a16="http://schemas.microsoft.com/office/drawing/2014/main" id="{DF936BCD-E680-7B0A-7130-DC91EA7E1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94" y="1131"/>
                <a:ext cx="23" cy="45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401" name="Group 160">
              <a:extLst>
                <a:ext uri="{FF2B5EF4-FFF2-40B4-BE49-F238E27FC236}">
                  <a16:creationId xmlns:a16="http://schemas.microsoft.com/office/drawing/2014/main" id="{4BFE0C62-84B4-8290-CDA7-968FC4C162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6" y="3084"/>
              <a:ext cx="65" cy="74"/>
              <a:chOff x="2779" y="-693"/>
              <a:chExt cx="113" cy="137"/>
            </a:xfrm>
          </p:grpSpPr>
          <p:sp>
            <p:nvSpPr>
              <p:cNvPr id="48432" name="Freeform 161">
                <a:extLst>
                  <a:ext uri="{FF2B5EF4-FFF2-40B4-BE49-F238E27FC236}">
                    <a16:creationId xmlns:a16="http://schemas.microsoft.com/office/drawing/2014/main" id="{9DAD08E9-4E3F-AC0E-86AB-6DCC37363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" y="-693"/>
                <a:ext cx="22" cy="136"/>
              </a:xfrm>
              <a:custGeom>
                <a:avLst/>
                <a:gdLst>
                  <a:gd name="T0" fmla="*/ 0 w 137"/>
                  <a:gd name="T1" fmla="*/ 1 h 816"/>
                  <a:gd name="T2" fmla="*/ 1 w 137"/>
                  <a:gd name="T3" fmla="*/ 0 h 816"/>
                  <a:gd name="T4" fmla="*/ 1 w 137"/>
                  <a:gd name="T5" fmla="*/ 4 h 816"/>
                  <a:gd name="T6" fmla="*/ 0 60000 65536"/>
                  <a:gd name="T7" fmla="*/ 0 60000 65536"/>
                  <a:gd name="T8" fmla="*/ 0 60000 65536"/>
                  <a:gd name="T9" fmla="*/ 0 w 137"/>
                  <a:gd name="T10" fmla="*/ 0 h 816"/>
                  <a:gd name="T11" fmla="*/ 137 w 137"/>
                  <a:gd name="T12" fmla="*/ 816 h 8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7" h="816">
                    <a:moveTo>
                      <a:pt x="0" y="137"/>
                    </a:moveTo>
                    <a:lnTo>
                      <a:pt x="137" y="0"/>
                    </a:lnTo>
                    <a:lnTo>
                      <a:pt x="137" y="816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33" name="Line 162">
                <a:extLst>
                  <a:ext uri="{FF2B5EF4-FFF2-40B4-BE49-F238E27FC236}">
                    <a16:creationId xmlns:a16="http://schemas.microsoft.com/office/drawing/2014/main" id="{A9A95A73-3DF2-0DBF-DEB3-2ADB98909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9" y="-557"/>
                <a:ext cx="45" cy="1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34" name="Line 163">
                <a:extLst>
                  <a:ext uri="{FF2B5EF4-FFF2-40B4-BE49-F238E27FC236}">
                    <a16:creationId xmlns:a16="http://schemas.microsoft.com/office/drawing/2014/main" id="{58618834-3937-6BED-EFD0-3A320DA47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9" y="-693"/>
                <a:ext cx="23" cy="45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402" name="Group 164">
              <a:extLst>
                <a:ext uri="{FF2B5EF4-FFF2-40B4-BE49-F238E27FC236}">
                  <a16:creationId xmlns:a16="http://schemas.microsoft.com/office/drawing/2014/main" id="{58975258-6F10-92F5-E59B-D859F39655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0" y="4038"/>
              <a:ext cx="91" cy="73"/>
              <a:chOff x="2804" y="1131"/>
              <a:chExt cx="159" cy="136"/>
            </a:xfrm>
          </p:grpSpPr>
          <p:sp>
            <p:nvSpPr>
              <p:cNvPr id="48429" name="Freeform 165">
                <a:extLst>
                  <a:ext uri="{FF2B5EF4-FFF2-40B4-BE49-F238E27FC236}">
                    <a16:creationId xmlns:a16="http://schemas.microsoft.com/office/drawing/2014/main" id="{F4B0F2BC-C4E8-DA7A-F463-0D6E49A4A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1131"/>
                <a:ext cx="91" cy="68"/>
              </a:xfrm>
              <a:custGeom>
                <a:avLst/>
                <a:gdLst>
                  <a:gd name="T0" fmla="*/ 0 w 544"/>
                  <a:gd name="T1" fmla="*/ 1 h 409"/>
                  <a:gd name="T2" fmla="*/ 1 w 544"/>
                  <a:gd name="T3" fmla="*/ 0 h 409"/>
                  <a:gd name="T4" fmla="*/ 2 w 544"/>
                  <a:gd name="T5" fmla="*/ 0 h 409"/>
                  <a:gd name="T6" fmla="*/ 3 w 544"/>
                  <a:gd name="T7" fmla="*/ 1 h 409"/>
                  <a:gd name="T8" fmla="*/ 3 w 544"/>
                  <a:gd name="T9" fmla="*/ 1 h 409"/>
                  <a:gd name="T10" fmla="*/ 2 w 544"/>
                  <a:gd name="T11" fmla="*/ 2 h 409"/>
                  <a:gd name="T12" fmla="*/ 1 w 544"/>
                  <a:gd name="T13" fmla="*/ 2 h 4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4"/>
                  <a:gd name="T22" fmla="*/ 0 h 409"/>
                  <a:gd name="T23" fmla="*/ 544 w 544"/>
                  <a:gd name="T24" fmla="*/ 409 h 4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4" h="409">
                    <a:moveTo>
                      <a:pt x="0" y="136"/>
                    </a:moveTo>
                    <a:lnTo>
                      <a:pt x="135" y="0"/>
                    </a:lnTo>
                    <a:lnTo>
                      <a:pt x="407" y="0"/>
                    </a:lnTo>
                    <a:lnTo>
                      <a:pt x="544" y="136"/>
                    </a:lnTo>
                    <a:lnTo>
                      <a:pt x="544" y="273"/>
                    </a:lnTo>
                    <a:lnTo>
                      <a:pt x="407" y="409"/>
                    </a:lnTo>
                    <a:lnTo>
                      <a:pt x="272" y="409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30" name="Freeform 166">
                <a:extLst>
                  <a:ext uri="{FF2B5EF4-FFF2-40B4-BE49-F238E27FC236}">
                    <a16:creationId xmlns:a16="http://schemas.microsoft.com/office/drawing/2014/main" id="{16989E55-2EFE-5363-658E-5A5CA7972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1199"/>
                <a:ext cx="91" cy="68"/>
              </a:xfrm>
              <a:custGeom>
                <a:avLst/>
                <a:gdLst>
                  <a:gd name="T0" fmla="*/ 2 w 544"/>
                  <a:gd name="T1" fmla="*/ 0 h 408"/>
                  <a:gd name="T2" fmla="*/ 3 w 544"/>
                  <a:gd name="T3" fmla="*/ 1 h 408"/>
                  <a:gd name="T4" fmla="*/ 3 w 544"/>
                  <a:gd name="T5" fmla="*/ 1 h 408"/>
                  <a:gd name="T6" fmla="*/ 2 w 544"/>
                  <a:gd name="T7" fmla="*/ 2 h 408"/>
                  <a:gd name="T8" fmla="*/ 1 w 544"/>
                  <a:gd name="T9" fmla="*/ 2 h 408"/>
                  <a:gd name="T10" fmla="*/ 0 w 544"/>
                  <a:gd name="T11" fmla="*/ 1 h 4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4"/>
                  <a:gd name="T19" fmla="*/ 0 h 408"/>
                  <a:gd name="T20" fmla="*/ 544 w 544"/>
                  <a:gd name="T21" fmla="*/ 408 h 4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4" h="408">
                    <a:moveTo>
                      <a:pt x="407" y="0"/>
                    </a:moveTo>
                    <a:lnTo>
                      <a:pt x="544" y="136"/>
                    </a:lnTo>
                    <a:lnTo>
                      <a:pt x="544" y="272"/>
                    </a:lnTo>
                    <a:lnTo>
                      <a:pt x="407" y="408"/>
                    </a:lnTo>
                    <a:lnTo>
                      <a:pt x="135" y="408"/>
                    </a:lnTo>
                    <a:lnTo>
                      <a:pt x="0" y="272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31" name="Line 167">
                <a:extLst>
                  <a:ext uri="{FF2B5EF4-FFF2-40B4-BE49-F238E27FC236}">
                    <a16:creationId xmlns:a16="http://schemas.microsoft.com/office/drawing/2014/main" id="{04B9318D-DCF1-3A79-F28B-0CF8AE3F1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0" y="1131"/>
                <a:ext cx="23" cy="45"/>
              </a:xfrm>
              <a:prstGeom prst="line">
                <a:avLst/>
              </a:pr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403" name="Group 168">
              <a:extLst>
                <a:ext uri="{FF2B5EF4-FFF2-40B4-BE49-F238E27FC236}">
                  <a16:creationId xmlns:a16="http://schemas.microsoft.com/office/drawing/2014/main" id="{1CC1F941-1972-4C9E-18D6-5044D8C91B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0" y="3280"/>
              <a:ext cx="129" cy="74"/>
              <a:chOff x="4590" y="-263"/>
              <a:chExt cx="227" cy="137"/>
            </a:xfrm>
          </p:grpSpPr>
          <p:sp>
            <p:nvSpPr>
              <p:cNvPr id="48426" name="Freeform 169">
                <a:extLst>
                  <a:ext uri="{FF2B5EF4-FFF2-40B4-BE49-F238E27FC236}">
                    <a16:creationId xmlns:a16="http://schemas.microsoft.com/office/drawing/2014/main" id="{94609DC4-2E3B-C1F5-F9DC-B141DC434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" y="-263"/>
                <a:ext cx="91" cy="137"/>
              </a:xfrm>
              <a:custGeom>
                <a:avLst/>
                <a:gdLst>
                  <a:gd name="T0" fmla="*/ 3 w 544"/>
                  <a:gd name="T1" fmla="*/ 3 h 818"/>
                  <a:gd name="T2" fmla="*/ 0 w 544"/>
                  <a:gd name="T3" fmla="*/ 3 h 818"/>
                  <a:gd name="T4" fmla="*/ 2 w 544"/>
                  <a:gd name="T5" fmla="*/ 0 h 818"/>
                  <a:gd name="T6" fmla="*/ 2 w 544"/>
                  <a:gd name="T7" fmla="*/ 4 h 8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4"/>
                  <a:gd name="T13" fmla="*/ 0 h 818"/>
                  <a:gd name="T14" fmla="*/ 544 w 544"/>
                  <a:gd name="T15" fmla="*/ 818 h 8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4" h="818">
                    <a:moveTo>
                      <a:pt x="544" y="546"/>
                    </a:moveTo>
                    <a:lnTo>
                      <a:pt x="0" y="546"/>
                    </a:lnTo>
                    <a:lnTo>
                      <a:pt x="409" y="0"/>
                    </a:lnTo>
                    <a:lnTo>
                      <a:pt x="409" y="818"/>
                    </a:lnTo>
                  </a:path>
                </a:pathLst>
              </a:custGeom>
              <a:noFill/>
              <a:ln w="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27" name="Line 170">
                <a:extLst>
                  <a:ext uri="{FF2B5EF4-FFF2-40B4-BE49-F238E27FC236}">
                    <a16:creationId xmlns:a16="http://schemas.microsoft.com/office/drawing/2014/main" id="{1A694294-4466-FF17-C351-14193EE4C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26" y="-263"/>
                <a:ext cx="22" cy="46"/>
              </a:xfrm>
              <a:prstGeom prst="line">
                <a:avLst/>
              </a:prstGeom>
              <a:noFill/>
              <a:ln w="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28" name="Line 171">
                <a:extLst>
                  <a:ext uri="{FF2B5EF4-FFF2-40B4-BE49-F238E27FC236}">
                    <a16:creationId xmlns:a16="http://schemas.microsoft.com/office/drawing/2014/main" id="{CDD7B1D0-11B2-4B06-3C44-E3EF5B72B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94" y="-263"/>
                <a:ext cx="23" cy="46"/>
              </a:xfrm>
              <a:prstGeom prst="line">
                <a:avLst/>
              </a:prstGeom>
              <a:noFill/>
              <a:ln w="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404" name="Group 172">
              <a:extLst>
                <a:ext uri="{FF2B5EF4-FFF2-40B4-BE49-F238E27FC236}">
                  <a16:creationId xmlns:a16="http://schemas.microsoft.com/office/drawing/2014/main" id="{96380618-B01C-8974-B1B5-9F1773FF92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0" y="3784"/>
              <a:ext cx="129" cy="73"/>
              <a:chOff x="4590" y="675"/>
              <a:chExt cx="227" cy="136"/>
            </a:xfrm>
          </p:grpSpPr>
          <p:sp>
            <p:nvSpPr>
              <p:cNvPr id="48423" name="Freeform 173">
                <a:extLst>
                  <a:ext uri="{FF2B5EF4-FFF2-40B4-BE49-F238E27FC236}">
                    <a16:creationId xmlns:a16="http://schemas.microsoft.com/office/drawing/2014/main" id="{36DB6C03-6C39-5F5A-0045-58BB7CF21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" y="675"/>
                <a:ext cx="91" cy="136"/>
              </a:xfrm>
              <a:custGeom>
                <a:avLst/>
                <a:gdLst>
                  <a:gd name="T0" fmla="*/ 0 w 544"/>
                  <a:gd name="T1" fmla="*/ 3 h 816"/>
                  <a:gd name="T2" fmla="*/ 1 w 544"/>
                  <a:gd name="T3" fmla="*/ 4 h 816"/>
                  <a:gd name="T4" fmla="*/ 2 w 544"/>
                  <a:gd name="T5" fmla="*/ 4 h 816"/>
                  <a:gd name="T6" fmla="*/ 3 w 544"/>
                  <a:gd name="T7" fmla="*/ 3 h 816"/>
                  <a:gd name="T8" fmla="*/ 3 w 544"/>
                  <a:gd name="T9" fmla="*/ 2 h 816"/>
                  <a:gd name="T10" fmla="*/ 2 w 544"/>
                  <a:gd name="T11" fmla="*/ 1 h 816"/>
                  <a:gd name="T12" fmla="*/ 0 w 544"/>
                  <a:gd name="T13" fmla="*/ 1 h 816"/>
                  <a:gd name="T14" fmla="*/ 0 w 544"/>
                  <a:gd name="T15" fmla="*/ 0 h 816"/>
                  <a:gd name="T16" fmla="*/ 3 w 544"/>
                  <a:gd name="T17" fmla="*/ 0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4"/>
                  <a:gd name="T28" fmla="*/ 0 h 816"/>
                  <a:gd name="T29" fmla="*/ 544 w 54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4" h="816">
                    <a:moveTo>
                      <a:pt x="0" y="680"/>
                    </a:moveTo>
                    <a:lnTo>
                      <a:pt x="137" y="816"/>
                    </a:lnTo>
                    <a:lnTo>
                      <a:pt x="409" y="816"/>
                    </a:lnTo>
                    <a:lnTo>
                      <a:pt x="544" y="680"/>
                    </a:lnTo>
                    <a:lnTo>
                      <a:pt x="544" y="408"/>
                    </a:lnTo>
                    <a:lnTo>
                      <a:pt x="409" y="272"/>
                    </a:lnTo>
                    <a:lnTo>
                      <a:pt x="0" y="272"/>
                    </a:lnTo>
                    <a:lnTo>
                      <a:pt x="0" y="0"/>
                    </a:lnTo>
                    <a:lnTo>
                      <a:pt x="544" y="0"/>
                    </a:lnTo>
                  </a:path>
                </a:pathLst>
              </a:custGeom>
              <a:noFill/>
              <a:ln w="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24" name="Line 174">
                <a:extLst>
                  <a:ext uri="{FF2B5EF4-FFF2-40B4-BE49-F238E27FC236}">
                    <a16:creationId xmlns:a16="http://schemas.microsoft.com/office/drawing/2014/main" id="{1D4EAC8D-3D7A-AA66-FD48-A886579DD3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26" y="675"/>
                <a:ext cx="22" cy="45"/>
              </a:xfrm>
              <a:prstGeom prst="line">
                <a:avLst/>
              </a:prstGeom>
              <a:noFill/>
              <a:ln w="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25" name="Line 175">
                <a:extLst>
                  <a:ext uri="{FF2B5EF4-FFF2-40B4-BE49-F238E27FC236}">
                    <a16:creationId xmlns:a16="http://schemas.microsoft.com/office/drawing/2014/main" id="{F61DDFB8-0044-CA1B-BC3D-63B8C48DB3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94" y="675"/>
                <a:ext cx="23" cy="45"/>
              </a:xfrm>
              <a:prstGeom prst="line">
                <a:avLst/>
              </a:prstGeom>
              <a:noFill/>
              <a:ln w="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405" name="Group 176">
              <a:extLst>
                <a:ext uri="{FF2B5EF4-FFF2-40B4-BE49-F238E27FC236}">
                  <a16:creationId xmlns:a16="http://schemas.microsoft.com/office/drawing/2014/main" id="{18EE881E-FFD3-36B9-5ECA-5BFAC0362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8" y="3161"/>
              <a:ext cx="566" cy="847"/>
              <a:chOff x="1714" y="-510"/>
              <a:chExt cx="991" cy="1578"/>
            </a:xfrm>
          </p:grpSpPr>
          <p:sp>
            <p:nvSpPr>
              <p:cNvPr id="48421" name="Freeform 177">
                <a:extLst>
                  <a:ext uri="{FF2B5EF4-FFF2-40B4-BE49-F238E27FC236}">
                    <a16:creationId xmlns:a16="http://schemas.microsoft.com/office/drawing/2014/main" id="{1EF64816-1A01-B6D4-B0D1-43597C78B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-510"/>
                <a:ext cx="991" cy="789"/>
              </a:xfrm>
              <a:custGeom>
                <a:avLst/>
                <a:gdLst>
                  <a:gd name="T0" fmla="*/ 27 w 5948"/>
                  <a:gd name="T1" fmla="*/ 0 h 4734"/>
                  <a:gd name="T2" fmla="*/ 20 w 5948"/>
                  <a:gd name="T3" fmla="*/ 4 h 4734"/>
                  <a:gd name="T4" fmla="*/ 12 w 5948"/>
                  <a:gd name="T5" fmla="*/ 9 h 4734"/>
                  <a:gd name="T6" fmla="*/ 8 w 5948"/>
                  <a:gd name="T7" fmla="*/ 12 h 4734"/>
                  <a:gd name="T8" fmla="*/ 4 w 5948"/>
                  <a:gd name="T9" fmla="*/ 15 h 4734"/>
                  <a:gd name="T10" fmla="*/ 2 w 5948"/>
                  <a:gd name="T11" fmla="*/ 16 h 4734"/>
                  <a:gd name="T12" fmla="*/ 1 w 5948"/>
                  <a:gd name="T13" fmla="*/ 18 h 4734"/>
                  <a:gd name="T14" fmla="*/ 0 w 5948"/>
                  <a:gd name="T15" fmla="*/ 20 h 4734"/>
                  <a:gd name="T16" fmla="*/ 0 w 5948"/>
                  <a:gd name="T17" fmla="*/ 22 h 47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48"/>
                  <a:gd name="T28" fmla="*/ 0 h 4734"/>
                  <a:gd name="T29" fmla="*/ 5948 w 5948"/>
                  <a:gd name="T30" fmla="*/ 4734 h 47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48" h="4734">
                    <a:moveTo>
                      <a:pt x="5948" y="0"/>
                    </a:moveTo>
                    <a:lnTo>
                      <a:pt x="4362" y="947"/>
                    </a:lnTo>
                    <a:lnTo>
                      <a:pt x="2604" y="1950"/>
                    </a:lnTo>
                    <a:lnTo>
                      <a:pt x="1667" y="2502"/>
                    </a:lnTo>
                    <a:lnTo>
                      <a:pt x="830" y="3127"/>
                    </a:lnTo>
                    <a:lnTo>
                      <a:pt x="493" y="3477"/>
                    </a:lnTo>
                    <a:lnTo>
                      <a:pt x="230" y="3858"/>
                    </a:lnTo>
                    <a:lnTo>
                      <a:pt x="61" y="4277"/>
                    </a:lnTo>
                    <a:lnTo>
                      <a:pt x="0" y="4734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22" name="Freeform 178">
                <a:extLst>
                  <a:ext uri="{FF2B5EF4-FFF2-40B4-BE49-F238E27FC236}">
                    <a16:creationId xmlns:a16="http://schemas.microsoft.com/office/drawing/2014/main" id="{AF813B6A-F930-C2C3-2ECC-02EC8D414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79"/>
                <a:ext cx="991" cy="789"/>
              </a:xfrm>
              <a:custGeom>
                <a:avLst/>
                <a:gdLst>
                  <a:gd name="T0" fmla="*/ 27 w 5948"/>
                  <a:gd name="T1" fmla="*/ 22 h 4735"/>
                  <a:gd name="T2" fmla="*/ 20 w 5948"/>
                  <a:gd name="T3" fmla="*/ 17 h 4735"/>
                  <a:gd name="T4" fmla="*/ 12 w 5948"/>
                  <a:gd name="T5" fmla="*/ 13 h 4735"/>
                  <a:gd name="T6" fmla="*/ 8 w 5948"/>
                  <a:gd name="T7" fmla="*/ 10 h 4735"/>
                  <a:gd name="T8" fmla="*/ 4 w 5948"/>
                  <a:gd name="T9" fmla="*/ 7 h 4735"/>
                  <a:gd name="T10" fmla="*/ 2 w 5948"/>
                  <a:gd name="T11" fmla="*/ 6 h 4735"/>
                  <a:gd name="T12" fmla="*/ 1 w 5948"/>
                  <a:gd name="T13" fmla="*/ 4 h 4735"/>
                  <a:gd name="T14" fmla="*/ 0 w 5948"/>
                  <a:gd name="T15" fmla="*/ 2 h 4735"/>
                  <a:gd name="T16" fmla="*/ 0 w 5948"/>
                  <a:gd name="T17" fmla="*/ 0 h 47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48"/>
                  <a:gd name="T28" fmla="*/ 0 h 4735"/>
                  <a:gd name="T29" fmla="*/ 5948 w 5948"/>
                  <a:gd name="T30" fmla="*/ 4735 h 47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48" h="4735">
                    <a:moveTo>
                      <a:pt x="5948" y="4735"/>
                    </a:moveTo>
                    <a:lnTo>
                      <a:pt x="4362" y="3788"/>
                    </a:lnTo>
                    <a:lnTo>
                      <a:pt x="2604" y="2785"/>
                    </a:lnTo>
                    <a:lnTo>
                      <a:pt x="1667" y="2233"/>
                    </a:lnTo>
                    <a:lnTo>
                      <a:pt x="830" y="1608"/>
                    </a:lnTo>
                    <a:lnTo>
                      <a:pt x="493" y="1258"/>
                    </a:lnTo>
                    <a:lnTo>
                      <a:pt x="230" y="876"/>
                    </a:lnTo>
                    <a:lnTo>
                      <a:pt x="61" y="458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406" name="Group 179">
              <a:extLst>
                <a:ext uri="{FF2B5EF4-FFF2-40B4-BE49-F238E27FC236}">
                  <a16:creationId xmlns:a16="http://schemas.microsoft.com/office/drawing/2014/main" id="{4EC9F40A-CE70-7C09-96F7-14B773154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6" y="3471"/>
              <a:ext cx="162" cy="141"/>
              <a:chOff x="1146" y="3471"/>
              <a:chExt cx="162" cy="141"/>
            </a:xfrm>
          </p:grpSpPr>
          <p:grpSp>
            <p:nvGrpSpPr>
              <p:cNvPr id="48417" name="Group 180">
                <a:extLst>
                  <a:ext uri="{FF2B5EF4-FFF2-40B4-BE49-F238E27FC236}">
                    <a16:creationId xmlns:a16="http://schemas.microsoft.com/office/drawing/2014/main" id="{1F1FD47F-BAA6-2907-BD82-8A678C9048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46" y="3471"/>
                <a:ext cx="90" cy="73"/>
                <a:chOff x="1499" y="105"/>
                <a:chExt cx="159" cy="136"/>
              </a:xfrm>
            </p:grpSpPr>
            <p:sp>
              <p:nvSpPr>
                <p:cNvPr id="48419" name="Freeform 181">
                  <a:extLst>
                    <a:ext uri="{FF2B5EF4-FFF2-40B4-BE49-F238E27FC236}">
                      <a16:creationId xmlns:a16="http://schemas.microsoft.com/office/drawing/2014/main" id="{3C062B8F-D37D-B19D-FD11-881D6BECB8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9" y="105"/>
                  <a:ext cx="91" cy="136"/>
                </a:xfrm>
                <a:custGeom>
                  <a:avLst/>
                  <a:gdLst>
                    <a:gd name="T0" fmla="*/ 0 w 544"/>
                    <a:gd name="T1" fmla="*/ 1 h 816"/>
                    <a:gd name="T2" fmla="*/ 1 w 544"/>
                    <a:gd name="T3" fmla="*/ 0 h 816"/>
                    <a:gd name="T4" fmla="*/ 2 w 544"/>
                    <a:gd name="T5" fmla="*/ 0 h 816"/>
                    <a:gd name="T6" fmla="*/ 3 w 544"/>
                    <a:gd name="T7" fmla="*/ 1 h 816"/>
                    <a:gd name="T8" fmla="*/ 3 w 544"/>
                    <a:gd name="T9" fmla="*/ 1 h 816"/>
                    <a:gd name="T10" fmla="*/ 2 w 544"/>
                    <a:gd name="T11" fmla="*/ 2 h 816"/>
                    <a:gd name="T12" fmla="*/ 1 w 544"/>
                    <a:gd name="T13" fmla="*/ 2 h 816"/>
                    <a:gd name="T14" fmla="*/ 0 w 544"/>
                    <a:gd name="T15" fmla="*/ 3 h 816"/>
                    <a:gd name="T16" fmla="*/ 0 w 544"/>
                    <a:gd name="T17" fmla="*/ 4 h 816"/>
                    <a:gd name="T18" fmla="*/ 3 w 544"/>
                    <a:gd name="T19" fmla="*/ 4 h 8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4"/>
                    <a:gd name="T31" fmla="*/ 0 h 816"/>
                    <a:gd name="T32" fmla="*/ 544 w 544"/>
                    <a:gd name="T33" fmla="*/ 816 h 8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4" h="816">
                      <a:moveTo>
                        <a:pt x="0" y="135"/>
                      </a:moveTo>
                      <a:lnTo>
                        <a:pt x="135" y="0"/>
                      </a:lnTo>
                      <a:lnTo>
                        <a:pt x="407" y="0"/>
                      </a:lnTo>
                      <a:lnTo>
                        <a:pt x="544" y="135"/>
                      </a:lnTo>
                      <a:lnTo>
                        <a:pt x="544" y="272"/>
                      </a:lnTo>
                      <a:lnTo>
                        <a:pt x="407" y="408"/>
                      </a:lnTo>
                      <a:lnTo>
                        <a:pt x="135" y="408"/>
                      </a:lnTo>
                      <a:lnTo>
                        <a:pt x="0" y="544"/>
                      </a:lnTo>
                      <a:lnTo>
                        <a:pt x="0" y="816"/>
                      </a:lnTo>
                      <a:lnTo>
                        <a:pt x="544" y="816"/>
                      </a:lnTo>
                    </a:path>
                  </a:pathLst>
                </a:custGeom>
                <a:noFill/>
                <a:ln w="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420" name="Line 182">
                  <a:extLst>
                    <a:ext uri="{FF2B5EF4-FFF2-40B4-BE49-F238E27FC236}">
                      <a16:creationId xmlns:a16="http://schemas.microsoft.com/office/drawing/2014/main" id="{95D6E067-384A-0B0E-5673-0249F36789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35" y="105"/>
                  <a:ext cx="23" cy="45"/>
                </a:xfrm>
                <a:prstGeom prst="line">
                  <a:avLst/>
                </a:prstGeom>
                <a:noFill/>
                <a:ln w="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8418" name="Freeform 183">
                <a:extLst>
                  <a:ext uri="{FF2B5EF4-FFF2-40B4-BE49-F238E27FC236}">
                    <a16:creationId xmlns:a16="http://schemas.microsoft.com/office/drawing/2014/main" id="{0331207B-55F2-E542-F624-DA78484EB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3552"/>
                <a:ext cx="60" cy="60"/>
              </a:xfrm>
              <a:custGeom>
                <a:avLst/>
                <a:gdLst>
                  <a:gd name="T0" fmla="*/ 2 w 362"/>
                  <a:gd name="T1" fmla="*/ 1 h 362"/>
                  <a:gd name="T2" fmla="*/ 1 w 362"/>
                  <a:gd name="T3" fmla="*/ 0 h 362"/>
                  <a:gd name="T4" fmla="*/ 1 w 362"/>
                  <a:gd name="T5" fmla="*/ 0 h 362"/>
                  <a:gd name="T6" fmla="*/ 1 w 362"/>
                  <a:gd name="T7" fmla="*/ 0 h 362"/>
                  <a:gd name="T8" fmla="*/ 0 w 362"/>
                  <a:gd name="T9" fmla="*/ 0 h 362"/>
                  <a:gd name="T10" fmla="*/ 0 w 362"/>
                  <a:gd name="T11" fmla="*/ 0 h 362"/>
                  <a:gd name="T12" fmla="*/ 0 w 362"/>
                  <a:gd name="T13" fmla="*/ 1 h 362"/>
                  <a:gd name="T14" fmla="*/ 0 w 362"/>
                  <a:gd name="T15" fmla="*/ 1 h 362"/>
                  <a:gd name="T16" fmla="*/ 0 w 362"/>
                  <a:gd name="T17" fmla="*/ 1 h 362"/>
                  <a:gd name="T18" fmla="*/ 1 w 362"/>
                  <a:gd name="T19" fmla="*/ 2 h 362"/>
                  <a:gd name="T20" fmla="*/ 1 w 362"/>
                  <a:gd name="T21" fmla="*/ 1 h 362"/>
                  <a:gd name="T22" fmla="*/ 1 w 362"/>
                  <a:gd name="T23" fmla="*/ 1 h 362"/>
                  <a:gd name="T24" fmla="*/ 2 w 362"/>
                  <a:gd name="T25" fmla="*/ 1 h 3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2"/>
                  <a:gd name="T40" fmla="*/ 0 h 362"/>
                  <a:gd name="T41" fmla="*/ 362 w 362"/>
                  <a:gd name="T42" fmla="*/ 362 h 3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2" h="362">
                    <a:moveTo>
                      <a:pt x="362" y="181"/>
                    </a:moveTo>
                    <a:lnTo>
                      <a:pt x="338" y="90"/>
                    </a:lnTo>
                    <a:lnTo>
                      <a:pt x="272" y="24"/>
                    </a:lnTo>
                    <a:lnTo>
                      <a:pt x="181" y="0"/>
                    </a:lnTo>
                    <a:lnTo>
                      <a:pt x="90" y="24"/>
                    </a:lnTo>
                    <a:lnTo>
                      <a:pt x="24" y="90"/>
                    </a:lnTo>
                    <a:lnTo>
                      <a:pt x="0" y="181"/>
                    </a:lnTo>
                    <a:lnTo>
                      <a:pt x="24" y="272"/>
                    </a:lnTo>
                    <a:lnTo>
                      <a:pt x="90" y="338"/>
                    </a:lnTo>
                    <a:lnTo>
                      <a:pt x="181" y="362"/>
                    </a:lnTo>
                    <a:lnTo>
                      <a:pt x="272" y="338"/>
                    </a:lnTo>
                    <a:lnTo>
                      <a:pt x="338" y="272"/>
                    </a:lnTo>
                    <a:lnTo>
                      <a:pt x="362" y="181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407" name="Group 184">
              <a:extLst>
                <a:ext uri="{FF2B5EF4-FFF2-40B4-BE49-F238E27FC236}">
                  <a16:creationId xmlns:a16="http://schemas.microsoft.com/office/drawing/2014/main" id="{DA9E3C2A-EBA9-2A4A-60C4-48C6BCC339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2" y="3806"/>
              <a:ext cx="142" cy="85"/>
              <a:chOff x="1442" y="3806"/>
              <a:chExt cx="142" cy="85"/>
            </a:xfrm>
          </p:grpSpPr>
          <p:grpSp>
            <p:nvGrpSpPr>
              <p:cNvPr id="48413" name="Group 185">
                <a:extLst>
                  <a:ext uri="{FF2B5EF4-FFF2-40B4-BE49-F238E27FC236}">
                    <a16:creationId xmlns:a16="http://schemas.microsoft.com/office/drawing/2014/main" id="{DB2E8077-8455-11B1-042D-3744186D1E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2" y="3806"/>
                <a:ext cx="91" cy="73"/>
                <a:chOff x="2019" y="700"/>
                <a:chExt cx="158" cy="136"/>
              </a:xfrm>
            </p:grpSpPr>
            <p:sp>
              <p:nvSpPr>
                <p:cNvPr id="48415" name="Freeform 186">
                  <a:extLst>
                    <a:ext uri="{FF2B5EF4-FFF2-40B4-BE49-F238E27FC236}">
                      <a16:creationId xmlns:a16="http://schemas.microsoft.com/office/drawing/2014/main" id="{456F1A9D-58E2-9CDF-742C-BC9E58717A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9" y="700"/>
                  <a:ext cx="90" cy="136"/>
                </a:xfrm>
                <a:custGeom>
                  <a:avLst/>
                  <a:gdLst>
                    <a:gd name="T0" fmla="*/ 0 w 544"/>
                    <a:gd name="T1" fmla="*/ 3 h 817"/>
                    <a:gd name="T2" fmla="*/ 1 w 544"/>
                    <a:gd name="T3" fmla="*/ 4 h 817"/>
                    <a:gd name="T4" fmla="*/ 2 w 544"/>
                    <a:gd name="T5" fmla="*/ 4 h 817"/>
                    <a:gd name="T6" fmla="*/ 2 w 544"/>
                    <a:gd name="T7" fmla="*/ 3 h 817"/>
                    <a:gd name="T8" fmla="*/ 2 w 544"/>
                    <a:gd name="T9" fmla="*/ 2 h 817"/>
                    <a:gd name="T10" fmla="*/ 2 w 544"/>
                    <a:gd name="T11" fmla="*/ 1 h 817"/>
                    <a:gd name="T12" fmla="*/ 0 w 544"/>
                    <a:gd name="T13" fmla="*/ 1 h 817"/>
                    <a:gd name="T14" fmla="*/ 0 w 544"/>
                    <a:gd name="T15" fmla="*/ 0 h 817"/>
                    <a:gd name="T16" fmla="*/ 2 w 544"/>
                    <a:gd name="T17" fmla="*/ 0 h 8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44"/>
                    <a:gd name="T28" fmla="*/ 0 h 817"/>
                    <a:gd name="T29" fmla="*/ 544 w 544"/>
                    <a:gd name="T30" fmla="*/ 817 h 8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44" h="817">
                      <a:moveTo>
                        <a:pt x="0" y="681"/>
                      </a:moveTo>
                      <a:lnTo>
                        <a:pt x="135" y="817"/>
                      </a:lnTo>
                      <a:lnTo>
                        <a:pt x="408" y="817"/>
                      </a:lnTo>
                      <a:lnTo>
                        <a:pt x="544" y="681"/>
                      </a:lnTo>
                      <a:lnTo>
                        <a:pt x="544" y="409"/>
                      </a:lnTo>
                      <a:lnTo>
                        <a:pt x="408" y="272"/>
                      </a:lnTo>
                      <a:lnTo>
                        <a:pt x="0" y="272"/>
                      </a:lnTo>
                      <a:lnTo>
                        <a:pt x="0" y="0"/>
                      </a:lnTo>
                      <a:lnTo>
                        <a:pt x="544" y="0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416" name="Line 187">
                  <a:extLst>
                    <a:ext uri="{FF2B5EF4-FFF2-40B4-BE49-F238E27FC236}">
                      <a16:creationId xmlns:a16="http://schemas.microsoft.com/office/drawing/2014/main" id="{879D06EB-F10D-9E3F-E6DB-1100B580E7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55" y="700"/>
                  <a:ext cx="22" cy="45"/>
                </a:xfrm>
                <a:prstGeom prst="line">
                  <a:avLst/>
                </a:prstGeom>
                <a:noFill/>
                <a:ln w="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8414" name="Freeform 188">
                <a:extLst>
                  <a:ext uri="{FF2B5EF4-FFF2-40B4-BE49-F238E27FC236}">
                    <a16:creationId xmlns:a16="http://schemas.microsoft.com/office/drawing/2014/main" id="{74AD51EE-626C-0A50-6AA2-349A332C1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" y="3831"/>
                <a:ext cx="60" cy="60"/>
              </a:xfrm>
              <a:custGeom>
                <a:avLst/>
                <a:gdLst>
                  <a:gd name="T0" fmla="*/ 2 w 362"/>
                  <a:gd name="T1" fmla="*/ 1 h 362"/>
                  <a:gd name="T2" fmla="*/ 1 w 362"/>
                  <a:gd name="T3" fmla="*/ 0 h 362"/>
                  <a:gd name="T4" fmla="*/ 1 w 362"/>
                  <a:gd name="T5" fmla="*/ 0 h 362"/>
                  <a:gd name="T6" fmla="*/ 1 w 362"/>
                  <a:gd name="T7" fmla="*/ 0 h 362"/>
                  <a:gd name="T8" fmla="*/ 0 w 362"/>
                  <a:gd name="T9" fmla="*/ 0 h 362"/>
                  <a:gd name="T10" fmla="*/ 0 w 362"/>
                  <a:gd name="T11" fmla="*/ 0 h 362"/>
                  <a:gd name="T12" fmla="*/ 0 w 362"/>
                  <a:gd name="T13" fmla="*/ 1 h 362"/>
                  <a:gd name="T14" fmla="*/ 0 w 362"/>
                  <a:gd name="T15" fmla="*/ 1 h 362"/>
                  <a:gd name="T16" fmla="*/ 0 w 362"/>
                  <a:gd name="T17" fmla="*/ 1 h 362"/>
                  <a:gd name="T18" fmla="*/ 1 w 362"/>
                  <a:gd name="T19" fmla="*/ 2 h 362"/>
                  <a:gd name="T20" fmla="*/ 1 w 362"/>
                  <a:gd name="T21" fmla="*/ 1 h 362"/>
                  <a:gd name="T22" fmla="*/ 1 w 362"/>
                  <a:gd name="T23" fmla="*/ 1 h 362"/>
                  <a:gd name="T24" fmla="*/ 2 w 362"/>
                  <a:gd name="T25" fmla="*/ 1 h 3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2"/>
                  <a:gd name="T40" fmla="*/ 0 h 362"/>
                  <a:gd name="T41" fmla="*/ 362 w 362"/>
                  <a:gd name="T42" fmla="*/ 362 h 3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2" h="362">
                    <a:moveTo>
                      <a:pt x="362" y="181"/>
                    </a:moveTo>
                    <a:lnTo>
                      <a:pt x="338" y="90"/>
                    </a:lnTo>
                    <a:lnTo>
                      <a:pt x="272" y="24"/>
                    </a:lnTo>
                    <a:lnTo>
                      <a:pt x="181" y="0"/>
                    </a:lnTo>
                    <a:lnTo>
                      <a:pt x="90" y="24"/>
                    </a:lnTo>
                    <a:lnTo>
                      <a:pt x="24" y="90"/>
                    </a:lnTo>
                    <a:lnTo>
                      <a:pt x="0" y="181"/>
                    </a:lnTo>
                    <a:lnTo>
                      <a:pt x="24" y="272"/>
                    </a:lnTo>
                    <a:lnTo>
                      <a:pt x="90" y="338"/>
                    </a:lnTo>
                    <a:lnTo>
                      <a:pt x="181" y="362"/>
                    </a:lnTo>
                    <a:lnTo>
                      <a:pt x="272" y="338"/>
                    </a:lnTo>
                    <a:lnTo>
                      <a:pt x="338" y="272"/>
                    </a:lnTo>
                    <a:lnTo>
                      <a:pt x="362" y="181"/>
                    </a:lnTo>
                  </a:path>
                </a:pathLst>
              </a:custGeom>
              <a:noFill/>
              <a:ln w="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408" name="Group 189">
              <a:extLst>
                <a:ext uri="{FF2B5EF4-FFF2-40B4-BE49-F238E27FC236}">
                  <a16:creationId xmlns:a16="http://schemas.microsoft.com/office/drawing/2014/main" id="{D2461F99-3CBF-711F-9026-C11DD8F606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3264"/>
              <a:ext cx="126" cy="81"/>
              <a:chOff x="1440" y="3264"/>
              <a:chExt cx="126" cy="81"/>
            </a:xfrm>
          </p:grpSpPr>
          <p:grpSp>
            <p:nvGrpSpPr>
              <p:cNvPr id="48409" name="Group 190">
                <a:extLst>
                  <a:ext uri="{FF2B5EF4-FFF2-40B4-BE49-F238E27FC236}">
                    <a16:creationId xmlns:a16="http://schemas.microsoft.com/office/drawing/2014/main" id="{FFC27D39-5F25-029A-76D5-53BA6DCB1D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3264"/>
                <a:ext cx="91" cy="74"/>
                <a:chOff x="2069" y="-301"/>
                <a:chExt cx="159" cy="137"/>
              </a:xfrm>
            </p:grpSpPr>
            <p:sp>
              <p:nvSpPr>
                <p:cNvPr id="48411" name="Freeform 191">
                  <a:extLst>
                    <a:ext uri="{FF2B5EF4-FFF2-40B4-BE49-F238E27FC236}">
                      <a16:creationId xmlns:a16="http://schemas.microsoft.com/office/drawing/2014/main" id="{02D914C3-0AE6-22AA-6D89-3F2F164AB6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9" y="-301"/>
                  <a:ext cx="91" cy="137"/>
                </a:xfrm>
                <a:custGeom>
                  <a:avLst/>
                  <a:gdLst>
                    <a:gd name="T0" fmla="*/ 3 w 544"/>
                    <a:gd name="T1" fmla="*/ 3 h 816"/>
                    <a:gd name="T2" fmla="*/ 0 w 544"/>
                    <a:gd name="T3" fmla="*/ 3 h 816"/>
                    <a:gd name="T4" fmla="*/ 2 w 544"/>
                    <a:gd name="T5" fmla="*/ 0 h 816"/>
                    <a:gd name="T6" fmla="*/ 2 w 544"/>
                    <a:gd name="T7" fmla="*/ 4 h 8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4"/>
                    <a:gd name="T13" fmla="*/ 0 h 816"/>
                    <a:gd name="T14" fmla="*/ 544 w 544"/>
                    <a:gd name="T15" fmla="*/ 816 h 8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4" h="816">
                      <a:moveTo>
                        <a:pt x="544" y="544"/>
                      </a:moveTo>
                      <a:lnTo>
                        <a:pt x="0" y="544"/>
                      </a:lnTo>
                      <a:lnTo>
                        <a:pt x="407" y="0"/>
                      </a:lnTo>
                      <a:lnTo>
                        <a:pt x="407" y="816"/>
                      </a:lnTo>
                    </a:path>
                  </a:pathLst>
                </a:custGeom>
                <a:noFill/>
                <a:ln w="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412" name="Line 192">
                  <a:extLst>
                    <a:ext uri="{FF2B5EF4-FFF2-40B4-BE49-F238E27FC236}">
                      <a16:creationId xmlns:a16="http://schemas.microsoft.com/office/drawing/2014/main" id="{CFA9E180-BCA2-E522-E38D-644E91A378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05" y="-301"/>
                  <a:ext cx="23" cy="46"/>
                </a:xfrm>
                <a:prstGeom prst="line">
                  <a:avLst/>
                </a:prstGeom>
                <a:noFill/>
                <a:ln w="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8410" name="Freeform 193">
                <a:extLst>
                  <a:ext uri="{FF2B5EF4-FFF2-40B4-BE49-F238E27FC236}">
                    <a16:creationId xmlns:a16="http://schemas.microsoft.com/office/drawing/2014/main" id="{AA0986E1-E4F1-BAD4-37DB-6C6F033B8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" y="3285"/>
                <a:ext cx="60" cy="60"/>
              </a:xfrm>
              <a:custGeom>
                <a:avLst/>
                <a:gdLst>
                  <a:gd name="T0" fmla="*/ 2 w 362"/>
                  <a:gd name="T1" fmla="*/ 1 h 362"/>
                  <a:gd name="T2" fmla="*/ 1 w 362"/>
                  <a:gd name="T3" fmla="*/ 0 h 362"/>
                  <a:gd name="T4" fmla="*/ 1 w 362"/>
                  <a:gd name="T5" fmla="*/ 0 h 362"/>
                  <a:gd name="T6" fmla="*/ 1 w 362"/>
                  <a:gd name="T7" fmla="*/ 0 h 362"/>
                  <a:gd name="T8" fmla="*/ 0 w 362"/>
                  <a:gd name="T9" fmla="*/ 0 h 362"/>
                  <a:gd name="T10" fmla="*/ 0 w 362"/>
                  <a:gd name="T11" fmla="*/ 0 h 362"/>
                  <a:gd name="T12" fmla="*/ 0 w 362"/>
                  <a:gd name="T13" fmla="*/ 1 h 362"/>
                  <a:gd name="T14" fmla="*/ 0 w 362"/>
                  <a:gd name="T15" fmla="*/ 1 h 362"/>
                  <a:gd name="T16" fmla="*/ 0 w 362"/>
                  <a:gd name="T17" fmla="*/ 1 h 362"/>
                  <a:gd name="T18" fmla="*/ 1 w 362"/>
                  <a:gd name="T19" fmla="*/ 2 h 362"/>
                  <a:gd name="T20" fmla="*/ 1 w 362"/>
                  <a:gd name="T21" fmla="*/ 1 h 362"/>
                  <a:gd name="T22" fmla="*/ 1 w 362"/>
                  <a:gd name="T23" fmla="*/ 1 h 362"/>
                  <a:gd name="T24" fmla="*/ 2 w 362"/>
                  <a:gd name="T25" fmla="*/ 1 h 3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2"/>
                  <a:gd name="T40" fmla="*/ 0 h 362"/>
                  <a:gd name="T41" fmla="*/ 362 w 362"/>
                  <a:gd name="T42" fmla="*/ 362 h 3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2" h="362">
                    <a:moveTo>
                      <a:pt x="362" y="181"/>
                    </a:moveTo>
                    <a:lnTo>
                      <a:pt x="338" y="90"/>
                    </a:lnTo>
                    <a:lnTo>
                      <a:pt x="272" y="24"/>
                    </a:lnTo>
                    <a:lnTo>
                      <a:pt x="181" y="0"/>
                    </a:lnTo>
                    <a:lnTo>
                      <a:pt x="90" y="24"/>
                    </a:lnTo>
                    <a:lnTo>
                      <a:pt x="24" y="90"/>
                    </a:lnTo>
                    <a:lnTo>
                      <a:pt x="0" y="181"/>
                    </a:lnTo>
                    <a:lnTo>
                      <a:pt x="24" y="272"/>
                    </a:lnTo>
                    <a:lnTo>
                      <a:pt x="90" y="338"/>
                    </a:lnTo>
                    <a:lnTo>
                      <a:pt x="181" y="362"/>
                    </a:lnTo>
                    <a:lnTo>
                      <a:pt x="272" y="338"/>
                    </a:lnTo>
                    <a:lnTo>
                      <a:pt x="338" y="272"/>
                    </a:lnTo>
                    <a:lnTo>
                      <a:pt x="362" y="181"/>
                    </a:lnTo>
                  </a:path>
                </a:pathLst>
              </a:custGeom>
              <a:noFill/>
              <a:ln w="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0" name="Group 194">
            <a:extLst>
              <a:ext uri="{FF2B5EF4-FFF2-40B4-BE49-F238E27FC236}">
                <a16:creationId xmlns:a16="http://schemas.microsoft.com/office/drawing/2014/main" id="{66F17B06-B986-379E-AB4A-F429AF22696B}"/>
              </a:ext>
            </a:extLst>
          </p:cNvPr>
          <p:cNvGrpSpPr>
            <a:grpSpLocks/>
          </p:cNvGrpSpPr>
          <p:nvPr/>
        </p:nvGrpSpPr>
        <p:grpSpPr bwMode="auto">
          <a:xfrm>
            <a:off x="2879726" y="192088"/>
            <a:ext cx="4511675" cy="4532312"/>
            <a:chOff x="854" y="121"/>
            <a:chExt cx="2842" cy="2855"/>
          </a:xfrm>
        </p:grpSpPr>
        <p:grpSp>
          <p:nvGrpSpPr>
            <p:cNvPr id="48134" name="Group 195">
              <a:extLst>
                <a:ext uri="{FF2B5EF4-FFF2-40B4-BE49-F238E27FC236}">
                  <a16:creationId xmlns:a16="http://schemas.microsoft.com/office/drawing/2014/main" id="{63BFCF32-76C6-9E21-EB03-2DFCB24397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0" y="1215"/>
              <a:ext cx="75" cy="65"/>
              <a:chOff x="1829" y="1839"/>
              <a:chExt cx="75" cy="65"/>
            </a:xfrm>
          </p:grpSpPr>
          <p:sp>
            <p:nvSpPr>
              <p:cNvPr id="48385" name="Freeform 196">
                <a:extLst>
                  <a:ext uri="{FF2B5EF4-FFF2-40B4-BE49-F238E27FC236}">
                    <a16:creationId xmlns:a16="http://schemas.microsoft.com/office/drawing/2014/main" id="{2707875F-B230-2D6D-A4EA-8E07F8AEE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" y="1839"/>
                <a:ext cx="43" cy="65"/>
              </a:xfrm>
              <a:custGeom>
                <a:avLst/>
                <a:gdLst>
                  <a:gd name="T0" fmla="*/ 0 w 258"/>
                  <a:gd name="T1" fmla="*/ 0 h 387"/>
                  <a:gd name="T2" fmla="*/ 0 w 258"/>
                  <a:gd name="T3" fmla="*/ 0 h 387"/>
                  <a:gd name="T4" fmla="*/ 1 w 258"/>
                  <a:gd name="T5" fmla="*/ 0 h 387"/>
                  <a:gd name="T6" fmla="*/ 1 w 258"/>
                  <a:gd name="T7" fmla="*/ 0 h 387"/>
                  <a:gd name="T8" fmla="*/ 1 w 258"/>
                  <a:gd name="T9" fmla="*/ 1 h 387"/>
                  <a:gd name="T10" fmla="*/ 1 w 258"/>
                  <a:gd name="T11" fmla="*/ 1 h 387"/>
                  <a:gd name="T12" fmla="*/ 0 w 258"/>
                  <a:gd name="T13" fmla="*/ 1 h 387"/>
                  <a:gd name="T14" fmla="*/ 0 w 258"/>
                  <a:gd name="T15" fmla="*/ 1 h 387"/>
                  <a:gd name="T16" fmla="*/ 0 w 258"/>
                  <a:gd name="T17" fmla="*/ 2 h 387"/>
                  <a:gd name="T18" fmla="*/ 1 w 258"/>
                  <a:gd name="T19" fmla="*/ 2 h 3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8"/>
                  <a:gd name="T31" fmla="*/ 0 h 387"/>
                  <a:gd name="T32" fmla="*/ 258 w 258"/>
                  <a:gd name="T33" fmla="*/ 387 h 3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8" h="387">
                    <a:moveTo>
                      <a:pt x="0" y="65"/>
                    </a:moveTo>
                    <a:lnTo>
                      <a:pt x="64" y="0"/>
                    </a:lnTo>
                    <a:lnTo>
                      <a:pt x="193" y="0"/>
                    </a:lnTo>
                    <a:lnTo>
                      <a:pt x="258" y="65"/>
                    </a:lnTo>
                    <a:lnTo>
                      <a:pt x="258" y="128"/>
                    </a:lnTo>
                    <a:lnTo>
                      <a:pt x="193" y="193"/>
                    </a:lnTo>
                    <a:lnTo>
                      <a:pt x="64" y="193"/>
                    </a:lnTo>
                    <a:lnTo>
                      <a:pt x="0" y="257"/>
                    </a:lnTo>
                    <a:lnTo>
                      <a:pt x="0" y="387"/>
                    </a:lnTo>
                    <a:lnTo>
                      <a:pt x="258" y="387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86" name="Line 197">
                <a:extLst>
                  <a:ext uri="{FF2B5EF4-FFF2-40B4-BE49-F238E27FC236}">
                    <a16:creationId xmlns:a16="http://schemas.microsoft.com/office/drawing/2014/main" id="{E53D55DB-02D2-EB77-7EF9-1ED594B34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3" y="1839"/>
                <a:ext cx="11" cy="22"/>
              </a:xfrm>
              <a:prstGeom prst="line">
                <a:avLst/>
              </a:pr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135" name="Group 198">
              <a:extLst>
                <a:ext uri="{FF2B5EF4-FFF2-40B4-BE49-F238E27FC236}">
                  <a16:creationId xmlns:a16="http://schemas.microsoft.com/office/drawing/2014/main" id="{BFEB79BF-70C7-AD4F-E4C7-A1A2846FE3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1" y="2432"/>
              <a:ext cx="22" cy="66"/>
              <a:chOff x="1160" y="2990"/>
              <a:chExt cx="22" cy="66"/>
            </a:xfrm>
          </p:grpSpPr>
          <p:sp>
            <p:nvSpPr>
              <p:cNvPr id="48383" name="Freeform 199">
                <a:extLst>
                  <a:ext uri="{FF2B5EF4-FFF2-40B4-BE49-F238E27FC236}">
                    <a16:creationId xmlns:a16="http://schemas.microsoft.com/office/drawing/2014/main" id="{258D1BE9-BAD2-82AD-DA57-6923AC149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990"/>
                <a:ext cx="11" cy="65"/>
              </a:xfrm>
              <a:custGeom>
                <a:avLst/>
                <a:gdLst>
                  <a:gd name="T0" fmla="*/ 0 w 64"/>
                  <a:gd name="T1" fmla="*/ 0 h 387"/>
                  <a:gd name="T2" fmla="*/ 0 w 64"/>
                  <a:gd name="T3" fmla="*/ 0 h 387"/>
                  <a:gd name="T4" fmla="*/ 0 w 64"/>
                  <a:gd name="T5" fmla="*/ 2 h 38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387"/>
                  <a:gd name="T11" fmla="*/ 64 w 64"/>
                  <a:gd name="T12" fmla="*/ 387 h 3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387">
                    <a:moveTo>
                      <a:pt x="0" y="64"/>
                    </a:moveTo>
                    <a:lnTo>
                      <a:pt x="64" y="0"/>
                    </a:lnTo>
                    <a:lnTo>
                      <a:pt x="64" y="387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84" name="Line 200">
                <a:extLst>
                  <a:ext uri="{FF2B5EF4-FFF2-40B4-BE49-F238E27FC236}">
                    <a16:creationId xmlns:a16="http://schemas.microsoft.com/office/drawing/2014/main" id="{D5BD190B-E531-E5FA-C47D-79790D929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0" y="3055"/>
                <a:ext cx="22" cy="1"/>
              </a:xfrm>
              <a:prstGeom prst="line">
                <a:avLst/>
              </a:pr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136" name="Group 201">
              <a:extLst>
                <a:ext uri="{FF2B5EF4-FFF2-40B4-BE49-F238E27FC236}">
                  <a16:creationId xmlns:a16="http://schemas.microsoft.com/office/drawing/2014/main" id="{E31CF8C7-BF17-1EF4-4C9C-8F843E66B1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6" y="879"/>
              <a:ext cx="258" cy="65"/>
              <a:chOff x="1405" y="1401"/>
              <a:chExt cx="258" cy="65"/>
            </a:xfrm>
          </p:grpSpPr>
          <p:sp>
            <p:nvSpPr>
              <p:cNvPr id="48376" name="Freeform 202">
                <a:extLst>
                  <a:ext uri="{FF2B5EF4-FFF2-40B4-BE49-F238E27FC236}">
                    <a16:creationId xmlns:a16="http://schemas.microsoft.com/office/drawing/2014/main" id="{E915ACF4-94F8-EC11-4CC7-225809C55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1401"/>
                <a:ext cx="43" cy="32"/>
              </a:xfrm>
              <a:custGeom>
                <a:avLst/>
                <a:gdLst>
                  <a:gd name="T0" fmla="*/ 0 w 259"/>
                  <a:gd name="T1" fmla="*/ 0 h 193"/>
                  <a:gd name="T2" fmla="*/ 0 w 259"/>
                  <a:gd name="T3" fmla="*/ 0 h 193"/>
                  <a:gd name="T4" fmla="*/ 1 w 259"/>
                  <a:gd name="T5" fmla="*/ 0 h 193"/>
                  <a:gd name="T6" fmla="*/ 1 w 259"/>
                  <a:gd name="T7" fmla="*/ 0 h 193"/>
                  <a:gd name="T8" fmla="*/ 1 w 259"/>
                  <a:gd name="T9" fmla="*/ 0 h 193"/>
                  <a:gd name="T10" fmla="*/ 1 w 259"/>
                  <a:gd name="T11" fmla="*/ 1 h 193"/>
                  <a:gd name="T12" fmla="*/ 1 w 259"/>
                  <a:gd name="T13" fmla="*/ 1 h 1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"/>
                  <a:gd name="T22" fmla="*/ 0 h 193"/>
                  <a:gd name="T23" fmla="*/ 259 w 259"/>
                  <a:gd name="T24" fmla="*/ 193 h 1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" h="193">
                    <a:moveTo>
                      <a:pt x="0" y="64"/>
                    </a:moveTo>
                    <a:lnTo>
                      <a:pt x="65" y="0"/>
                    </a:lnTo>
                    <a:lnTo>
                      <a:pt x="194" y="0"/>
                    </a:lnTo>
                    <a:lnTo>
                      <a:pt x="259" y="64"/>
                    </a:lnTo>
                    <a:lnTo>
                      <a:pt x="259" y="128"/>
                    </a:lnTo>
                    <a:lnTo>
                      <a:pt x="194" y="193"/>
                    </a:lnTo>
                    <a:lnTo>
                      <a:pt x="130" y="193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77" name="Freeform 203">
                <a:extLst>
                  <a:ext uri="{FF2B5EF4-FFF2-40B4-BE49-F238E27FC236}">
                    <a16:creationId xmlns:a16="http://schemas.microsoft.com/office/drawing/2014/main" id="{02038B1D-E575-A668-5146-36A5A24E9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1433"/>
                <a:ext cx="43" cy="33"/>
              </a:xfrm>
              <a:custGeom>
                <a:avLst/>
                <a:gdLst>
                  <a:gd name="T0" fmla="*/ 1 w 259"/>
                  <a:gd name="T1" fmla="*/ 0 h 194"/>
                  <a:gd name="T2" fmla="*/ 1 w 259"/>
                  <a:gd name="T3" fmla="*/ 0 h 194"/>
                  <a:gd name="T4" fmla="*/ 1 w 259"/>
                  <a:gd name="T5" fmla="*/ 1 h 194"/>
                  <a:gd name="T6" fmla="*/ 1 w 259"/>
                  <a:gd name="T7" fmla="*/ 1 h 194"/>
                  <a:gd name="T8" fmla="*/ 0 w 259"/>
                  <a:gd name="T9" fmla="*/ 1 h 194"/>
                  <a:gd name="T10" fmla="*/ 0 w 259"/>
                  <a:gd name="T11" fmla="*/ 1 h 1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9"/>
                  <a:gd name="T19" fmla="*/ 0 h 194"/>
                  <a:gd name="T20" fmla="*/ 259 w 259"/>
                  <a:gd name="T21" fmla="*/ 194 h 1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9" h="194">
                    <a:moveTo>
                      <a:pt x="194" y="0"/>
                    </a:moveTo>
                    <a:lnTo>
                      <a:pt x="259" y="64"/>
                    </a:lnTo>
                    <a:lnTo>
                      <a:pt x="259" y="129"/>
                    </a:lnTo>
                    <a:lnTo>
                      <a:pt x="194" y="194"/>
                    </a:lnTo>
                    <a:lnTo>
                      <a:pt x="65" y="194"/>
                    </a:lnTo>
                    <a:lnTo>
                      <a:pt x="0" y="129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78" name="Line 204">
                <a:extLst>
                  <a:ext uri="{FF2B5EF4-FFF2-40B4-BE49-F238E27FC236}">
                    <a16:creationId xmlns:a16="http://schemas.microsoft.com/office/drawing/2014/main" id="{2DC553C3-A13D-F849-D3BD-D08EF0635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0" y="1401"/>
                <a:ext cx="11" cy="22"/>
              </a:xfrm>
              <a:prstGeom prst="line">
                <a:avLst/>
              </a:pr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79" name="Freeform 205">
                <a:extLst>
                  <a:ext uri="{FF2B5EF4-FFF2-40B4-BE49-F238E27FC236}">
                    <a16:creationId xmlns:a16="http://schemas.microsoft.com/office/drawing/2014/main" id="{CE56A9FD-F6FA-C29D-8ADA-609BF81FC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1401"/>
                <a:ext cx="22" cy="65"/>
              </a:xfrm>
              <a:custGeom>
                <a:avLst/>
                <a:gdLst>
                  <a:gd name="T0" fmla="*/ 1 w 129"/>
                  <a:gd name="T1" fmla="*/ 0 h 387"/>
                  <a:gd name="T2" fmla="*/ 0 w 129"/>
                  <a:gd name="T3" fmla="*/ 1 h 387"/>
                  <a:gd name="T4" fmla="*/ 0 w 129"/>
                  <a:gd name="T5" fmla="*/ 1 h 387"/>
                  <a:gd name="T6" fmla="*/ 1 w 129"/>
                  <a:gd name="T7" fmla="*/ 2 h 3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9"/>
                  <a:gd name="T13" fmla="*/ 0 h 387"/>
                  <a:gd name="T14" fmla="*/ 129 w 129"/>
                  <a:gd name="T15" fmla="*/ 387 h 3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9" h="387">
                    <a:moveTo>
                      <a:pt x="129" y="0"/>
                    </a:moveTo>
                    <a:lnTo>
                      <a:pt x="0" y="128"/>
                    </a:lnTo>
                    <a:lnTo>
                      <a:pt x="0" y="257"/>
                    </a:lnTo>
                    <a:lnTo>
                      <a:pt x="129" y="387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80" name="Freeform 206">
                <a:extLst>
                  <a:ext uri="{FF2B5EF4-FFF2-40B4-BE49-F238E27FC236}">
                    <a16:creationId xmlns:a16="http://schemas.microsoft.com/office/drawing/2014/main" id="{A14FC35E-3594-8992-2759-B74F42E22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5" y="1401"/>
                <a:ext cx="43" cy="65"/>
              </a:xfrm>
              <a:custGeom>
                <a:avLst/>
                <a:gdLst>
                  <a:gd name="T0" fmla="*/ 1 w 258"/>
                  <a:gd name="T1" fmla="*/ 1 h 387"/>
                  <a:gd name="T2" fmla="*/ 0 w 258"/>
                  <a:gd name="T3" fmla="*/ 1 h 387"/>
                  <a:gd name="T4" fmla="*/ 1 w 258"/>
                  <a:gd name="T5" fmla="*/ 0 h 387"/>
                  <a:gd name="T6" fmla="*/ 1 w 258"/>
                  <a:gd name="T7" fmla="*/ 2 h 3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87"/>
                  <a:gd name="T14" fmla="*/ 258 w 258"/>
                  <a:gd name="T15" fmla="*/ 387 h 3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87">
                    <a:moveTo>
                      <a:pt x="258" y="257"/>
                    </a:moveTo>
                    <a:lnTo>
                      <a:pt x="0" y="257"/>
                    </a:lnTo>
                    <a:lnTo>
                      <a:pt x="194" y="0"/>
                    </a:lnTo>
                    <a:lnTo>
                      <a:pt x="194" y="387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81" name="Line 207">
                <a:extLst>
                  <a:ext uri="{FF2B5EF4-FFF2-40B4-BE49-F238E27FC236}">
                    <a16:creationId xmlns:a16="http://schemas.microsoft.com/office/drawing/2014/main" id="{49A07361-D11C-8402-1CAA-8096F8727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10" y="1401"/>
                <a:ext cx="10" cy="22"/>
              </a:xfrm>
              <a:prstGeom prst="line">
                <a:avLst/>
              </a:pr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82" name="Freeform 208">
                <a:extLst>
                  <a:ext uri="{FF2B5EF4-FFF2-40B4-BE49-F238E27FC236}">
                    <a16:creationId xmlns:a16="http://schemas.microsoft.com/office/drawing/2014/main" id="{6537EB64-813D-B15B-5BB9-51D2E69D1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2" y="1401"/>
                <a:ext cx="21" cy="65"/>
              </a:xfrm>
              <a:custGeom>
                <a:avLst/>
                <a:gdLst>
                  <a:gd name="T0" fmla="*/ 0 w 129"/>
                  <a:gd name="T1" fmla="*/ 0 h 387"/>
                  <a:gd name="T2" fmla="*/ 0 w 129"/>
                  <a:gd name="T3" fmla="*/ 1 h 387"/>
                  <a:gd name="T4" fmla="*/ 0 w 129"/>
                  <a:gd name="T5" fmla="*/ 1 h 387"/>
                  <a:gd name="T6" fmla="*/ 0 w 129"/>
                  <a:gd name="T7" fmla="*/ 2 h 3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9"/>
                  <a:gd name="T13" fmla="*/ 0 h 387"/>
                  <a:gd name="T14" fmla="*/ 129 w 129"/>
                  <a:gd name="T15" fmla="*/ 387 h 3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9" h="387">
                    <a:moveTo>
                      <a:pt x="0" y="0"/>
                    </a:moveTo>
                    <a:lnTo>
                      <a:pt x="129" y="128"/>
                    </a:lnTo>
                    <a:lnTo>
                      <a:pt x="129" y="257"/>
                    </a:lnTo>
                    <a:lnTo>
                      <a:pt x="0" y="387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8137" name="Freeform 209">
              <a:extLst>
                <a:ext uri="{FF2B5EF4-FFF2-40B4-BE49-F238E27FC236}">
                  <a16:creationId xmlns:a16="http://schemas.microsoft.com/office/drawing/2014/main" id="{4CF55136-CCBE-5A6C-F6F2-5D9C1FD74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2384"/>
              <a:ext cx="43" cy="65"/>
            </a:xfrm>
            <a:custGeom>
              <a:avLst/>
              <a:gdLst>
                <a:gd name="T0" fmla="*/ 0 w 257"/>
                <a:gd name="T1" fmla="*/ 0 h 387"/>
                <a:gd name="T2" fmla="*/ 0 w 257"/>
                <a:gd name="T3" fmla="*/ 0 h 387"/>
                <a:gd name="T4" fmla="*/ 1 w 257"/>
                <a:gd name="T5" fmla="*/ 0 h 387"/>
                <a:gd name="T6" fmla="*/ 1 w 257"/>
                <a:gd name="T7" fmla="*/ 0 h 387"/>
                <a:gd name="T8" fmla="*/ 1 w 257"/>
                <a:gd name="T9" fmla="*/ 1 h 387"/>
                <a:gd name="T10" fmla="*/ 1 w 257"/>
                <a:gd name="T11" fmla="*/ 1 h 387"/>
                <a:gd name="T12" fmla="*/ 0 w 257"/>
                <a:gd name="T13" fmla="*/ 1 h 387"/>
                <a:gd name="T14" fmla="*/ 0 w 257"/>
                <a:gd name="T15" fmla="*/ 1 h 387"/>
                <a:gd name="T16" fmla="*/ 0 w 257"/>
                <a:gd name="T17" fmla="*/ 2 h 387"/>
                <a:gd name="T18" fmla="*/ 1 w 257"/>
                <a:gd name="T19" fmla="*/ 2 h 3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7"/>
                <a:gd name="T31" fmla="*/ 0 h 387"/>
                <a:gd name="T32" fmla="*/ 257 w 257"/>
                <a:gd name="T33" fmla="*/ 387 h 3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7" h="387">
                  <a:moveTo>
                    <a:pt x="0" y="64"/>
                  </a:moveTo>
                  <a:lnTo>
                    <a:pt x="63" y="0"/>
                  </a:lnTo>
                  <a:lnTo>
                    <a:pt x="193" y="0"/>
                  </a:lnTo>
                  <a:lnTo>
                    <a:pt x="257" y="64"/>
                  </a:lnTo>
                  <a:lnTo>
                    <a:pt x="257" y="129"/>
                  </a:lnTo>
                  <a:lnTo>
                    <a:pt x="193" y="194"/>
                  </a:lnTo>
                  <a:lnTo>
                    <a:pt x="63" y="194"/>
                  </a:lnTo>
                  <a:lnTo>
                    <a:pt x="0" y="258"/>
                  </a:lnTo>
                  <a:lnTo>
                    <a:pt x="0" y="387"/>
                  </a:lnTo>
                  <a:lnTo>
                    <a:pt x="257" y="387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8138" name="Group 210">
              <a:extLst>
                <a:ext uri="{FF2B5EF4-FFF2-40B4-BE49-F238E27FC236}">
                  <a16:creationId xmlns:a16="http://schemas.microsoft.com/office/drawing/2014/main" id="{363CBA17-1F9A-B4C9-5319-1238E89691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5" y="975"/>
              <a:ext cx="258" cy="65"/>
              <a:chOff x="1524" y="1542"/>
              <a:chExt cx="258" cy="65"/>
            </a:xfrm>
          </p:grpSpPr>
          <p:sp>
            <p:nvSpPr>
              <p:cNvPr id="48370" name="Freeform 211">
                <a:extLst>
                  <a:ext uri="{FF2B5EF4-FFF2-40B4-BE49-F238E27FC236}">
                    <a16:creationId xmlns:a16="http://schemas.microsoft.com/office/drawing/2014/main" id="{04668BDA-928D-EE1C-E268-BE1449D7D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" y="1542"/>
                <a:ext cx="43" cy="65"/>
              </a:xfrm>
              <a:custGeom>
                <a:avLst/>
                <a:gdLst>
                  <a:gd name="T0" fmla="*/ 0 w 257"/>
                  <a:gd name="T1" fmla="*/ 2 h 387"/>
                  <a:gd name="T2" fmla="*/ 0 w 257"/>
                  <a:gd name="T3" fmla="*/ 2 h 387"/>
                  <a:gd name="T4" fmla="*/ 1 w 257"/>
                  <a:gd name="T5" fmla="*/ 2 h 387"/>
                  <a:gd name="T6" fmla="*/ 1 w 257"/>
                  <a:gd name="T7" fmla="*/ 2 h 387"/>
                  <a:gd name="T8" fmla="*/ 1 w 257"/>
                  <a:gd name="T9" fmla="*/ 1 h 387"/>
                  <a:gd name="T10" fmla="*/ 1 w 257"/>
                  <a:gd name="T11" fmla="*/ 1 h 387"/>
                  <a:gd name="T12" fmla="*/ 0 w 257"/>
                  <a:gd name="T13" fmla="*/ 1 h 387"/>
                  <a:gd name="T14" fmla="*/ 0 w 257"/>
                  <a:gd name="T15" fmla="*/ 0 h 387"/>
                  <a:gd name="T16" fmla="*/ 1 w 257"/>
                  <a:gd name="T17" fmla="*/ 0 h 3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7"/>
                  <a:gd name="T28" fmla="*/ 0 h 387"/>
                  <a:gd name="T29" fmla="*/ 257 w 257"/>
                  <a:gd name="T30" fmla="*/ 387 h 3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7" h="387">
                    <a:moveTo>
                      <a:pt x="0" y="322"/>
                    </a:moveTo>
                    <a:lnTo>
                      <a:pt x="64" y="387"/>
                    </a:lnTo>
                    <a:lnTo>
                      <a:pt x="193" y="387"/>
                    </a:lnTo>
                    <a:lnTo>
                      <a:pt x="257" y="322"/>
                    </a:lnTo>
                    <a:lnTo>
                      <a:pt x="257" y="194"/>
                    </a:lnTo>
                    <a:lnTo>
                      <a:pt x="193" y="129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257" y="0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71" name="Line 212">
                <a:extLst>
                  <a:ext uri="{FF2B5EF4-FFF2-40B4-BE49-F238E27FC236}">
                    <a16:creationId xmlns:a16="http://schemas.microsoft.com/office/drawing/2014/main" id="{3ACB31DD-FAF2-CAAD-3BA8-C9C51ECA9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9" y="1542"/>
                <a:ext cx="11" cy="22"/>
              </a:xfrm>
              <a:prstGeom prst="line">
                <a:avLst/>
              </a:pr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72" name="Freeform 213">
                <a:extLst>
                  <a:ext uri="{FF2B5EF4-FFF2-40B4-BE49-F238E27FC236}">
                    <a16:creationId xmlns:a16="http://schemas.microsoft.com/office/drawing/2014/main" id="{16DC654F-7978-D369-62B0-DD294334A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1" y="1542"/>
                <a:ext cx="21" cy="65"/>
              </a:xfrm>
              <a:custGeom>
                <a:avLst/>
                <a:gdLst>
                  <a:gd name="T0" fmla="*/ 0 w 129"/>
                  <a:gd name="T1" fmla="*/ 0 h 387"/>
                  <a:gd name="T2" fmla="*/ 0 w 129"/>
                  <a:gd name="T3" fmla="*/ 1 h 387"/>
                  <a:gd name="T4" fmla="*/ 0 w 129"/>
                  <a:gd name="T5" fmla="*/ 1 h 387"/>
                  <a:gd name="T6" fmla="*/ 0 w 129"/>
                  <a:gd name="T7" fmla="*/ 2 h 3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9"/>
                  <a:gd name="T13" fmla="*/ 0 h 387"/>
                  <a:gd name="T14" fmla="*/ 129 w 129"/>
                  <a:gd name="T15" fmla="*/ 387 h 3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9" h="387">
                    <a:moveTo>
                      <a:pt x="129" y="0"/>
                    </a:moveTo>
                    <a:lnTo>
                      <a:pt x="0" y="129"/>
                    </a:lnTo>
                    <a:lnTo>
                      <a:pt x="0" y="258"/>
                    </a:lnTo>
                    <a:lnTo>
                      <a:pt x="129" y="387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73" name="Freeform 214">
                <a:extLst>
                  <a:ext uri="{FF2B5EF4-FFF2-40B4-BE49-F238E27FC236}">
                    <a16:creationId xmlns:a16="http://schemas.microsoft.com/office/drawing/2014/main" id="{DC47E260-0228-CFA2-52E0-BC2502BAF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" y="1542"/>
                <a:ext cx="43" cy="65"/>
              </a:xfrm>
              <a:custGeom>
                <a:avLst/>
                <a:gdLst>
                  <a:gd name="T0" fmla="*/ 0 w 257"/>
                  <a:gd name="T1" fmla="*/ 1 h 387"/>
                  <a:gd name="T2" fmla="*/ 1 w 257"/>
                  <a:gd name="T3" fmla="*/ 1 h 387"/>
                  <a:gd name="T4" fmla="*/ 1 w 257"/>
                  <a:gd name="T5" fmla="*/ 1 h 387"/>
                  <a:gd name="T6" fmla="*/ 1 w 257"/>
                  <a:gd name="T7" fmla="*/ 2 h 387"/>
                  <a:gd name="T8" fmla="*/ 1 w 257"/>
                  <a:gd name="T9" fmla="*/ 2 h 387"/>
                  <a:gd name="T10" fmla="*/ 0 w 257"/>
                  <a:gd name="T11" fmla="*/ 2 h 387"/>
                  <a:gd name="T12" fmla="*/ 0 w 257"/>
                  <a:gd name="T13" fmla="*/ 2 h 387"/>
                  <a:gd name="T14" fmla="*/ 0 w 257"/>
                  <a:gd name="T15" fmla="*/ 1 h 387"/>
                  <a:gd name="T16" fmla="*/ 1 w 257"/>
                  <a:gd name="T17" fmla="*/ 0 h 387"/>
                  <a:gd name="T18" fmla="*/ 1 w 257"/>
                  <a:gd name="T19" fmla="*/ 0 h 3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7"/>
                  <a:gd name="T31" fmla="*/ 0 h 387"/>
                  <a:gd name="T32" fmla="*/ 257 w 257"/>
                  <a:gd name="T33" fmla="*/ 387 h 3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7" h="387">
                    <a:moveTo>
                      <a:pt x="0" y="194"/>
                    </a:moveTo>
                    <a:lnTo>
                      <a:pt x="192" y="194"/>
                    </a:lnTo>
                    <a:lnTo>
                      <a:pt x="257" y="258"/>
                    </a:lnTo>
                    <a:lnTo>
                      <a:pt x="257" y="322"/>
                    </a:lnTo>
                    <a:lnTo>
                      <a:pt x="192" y="387"/>
                    </a:lnTo>
                    <a:lnTo>
                      <a:pt x="63" y="387"/>
                    </a:lnTo>
                    <a:lnTo>
                      <a:pt x="0" y="322"/>
                    </a:lnTo>
                    <a:lnTo>
                      <a:pt x="0" y="129"/>
                    </a:lnTo>
                    <a:lnTo>
                      <a:pt x="128" y="0"/>
                    </a:lnTo>
                    <a:lnTo>
                      <a:pt x="192" y="0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74" name="Line 215">
                <a:extLst>
                  <a:ext uri="{FF2B5EF4-FFF2-40B4-BE49-F238E27FC236}">
                    <a16:creationId xmlns:a16="http://schemas.microsoft.com/office/drawing/2014/main" id="{461B66E9-6031-84FB-8F68-773131685F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542"/>
                <a:ext cx="11" cy="22"/>
              </a:xfrm>
              <a:prstGeom prst="line">
                <a:avLst/>
              </a:pr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75" name="Freeform 216">
                <a:extLst>
                  <a:ext uri="{FF2B5EF4-FFF2-40B4-BE49-F238E27FC236}">
                    <a16:creationId xmlns:a16="http://schemas.microsoft.com/office/drawing/2014/main" id="{71C1B6E1-D0F7-F9CE-1CB1-5296E5C4B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" y="1542"/>
                <a:ext cx="22" cy="65"/>
              </a:xfrm>
              <a:custGeom>
                <a:avLst/>
                <a:gdLst>
                  <a:gd name="T0" fmla="*/ 0 w 129"/>
                  <a:gd name="T1" fmla="*/ 0 h 387"/>
                  <a:gd name="T2" fmla="*/ 1 w 129"/>
                  <a:gd name="T3" fmla="*/ 1 h 387"/>
                  <a:gd name="T4" fmla="*/ 1 w 129"/>
                  <a:gd name="T5" fmla="*/ 1 h 387"/>
                  <a:gd name="T6" fmla="*/ 0 w 129"/>
                  <a:gd name="T7" fmla="*/ 2 h 3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9"/>
                  <a:gd name="T13" fmla="*/ 0 h 387"/>
                  <a:gd name="T14" fmla="*/ 129 w 129"/>
                  <a:gd name="T15" fmla="*/ 387 h 3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9" h="387">
                    <a:moveTo>
                      <a:pt x="0" y="0"/>
                    </a:moveTo>
                    <a:lnTo>
                      <a:pt x="129" y="129"/>
                    </a:lnTo>
                    <a:lnTo>
                      <a:pt x="129" y="258"/>
                    </a:lnTo>
                    <a:lnTo>
                      <a:pt x="0" y="387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8139" name="Freeform 217">
              <a:extLst>
                <a:ext uri="{FF2B5EF4-FFF2-40B4-BE49-F238E27FC236}">
                  <a16:creationId xmlns:a16="http://schemas.microsoft.com/office/drawing/2014/main" id="{2C9AF292-A895-E80C-CC86-8A7BA0715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" y="2624"/>
              <a:ext cx="43" cy="65"/>
            </a:xfrm>
            <a:custGeom>
              <a:avLst/>
              <a:gdLst>
                <a:gd name="T0" fmla="*/ 0 w 258"/>
                <a:gd name="T1" fmla="*/ 2 h 388"/>
                <a:gd name="T2" fmla="*/ 0 w 258"/>
                <a:gd name="T3" fmla="*/ 2 h 388"/>
                <a:gd name="T4" fmla="*/ 1 w 258"/>
                <a:gd name="T5" fmla="*/ 2 h 388"/>
                <a:gd name="T6" fmla="*/ 1 w 258"/>
                <a:gd name="T7" fmla="*/ 2 h 388"/>
                <a:gd name="T8" fmla="*/ 1 w 258"/>
                <a:gd name="T9" fmla="*/ 1 h 388"/>
                <a:gd name="T10" fmla="*/ 1 w 258"/>
                <a:gd name="T11" fmla="*/ 1 h 388"/>
                <a:gd name="T12" fmla="*/ 0 w 258"/>
                <a:gd name="T13" fmla="*/ 1 h 388"/>
                <a:gd name="T14" fmla="*/ 0 w 258"/>
                <a:gd name="T15" fmla="*/ 0 h 388"/>
                <a:gd name="T16" fmla="*/ 1 w 258"/>
                <a:gd name="T17" fmla="*/ 0 h 3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8"/>
                <a:gd name="T28" fmla="*/ 0 h 388"/>
                <a:gd name="T29" fmla="*/ 258 w 258"/>
                <a:gd name="T30" fmla="*/ 388 h 3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8" h="388">
                  <a:moveTo>
                    <a:pt x="0" y="323"/>
                  </a:moveTo>
                  <a:lnTo>
                    <a:pt x="64" y="388"/>
                  </a:lnTo>
                  <a:lnTo>
                    <a:pt x="193" y="388"/>
                  </a:lnTo>
                  <a:lnTo>
                    <a:pt x="258" y="323"/>
                  </a:lnTo>
                  <a:lnTo>
                    <a:pt x="258" y="194"/>
                  </a:lnTo>
                  <a:lnTo>
                    <a:pt x="193" y="129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258" y="0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0" name="Freeform 218">
              <a:extLst>
                <a:ext uri="{FF2B5EF4-FFF2-40B4-BE49-F238E27FC236}">
                  <a16:creationId xmlns:a16="http://schemas.microsoft.com/office/drawing/2014/main" id="{B853D837-363E-19B7-9CC3-4ED63981F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" y="2000"/>
              <a:ext cx="43" cy="65"/>
            </a:xfrm>
            <a:custGeom>
              <a:avLst/>
              <a:gdLst>
                <a:gd name="T0" fmla="*/ 0 w 257"/>
                <a:gd name="T1" fmla="*/ 1 h 387"/>
                <a:gd name="T2" fmla="*/ 1 w 257"/>
                <a:gd name="T3" fmla="*/ 1 h 387"/>
                <a:gd name="T4" fmla="*/ 1 w 257"/>
                <a:gd name="T5" fmla="*/ 1 h 387"/>
                <a:gd name="T6" fmla="*/ 1 w 257"/>
                <a:gd name="T7" fmla="*/ 2 h 387"/>
                <a:gd name="T8" fmla="*/ 1 w 257"/>
                <a:gd name="T9" fmla="*/ 2 h 387"/>
                <a:gd name="T10" fmla="*/ 0 w 257"/>
                <a:gd name="T11" fmla="*/ 2 h 387"/>
                <a:gd name="T12" fmla="*/ 0 w 257"/>
                <a:gd name="T13" fmla="*/ 2 h 387"/>
                <a:gd name="T14" fmla="*/ 0 w 257"/>
                <a:gd name="T15" fmla="*/ 1 h 387"/>
                <a:gd name="T16" fmla="*/ 1 w 257"/>
                <a:gd name="T17" fmla="*/ 0 h 387"/>
                <a:gd name="T18" fmla="*/ 1 w 257"/>
                <a:gd name="T19" fmla="*/ 0 h 3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7"/>
                <a:gd name="T31" fmla="*/ 0 h 387"/>
                <a:gd name="T32" fmla="*/ 257 w 257"/>
                <a:gd name="T33" fmla="*/ 387 h 3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7" h="387">
                  <a:moveTo>
                    <a:pt x="0" y="193"/>
                  </a:moveTo>
                  <a:lnTo>
                    <a:pt x="193" y="193"/>
                  </a:lnTo>
                  <a:lnTo>
                    <a:pt x="257" y="258"/>
                  </a:lnTo>
                  <a:lnTo>
                    <a:pt x="257" y="323"/>
                  </a:lnTo>
                  <a:lnTo>
                    <a:pt x="193" y="387"/>
                  </a:lnTo>
                  <a:lnTo>
                    <a:pt x="64" y="387"/>
                  </a:lnTo>
                  <a:lnTo>
                    <a:pt x="0" y="323"/>
                  </a:lnTo>
                  <a:lnTo>
                    <a:pt x="0" y="129"/>
                  </a:lnTo>
                  <a:lnTo>
                    <a:pt x="128" y="0"/>
                  </a:lnTo>
                  <a:lnTo>
                    <a:pt x="193" y="0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8141" name="Group 219">
              <a:extLst>
                <a:ext uri="{FF2B5EF4-FFF2-40B4-BE49-F238E27FC236}">
                  <a16:creationId xmlns:a16="http://schemas.microsoft.com/office/drawing/2014/main" id="{EEDBAB05-A75A-4861-9108-7B861A8A1B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8" y="2672"/>
              <a:ext cx="43" cy="64"/>
              <a:chOff x="1287" y="3198"/>
              <a:chExt cx="43" cy="64"/>
            </a:xfrm>
          </p:grpSpPr>
          <p:sp>
            <p:nvSpPr>
              <p:cNvPr id="48368" name="Freeform 220">
                <a:extLst>
                  <a:ext uri="{FF2B5EF4-FFF2-40B4-BE49-F238E27FC236}">
                    <a16:creationId xmlns:a16="http://schemas.microsoft.com/office/drawing/2014/main" id="{57531203-B605-5DAA-DB35-39B5117B8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" y="3198"/>
                <a:ext cx="43" cy="32"/>
              </a:xfrm>
              <a:custGeom>
                <a:avLst/>
                <a:gdLst>
                  <a:gd name="T0" fmla="*/ 0 w 258"/>
                  <a:gd name="T1" fmla="*/ 0 h 194"/>
                  <a:gd name="T2" fmla="*/ 0 w 258"/>
                  <a:gd name="T3" fmla="*/ 0 h 194"/>
                  <a:gd name="T4" fmla="*/ 1 w 258"/>
                  <a:gd name="T5" fmla="*/ 0 h 194"/>
                  <a:gd name="T6" fmla="*/ 1 w 258"/>
                  <a:gd name="T7" fmla="*/ 0 h 194"/>
                  <a:gd name="T8" fmla="*/ 1 w 258"/>
                  <a:gd name="T9" fmla="*/ 0 h 194"/>
                  <a:gd name="T10" fmla="*/ 1 w 258"/>
                  <a:gd name="T11" fmla="*/ 1 h 194"/>
                  <a:gd name="T12" fmla="*/ 1 w 258"/>
                  <a:gd name="T13" fmla="*/ 1 h 1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8"/>
                  <a:gd name="T22" fmla="*/ 0 h 194"/>
                  <a:gd name="T23" fmla="*/ 258 w 258"/>
                  <a:gd name="T24" fmla="*/ 194 h 1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8" h="194">
                    <a:moveTo>
                      <a:pt x="0" y="65"/>
                    </a:moveTo>
                    <a:lnTo>
                      <a:pt x="64" y="0"/>
                    </a:lnTo>
                    <a:lnTo>
                      <a:pt x="194" y="0"/>
                    </a:lnTo>
                    <a:lnTo>
                      <a:pt x="258" y="65"/>
                    </a:lnTo>
                    <a:lnTo>
                      <a:pt x="258" y="129"/>
                    </a:lnTo>
                    <a:lnTo>
                      <a:pt x="194" y="194"/>
                    </a:lnTo>
                    <a:lnTo>
                      <a:pt x="129" y="194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69" name="Freeform 221">
                <a:extLst>
                  <a:ext uri="{FF2B5EF4-FFF2-40B4-BE49-F238E27FC236}">
                    <a16:creationId xmlns:a16="http://schemas.microsoft.com/office/drawing/2014/main" id="{F38585A9-4AC3-51EC-1D37-3D85DBE48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" y="3230"/>
                <a:ext cx="43" cy="32"/>
              </a:xfrm>
              <a:custGeom>
                <a:avLst/>
                <a:gdLst>
                  <a:gd name="T0" fmla="*/ 1 w 258"/>
                  <a:gd name="T1" fmla="*/ 0 h 193"/>
                  <a:gd name="T2" fmla="*/ 1 w 258"/>
                  <a:gd name="T3" fmla="*/ 0 h 193"/>
                  <a:gd name="T4" fmla="*/ 1 w 258"/>
                  <a:gd name="T5" fmla="*/ 0 h 193"/>
                  <a:gd name="T6" fmla="*/ 1 w 258"/>
                  <a:gd name="T7" fmla="*/ 1 h 193"/>
                  <a:gd name="T8" fmla="*/ 0 w 258"/>
                  <a:gd name="T9" fmla="*/ 1 h 193"/>
                  <a:gd name="T10" fmla="*/ 0 w 258"/>
                  <a:gd name="T11" fmla="*/ 0 h 1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8"/>
                  <a:gd name="T19" fmla="*/ 0 h 193"/>
                  <a:gd name="T20" fmla="*/ 258 w 258"/>
                  <a:gd name="T21" fmla="*/ 193 h 1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8" h="193">
                    <a:moveTo>
                      <a:pt x="194" y="0"/>
                    </a:moveTo>
                    <a:lnTo>
                      <a:pt x="258" y="64"/>
                    </a:lnTo>
                    <a:lnTo>
                      <a:pt x="258" y="129"/>
                    </a:lnTo>
                    <a:lnTo>
                      <a:pt x="194" y="193"/>
                    </a:lnTo>
                    <a:lnTo>
                      <a:pt x="64" y="193"/>
                    </a:lnTo>
                    <a:lnTo>
                      <a:pt x="0" y="129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8142" name="Freeform 222">
              <a:extLst>
                <a:ext uri="{FF2B5EF4-FFF2-40B4-BE49-F238E27FC236}">
                  <a16:creationId xmlns:a16="http://schemas.microsoft.com/office/drawing/2014/main" id="{3B27BB5D-EC0C-8062-C448-9B3F27848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" y="2000"/>
              <a:ext cx="43" cy="65"/>
            </a:xfrm>
            <a:custGeom>
              <a:avLst/>
              <a:gdLst>
                <a:gd name="T0" fmla="*/ 1 w 258"/>
                <a:gd name="T1" fmla="*/ 1 h 386"/>
                <a:gd name="T2" fmla="*/ 0 w 258"/>
                <a:gd name="T3" fmla="*/ 1 h 386"/>
                <a:gd name="T4" fmla="*/ 1 w 258"/>
                <a:gd name="T5" fmla="*/ 0 h 386"/>
                <a:gd name="T6" fmla="*/ 1 w 258"/>
                <a:gd name="T7" fmla="*/ 2 h 3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8"/>
                <a:gd name="T13" fmla="*/ 0 h 386"/>
                <a:gd name="T14" fmla="*/ 258 w 258"/>
                <a:gd name="T15" fmla="*/ 386 h 3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8" h="386">
                  <a:moveTo>
                    <a:pt x="258" y="258"/>
                  </a:moveTo>
                  <a:lnTo>
                    <a:pt x="0" y="258"/>
                  </a:lnTo>
                  <a:lnTo>
                    <a:pt x="193" y="0"/>
                  </a:lnTo>
                  <a:lnTo>
                    <a:pt x="193" y="386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8143" name="Group 223">
              <a:extLst>
                <a:ext uri="{FF2B5EF4-FFF2-40B4-BE49-F238E27FC236}">
                  <a16:creationId xmlns:a16="http://schemas.microsoft.com/office/drawing/2014/main" id="{B02E1241-B8C6-AB88-7C70-F84B1D86FA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1" y="798"/>
              <a:ext cx="54" cy="65"/>
              <a:chOff x="1064" y="1342"/>
              <a:chExt cx="54" cy="65"/>
            </a:xfrm>
          </p:grpSpPr>
          <p:sp>
            <p:nvSpPr>
              <p:cNvPr id="48365" name="Freeform 224">
                <a:extLst>
                  <a:ext uri="{FF2B5EF4-FFF2-40B4-BE49-F238E27FC236}">
                    <a16:creationId xmlns:a16="http://schemas.microsoft.com/office/drawing/2014/main" id="{CDD4AB28-51B4-C6DE-A42E-E2AF04DF3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1342"/>
                <a:ext cx="11" cy="64"/>
              </a:xfrm>
              <a:custGeom>
                <a:avLst/>
                <a:gdLst>
                  <a:gd name="T0" fmla="*/ 0 w 64"/>
                  <a:gd name="T1" fmla="*/ 0 h 387"/>
                  <a:gd name="T2" fmla="*/ 0 w 64"/>
                  <a:gd name="T3" fmla="*/ 0 h 387"/>
                  <a:gd name="T4" fmla="*/ 0 w 64"/>
                  <a:gd name="T5" fmla="*/ 2 h 387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387"/>
                  <a:gd name="T11" fmla="*/ 64 w 64"/>
                  <a:gd name="T12" fmla="*/ 387 h 3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387">
                    <a:moveTo>
                      <a:pt x="0" y="65"/>
                    </a:moveTo>
                    <a:lnTo>
                      <a:pt x="64" y="0"/>
                    </a:lnTo>
                    <a:lnTo>
                      <a:pt x="64" y="387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66" name="Line 225">
                <a:extLst>
                  <a:ext uri="{FF2B5EF4-FFF2-40B4-BE49-F238E27FC236}">
                    <a16:creationId xmlns:a16="http://schemas.microsoft.com/office/drawing/2014/main" id="{6B5B92DB-4D6E-218D-0AE3-786C4E80E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4" y="1406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67" name="Line 226">
                <a:extLst>
                  <a:ext uri="{FF2B5EF4-FFF2-40B4-BE49-F238E27FC236}">
                    <a16:creationId xmlns:a16="http://schemas.microsoft.com/office/drawing/2014/main" id="{9BAD508E-8B4C-1D49-AF00-9C4B1B6E89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7" y="1342"/>
                <a:ext cx="11" cy="21"/>
              </a:xfrm>
              <a:prstGeom prst="line">
                <a:avLst/>
              </a:pr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8144" name="Freeform 227">
              <a:extLst>
                <a:ext uri="{FF2B5EF4-FFF2-40B4-BE49-F238E27FC236}">
                  <a16:creationId xmlns:a16="http://schemas.microsoft.com/office/drawing/2014/main" id="{83ABD186-59F7-AC76-9680-832944F5F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078"/>
              <a:ext cx="624" cy="560"/>
            </a:xfrm>
            <a:custGeom>
              <a:avLst/>
              <a:gdLst>
                <a:gd name="T0" fmla="*/ 15 w 3089"/>
                <a:gd name="T1" fmla="*/ 0 h 3396"/>
                <a:gd name="T2" fmla="*/ 12 w 3089"/>
                <a:gd name="T3" fmla="*/ 0 h 3396"/>
                <a:gd name="T4" fmla="*/ 10 w 3089"/>
                <a:gd name="T5" fmla="*/ 0 h 3396"/>
                <a:gd name="T6" fmla="*/ 8 w 3089"/>
                <a:gd name="T7" fmla="*/ 1 h 3396"/>
                <a:gd name="T8" fmla="*/ 5 w 3089"/>
                <a:gd name="T9" fmla="*/ 2 h 3396"/>
                <a:gd name="T10" fmla="*/ 4 w 3089"/>
                <a:gd name="T11" fmla="*/ 3 h 3396"/>
                <a:gd name="T12" fmla="*/ 2 w 3089"/>
                <a:gd name="T13" fmla="*/ 4 h 3396"/>
                <a:gd name="T14" fmla="*/ 1 w 3089"/>
                <a:gd name="T15" fmla="*/ 5 h 3396"/>
                <a:gd name="T16" fmla="*/ 0 w 3089"/>
                <a:gd name="T17" fmla="*/ 6 h 3396"/>
                <a:gd name="T18" fmla="*/ 0 w 3089"/>
                <a:gd name="T19" fmla="*/ 8 h 3396"/>
                <a:gd name="T20" fmla="*/ 0 w 3089"/>
                <a:gd name="T21" fmla="*/ 9 h 3396"/>
                <a:gd name="T22" fmla="*/ 1 w 3089"/>
                <a:gd name="T23" fmla="*/ 11 h 3396"/>
                <a:gd name="T24" fmla="*/ 3 w 3089"/>
                <a:gd name="T25" fmla="*/ 12 h 3396"/>
                <a:gd name="T26" fmla="*/ 4 w 3089"/>
                <a:gd name="T27" fmla="*/ 13 h 3396"/>
                <a:gd name="T28" fmla="*/ 6 w 3089"/>
                <a:gd name="T29" fmla="*/ 14 h 3396"/>
                <a:gd name="T30" fmla="*/ 8 w 3089"/>
                <a:gd name="T31" fmla="*/ 15 h 3396"/>
                <a:gd name="T32" fmla="*/ 11 w 3089"/>
                <a:gd name="T33" fmla="*/ 15 h 3396"/>
                <a:gd name="T34" fmla="*/ 13 w 3089"/>
                <a:gd name="T35" fmla="*/ 15 h 3396"/>
                <a:gd name="T36" fmla="*/ 16 w 3089"/>
                <a:gd name="T37" fmla="*/ 15 h 3396"/>
                <a:gd name="T38" fmla="*/ 18 w 3089"/>
                <a:gd name="T39" fmla="*/ 15 h 3396"/>
                <a:gd name="T40" fmla="*/ 20 w 3089"/>
                <a:gd name="T41" fmla="*/ 14 h 3396"/>
                <a:gd name="T42" fmla="*/ 22 w 3089"/>
                <a:gd name="T43" fmla="*/ 13 h 3396"/>
                <a:gd name="T44" fmla="*/ 23 w 3089"/>
                <a:gd name="T45" fmla="*/ 12 h 3396"/>
                <a:gd name="T46" fmla="*/ 25 w 3089"/>
                <a:gd name="T47" fmla="*/ 10 h 3396"/>
                <a:gd name="T48" fmla="*/ 25 w 3089"/>
                <a:gd name="T49" fmla="*/ 9 h 3396"/>
                <a:gd name="T50" fmla="*/ 25 w 3089"/>
                <a:gd name="T51" fmla="*/ 7 h 3396"/>
                <a:gd name="T52" fmla="*/ 25 w 3089"/>
                <a:gd name="T53" fmla="*/ 6 h 3396"/>
                <a:gd name="T54" fmla="*/ 24 w 3089"/>
                <a:gd name="T55" fmla="*/ 4 h 3396"/>
                <a:gd name="T56" fmla="*/ 23 w 3089"/>
                <a:gd name="T57" fmla="*/ 3 h 3396"/>
                <a:gd name="T58" fmla="*/ 21 w 3089"/>
                <a:gd name="T59" fmla="*/ 2 h 3396"/>
                <a:gd name="T60" fmla="*/ 19 w 3089"/>
                <a:gd name="T61" fmla="*/ 1 h 3396"/>
                <a:gd name="T62" fmla="*/ 17 w 3089"/>
                <a:gd name="T63" fmla="*/ 0 h 3396"/>
                <a:gd name="T64" fmla="*/ 15 w 3089"/>
                <a:gd name="T65" fmla="*/ 0 h 33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89"/>
                <a:gd name="T100" fmla="*/ 0 h 3396"/>
                <a:gd name="T101" fmla="*/ 3089 w 3089"/>
                <a:gd name="T102" fmla="*/ 3396 h 33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89" h="3396">
                  <a:moveTo>
                    <a:pt x="1788" y="0"/>
                  </a:moveTo>
                  <a:lnTo>
                    <a:pt x="1491" y="8"/>
                  </a:lnTo>
                  <a:lnTo>
                    <a:pt x="1201" y="61"/>
                  </a:lnTo>
                  <a:lnTo>
                    <a:pt x="921" y="179"/>
                  </a:lnTo>
                  <a:lnTo>
                    <a:pt x="664" y="358"/>
                  </a:lnTo>
                  <a:lnTo>
                    <a:pt x="436" y="585"/>
                  </a:lnTo>
                  <a:lnTo>
                    <a:pt x="247" y="848"/>
                  </a:lnTo>
                  <a:lnTo>
                    <a:pt x="106" y="1139"/>
                  </a:lnTo>
                  <a:lnTo>
                    <a:pt x="20" y="1448"/>
                  </a:lnTo>
                  <a:lnTo>
                    <a:pt x="0" y="1762"/>
                  </a:lnTo>
                  <a:lnTo>
                    <a:pt x="49" y="2071"/>
                  </a:lnTo>
                  <a:lnTo>
                    <a:pt x="159" y="2369"/>
                  </a:lnTo>
                  <a:lnTo>
                    <a:pt x="322" y="2644"/>
                  </a:lnTo>
                  <a:lnTo>
                    <a:pt x="529" y="2890"/>
                  </a:lnTo>
                  <a:lnTo>
                    <a:pt x="771" y="3096"/>
                  </a:lnTo>
                  <a:lnTo>
                    <a:pt x="1041" y="3255"/>
                  </a:lnTo>
                  <a:lnTo>
                    <a:pt x="1328" y="3358"/>
                  </a:lnTo>
                  <a:lnTo>
                    <a:pt x="1623" y="3396"/>
                  </a:lnTo>
                  <a:lnTo>
                    <a:pt x="1915" y="3360"/>
                  </a:lnTo>
                  <a:lnTo>
                    <a:pt x="2191" y="3252"/>
                  </a:lnTo>
                  <a:lnTo>
                    <a:pt x="2445" y="3080"/>
                  </a:lnTo>
                  <a:lnTo>
                    <a:pt x="2666" y="2855"/>
                  </a:lnTo>
                  <a:lnTo>
                    <a:pt x="2851" y="2585"/>
                  </a:lnTo>
                  <a:lnTo>
                    <a:pt x="2987" y="2283"/>
                  </a:lnTo>
                  <a:lnTo>
                    <a:pt x="3069" y="1957"/>
                  </a:lnTo>
                  <a:lnTo>
                    <a:pt x="3089" y="1617"/>
                  </a:lnTo>
                  <a:lnTo>
                    <a:pt x="3042" y="1276"/>
                  </a:lnTo>
                  <a:lnTo>
                    <a:pt x="2937" y="947"/>
                  </a:lnTo>
                  <a:lnTo>
                    <a:pt x="2781" y="645"/>
                  </a:lnTo>
                  <a:lnTo>
                    <a:pt x="2580" y="385"/>
                  </a:lnTo>
                  <a:lnTo>
                    <a:pt x="2341" y="181"/>
                  </a:lnTo>
                  <a:lnTo>
                    <a:pt x="2076" y="48"/>
                  </a:lnTo>
                  <a:lnTo>
                    <a:pt x="1788" y="0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8145" name="Group 228">
              <a:extLst>
                <a:ext uri="{FF2B5EF4-FFF2-40B4-BE49-F238E27FC236}">
                  <a16:creationId xmlns:a16="http://schemas.microsoft.com/office/drawing/2014/main" id="{9402FA9D-1DEE-DF79-6898-63A6AC1E3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4" y="136"/>
              <a:ext cx="1105" cy="2776"/>
              <a:chOff x="843" y="694"/>
              <a:chExt cx="1105" cy="2776"/>
            </a:xfrm>
          </p:grpSpPr>
          <p:sp>
            <p:nvSpPr>
              <p:cNvPr id="48246" name="Freeform 229">
                <a:extLst>
                  <a:ext uri="{FF2B5EF4-FFF2-40B4-BE49-F238E27FC236}">
                    <a16:creationId xmlns:a16="http://schemas.microsoft.com/office/drawing/2014/main" id="{C00705AD-4C47-F113-84B8-7F25C5BCF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1361"/>
                <a:ext cx="605" cy="513"/>
              </a:xfrm>
              <a:custGeom>
                <a:avLst/>
                <a:gdLst>
                  <a:gd name="T0" fmla="*/ 0 w 3628"/>
                  <a:gd name="T1" fmla="*/ 0 h 3076"/>
                  <a:gd name="T2" fmla="*/ 0 w 3628"/>
                  <a:gd name="T3" fmla="*/ 0 h 3076"/>
                  <a:gd name="T4" fmla="*/ 17 w 3628"/>
                  <a:gd name="T5" fmla="*/ 14 h 3076"/>
                  <a:gd name="T6" fmla="*/ 17 w 3628"/>
                  <a:gd name="T7" fmla="*/ 14 h 3076"/>
                  <a:gd name="T8" fmla="*/ 0 w 3628"/>
                  <a:gd name="T9" fmla="*/ 0 h 30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28"/>
                  <a:gd name="T16" fmla="*/ 0 h 3076"/>
                  <a:gd name="T17" fmla="*/ 3628 w 3628"/>
                  <a:gd name="T18" fmla="*/ 3076 h 30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28" h="3076">
                    <a:moveTo>
                      <a:pt x="50" y="0"/>
                    </a:moveTo>
                    <a:lnTo>
                      <a:pt x="0" y="59"/>
                    </a:lnTo>
                    <a:lnTo>
                      <a:pt x="3579" y="3076"/>
                    </a:lnTo>
                    <a:lnTo>
                      <a:pt x="3628" y="3016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33CC"/>
              </a:solidFill>
              <a:ln w="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47" name="Line 230">
                <a:extLst>
                  <a:ext uri="{FF2B5EF4-FFF2-40B4-BE49-F238E27FC236}">
                    <a16:creationId xmlns:a16="http://schemas.microsoft.com/office/drawing/2014/main" id="{06B2902F-EA24-7A71-9458-3DF85621D9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5" y="694"/>
                <a:ext cx="1" cy="22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48" name="Line 231">
                <a:extLst>
                  <a:ext uri="{FF2B5EF4-FFF2-40B4-BE49-F238E27FC236}">
                    <a16:creationId xmlns:a16="http://schemas.microsoft.com/office/drawing/2014/main" id="{42358779-4699-A66B-2F02-22460BDE14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5" y="956"/>
                <a:ext cx="1" cy="4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49" name="Line 232">
                <a:extLst>
                  <a:ext uri="{FF2B5EF4-FFF2-40B4-BE49-F238E27FC236}">
                    <a16:creationId xmlns:a16="http://schemas.microsoft.com/office/drawing/2014/main" id="{65EA65B5-DE7C-C130-9188-E0F184948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5" y="1038"/>
                <a:ext cx="1" cy="24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50" name="Line 233">
                <a:extLst>
                  <a:ext uri="{FF2B5EF4-FFF2-40B4-BE49-F238E27FC236}">
                    <a16:creationId xmlns:a16="http://schemas.microsoft.com/office/drawing/2014/main" id="{D0747770-2602-0227-5B5E-0D2CBB5925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5" y="1324"/>
                <a:ext cx="1" cy="4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51" name="Line 234">
                <a:extLst>
                  <a:ext uri="{FF2B5EF4-FFF2-40B4-BE49-F238E27FC236}">
                    <a16:creationId xmlns:a16="http://schemas.microsoft.com/office/drawing/2014/main" id="{B14C5822-3B9C-F3B3-5D47-77E202C1EC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5" y="1406"/>
                <a:ext cx="1" cy="24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52" name="Line 235">
                <a:extLst>
                  <a:ext uri="{FF2B5EF4-FFF2-40B4-BE49-F238E27FC236}">
                    <a16:creationId xmlns:a16="http://schemas.microsoft.com/office/drawing/2014/main" id="{4FD4772A-E897-7FA2-D4D4-02CECAE04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5" y="1693"/>
                <a:ext cx="1" cy="4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53" name="Line 236">
                <a:extLst>
                  <a:ext uri="{FF2B5EF4-FFF2-40B4-BE49-F238E27FC236}">
                    <a16:creationId xmlns:a16="http://schemas.microsoft.com/office/drawing/2014/main" id="{DECAA45B-2D5E-190D-18F0-2B281D0F2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5" y="1775"/>
                <a:ext cx="1" cy="24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54" name="Line 237">
                <a:extLst>
                  <a:ext uri="{FF2B5EF4-FFF2-40B4-BE49-F238E27FC236}">
                    <a16:creationId xmlns:a16="http://schemas.microsoft.com/office/drawing/2014/main" id="{1EACC409-555E-49D2-C808-5301E1F4A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5" y="2062"/>
                <a:ext cx="1" cy="4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55" name="Line 238">
                <a:extLst>
                  <a:ext uri="{FF2B5EF4-FFF2-40B4-BE49-F238E27FC236}">
                    <a16:creationId xmlns:a16="http://schemas.microsoft.com/office/drawing/2014/main" id="{BDAE3138-A9FD-7954-49D2-DD49E8246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5" y="2143"/>
                <a:ext cx="1" cy="24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56" name="Line 239">
                <a:extLst>
                  <a:ext uri="{FF2B5EF4-FFF2-40B4-BE49-F238E27FC236}">
                    <a16:creationId xmlns:a16="http://schemas.microsoft.com/office/drawing/2014/main" id="{E233383D-C352-76B9-3900-FAEEDE1946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5" y="2430"/>
                <a:ext cx="1" cy="4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57" name="Line 240">
                <a:extLst>
                  <a:ext uri="{FF2B5EF4-FFF2-40B4-BE49-F238E27FC236}">
                    <a16:creationId xmlns:a16="http://schemas.microsoft.com/office/drawing/2014/main" id="{3710A8CD-8642-C5FF-6173-8928727C6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5" y="2512"/>
                <a:ext cx="1" cy="24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58" name="Line 241">
                <a:extLst>
                  <a:ext uri="{FF2B5EF4-FFF2-40B4-BE49-F238E27FC236}">
                    <a16:creationId xmlns:a16="http://schemas.microsoft.com/office/drawing/2014/main" id="{5D62F230-94A0-8228-6FA1-56F3821CC7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5" y="2798"/>
                <a:ext cx="1" cy="4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59" name="Line 242">
                <a:extLst>
                  <a:ext uri="{FF2B5EF4-FFF2-40B4-BE49-F238E27FC236}">
                    <a16:creationId xmlns:a16="http://schemas.microsoft.com/office/drawing/2014/main" id="{A9A18049-995D-951D-38BD-5BE59F74A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5" y="2880"/>
                <a:ext cx="1" cy="24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60" name="Line 243">
                <a:extLst>
                  <a:ext uri="{FF2B5EF4-FFF2-40B4-BE49-F238E27FC236}">
                    <a16:creationId xmlns:a16="http://schemas.microsoft.com/office/drawing/2014/main" id="{72264B91-0145-5930-4657-69F9F4182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5" y="3167"/>
                <a:ext cx="1" cy="4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61" name="Line 244">
                <a:extLst>
                  <a:ext uri="{FF2B5EF4-FFF2-40B4-BE49-F238E27FC236}">
                    <a16:creationId xmlns:a16="http://schemas.microsoft.com/office/drawing/2014/main" id="{B47B73E1-0F60-A11D-3D11-BC86B62E7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5" y="3249"/>
                <a:ext cx="1" cy="22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62" name="Line 245">
                <a:extLst>
                  <a:ext uri="{FF2B5EF4-FFF2-40B4-BE49-F238E27FC236}">
                    <a16:creationId xmlns:a16="http://schemas.microsoft.com/office/drawing/2014/main" id="{43C7DAA7-8875-DE97-4631-56D6810A3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" y="2899"/>
                <a:ext cx="307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63" name="Line 246">
                <a:extLst>
                  <a:ext uri="{FF2B5EF4-FFF2-40B4-BE49-F238E27FC236}">
                    <a16:creationId xmlns:a16="http://schemas.microsoft.com/office/drawing/2014/main" id="{4D191815-5857-C66A-B8E0-063CB33531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1" y="2899"/>
                <a:ext cx="4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64" name="Line 247">
                <a:extLst>
                  <a:ext uri="{FF2B5EF4-FFF2-40B4-BE49-F238E27FC236}">
                    <a16:creationId xmlns:a16="http://schemas.microsoft.com/office/drawing/2014/main" id="{CDDD7D67-C35D-C275-A4E5-16223D1F2A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3" y="2899"/>
                <a:ext cx="24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65" name="Line 248">
                <a:extLst>
                  <a:ext uri="{FF2B5EF4-FFF2-40B4-BE49-F238E27FC236}">
                    <a16:creationId xmlns:a16="http://schemas.microsoft.com/office/drawing/2014/main" id="{C7BF7870-35E9-D246-3776-567904FA02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9" y="2899"/>
                <a:ext cx="4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66" name="Line 249">
                <a:extLst>
                  <a:ext uri="{FF2B5EF4-FFF2-40B4-BE49-F238E27FC236}">
                    <a16:creationId xmlns:a16="http://schemas.microsoft.com/office/drawing/2014/main" id="{D3820726-E32B-B080-B84F-7369BC011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1" y="2899"/>
                <a:ext cx="307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67" name="Freeform 250">
                <a:extLst>
                  <a:ext uri="{FF2B5EF4-FFF2-40B4-BE49-F238E27FC236}">
                    <a16:creationId xmlns:a16="http://schemas.microsoft.com/office/drawing/2014/main" id="{EC656C55-6DE9-E284-081C-908329F6C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" y="2793"/>
                <a:ext cx="13" cy="106"/>
              </a:xfrm>
              <a:custGeom>
                <a:avLst/>
                <a:gdLst>
                  <a:gd name="T0" fmla="*/ 0 w 77"/>
                  <a:gd name="T1" fmla="*/ 3 h 632"/>
                  <a:gd name="T2" fmla="*/ 0 w 77"/>
                  <a:gd name="T3" fmla="*/ 3 h 632"/>
                  <a:gd name="T4" fmla="*/ 0 w 77"/>
                  <a:gd name="T5" fmla="*/ 0 h 632"/>
                  <a:gd name="T6" fmla="*/ 0 w 77"/>
                  <a:gd name="T7" fmla="*/ 3 h 6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632"/>
                  <a:gd name="T14" fmla="*/ 77 w 77"/>
                  <a:gd name="T15" fmla="*/ 632 h 6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632">
                    <a:moveTo>
                      <a:pt x="77" y="632"/>
                    </a:moveTo>
                    <a:lnTo>
                      <a:pt x="0" y="632"/>
                    </a:lnTo>
                    <a:lnTo>
                      <a:pt x="6" y="0"/>
                    </a:lnTo>
                    <a:lnTo>
                      <a:pt x="77" y="6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68" name="Freeform 251">
                <a:extLst>
                  <a:ext uri="{FF2B5EF4-FFF2-40B4-BE49-F238E27FC236}">
                    <a16:creationId xmlns:a16="http://schemas.microsoft.com/office/drawing/2014/main" id="{C6D21F8E-D42B-BD87-A794-E7B1941AF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" y="2793"/>
                <a:ext cx="12" cy="106"/>
              </a:xfrm>
              <a:custGeom>
                <a:avLst/>
                <a:gdLst>
                  <a:gd name="T0" fmla="*/ 0 w 75"/>
                  <a:gd name="T1" fmla="*/ 3 h 632"/>
                  <a:gd name="T2" fmla="*/ 0 w 75"/>
                  <a:gd name="T3" fmla="*/ 0 h 632"/>
                  <a:gd name="T4" fmla="*/ 0 w 75"/>
                  <a:gd name="T5" fmla="*/ 0 h 632"/>
                  <a:gd name="T6" fmla="*/ 0 w 75"/>
                  <a:gd name="T7" fmla="*/ 3 h 6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632"/>
                  <a:gd name="T14" fmla="*/ 75 w 75"/>
                  <a:gd name="T15" fmla="*/ 632 h 6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632">
                    <a:moveTo>
                      <a:pt x="69" y="632"/>
                    </a:moveTo>
                    <a:lnTo>
                      <a:pt x="75" y="0"/>
                    </a:lnTo>
                    <a:lnTo>
                      <a:pt x="0" y="17"/>
                    </a:lnTo>
                    <a:lnTo>
                      <a:pt x="69" y="6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69" name="Freeform 252">
                <a:extLst>
                  <a:ext uri="{FF2B5EF4-FFF2-40B4-BE49-F238E27FC236}">
                    <a16:creationId xmlns:a16="http://schemas.microsoft.com/office/drawing/2014/main" id="{1F19F3D3-B96A-489C-21C3-12AE79DEF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" y="2793"/>
                <a:ext cx="24" cy="106"/>
              </a:xfrm>
              <a:custGeom>
                <a:avLst/>
                <a:gdLst>
                  <a:gd name="T0" fmla="*/ 1 w 146"/>
                  <a:gd name="T1" fmla="*/ 3 h 632"/>
                  <a:gd name="T2" fmla="*/ 0 w 146"/>
                  <a:gd name="T3" fmla="*/ 3 h 632"/>
                  <a:gd name="T4" fmla="*/ 0 w 146"/>
                  <a:gd name="T5" fmla="*/ 0 h 632"/>
                  <a:gd name="T6" fmla="*/ 0 w 146"/>
                  <a:gd name="T7" fmla="*/ 0 h 632"/>
                  <a:gd name="T8" fmla="*/ 1 w 146"/>
                  <a:gd name="T9" fmla="*/ 3 h 6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632"/>
                  <a:gd name="T17" fmla="*/ 146 w 146"/>
                  <a:gd name="T18" fmla="*/ 632 h 6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632">
                    <a:moveTo>
                      <a:pt x="146" y="632"/>
                    </a:moveTo>
                    <a:lnTo>
                      <a:pt x="69" y="632"/>
                    </a:lnTo>
                    <a:lnTo>
                      <a:pt x="0" y="17"/>
                    </a:lnTo>
                    <a:lnTo>
                      <a:pt x="75" y="0"/>
                    </a:lnTo>
                    <a:lnTo>
                      <a:pt x="146" y="63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70" name="Freeform 253">
                <a:extLst>
                  <a:ext uri="{FF2B5EF4-FFF2-40B4-BE49-F238E27FC236}">
                    <a16:creationId xmlns:a16="http://schemas.microsoft.com/office/drawing/2014/main" id="{689637BA-0B5B-3192-F2B4-066DAA331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2693"/>
                <a:ext cx="35" cy="103"/>
              </a:xfrm>
              <a:custGeom>
                <a:avLst/>
                <a:gdLst>
                  <a:gd name="T0" fmla="*/ 1 w 210"/>
                  <a:gd name="T1" fmla="*/ 3 h 618"/>
                  <a:gd name="T2" fmla="*/ 1 w 210"/>
                  <a:gd name="T3" fmla="*/ 3 h 618"/>
                  <a:gd name="T4" fmla="*/ 0 w 210"/>
                  <a:gd name="T5" fmla="*/ 0 h 618"/>
                  <a:gd name="T6" fmla="*/ 1 w 210"/>
                  <a:gd name="T7" fmla="*/ 3 h 6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0"/>
                  <a:gd name="T13" fmla="*/ 0 h 618"/>
                  <a:gd name="T14" fmla="*/ 210 w 210"/>
                  <a:gd name="T15" fmla="*/ 618 h 6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0" h="618">
                    <a:moveTo>
                      <a:pt x="210" y="601"/>
                    </a:moveTo>
                    <a:lnTo>
                      <a:pt x="135" y="618"/>
                    </a:lnTo>
                    <a:lnTo>
                      <a:pt x="0" y="0"/>
                    </a:lnTo>
                    <a:lnTo>
                      <a:pt x="210" y="6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71" name="Freeform 254">
                <a:extLst>
                  <a:ext uri="{FF2B5EF4-FFF2-40B4-BE49-F238E27FC236}">
                    <a16:creationId xmlns:a16="http://schemas.microsoft.com/office/drawing/2014/main" id="{BFC70C83-825A-E683-84B9-6C6810267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2693"/>
                <a:ext cx="34" cy="103"/>
              </a:xfrm>
              <a:custGeom>
                <a:avLst/>
                <a:gdLst>
                  <a:gd name="T0" fmla="*/ 1 w 205"/>
                  <a:gd name="T1" fmla="*/ 3 h 618"/>
                  <a:gd name="T2" fmla="*/ 0 w 205"/>
                  <a:gd name="T3" fmla="*/ 0 h 618"/>
                  <a:gd name="T4" fmla="*/ 0 w 205"/>
                  <a:gd name="T5" fmla="*/ 0 h 618"/>
                  <a:gd name="T6" fmla="*/ 1 w 205"/>
                  <a:gd name="T7" fmla="*/ 3 h 6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5"/>
                  <a:gd name="T13" fmla="*/ 0 h 618"/>
                  <a:gd name="T14" fmla="*/ 205 w 205"/>
                  <a:gd name="T15" fmla="*/ 618 h 6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5" h="618">
                    <a:moveTo>
                      <a:pt x="205" y="618"/>
                    </a:moveTo>
                    <a:lnTo>
                      <a:pt x="70" y="0"/>
                    </a:lnTo>
                    <a:lnTo>
                      <a:pt x="0" y="32"/>
                    </a:lnTo>
                    <a:lnTo>
                      <a:pt x="205" y="6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72" name="Freeform 255">
                <a:extLst>
                  <a:ext uri="{FF2B5EF4-FFF2-40B4-BE49-F238E27FC236}">
                    <a16:creationId xmlns:a16="http://schemas.microsoft.com/office/drawing/2014/main" id="{CC5CFCE6-6D4B-53CA-9BE3-6A818FA72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2693"/>
                <a:ext cx="46" cy="103"/>
              </a:xfrm>
              <a:custGeom>
                <a:avLst/>
                <a:gdLst>
                  <a:gd name="T0" fmla="*/ 1 w 280"/>
                  <a:gd name="T1" fmla="*/ 3 h 618"/>
                  <a:gd name="T2" fmla="*/ 1 w 280"/>
                  <a:gd name="T3" fmla="*/ 3 h 618"/>
                  <a:gd name="T4" fmla="*/ 0 w 280"/>
                  <a:gd name="T5" fmla="*/ 0 h 618"/>
                  <a:gd name="T6" fmla="*/ 0 w 280"/>
                  <a:gd name="T7" fmla="*/ 0 h 618"/>
                  <a:gd name="T8" fmla="*/ 1 w 280"/>
                  <a:gd name="T9" fmla="*/ 3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0"/>
                  <a:gd name="T16" fmla="*/ 0 h 618"/>
                  <a:gd name="T17" fmla="*/ 280 w 280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0" h="618">
                    <a:moveTo>
                      <a:pt x="280" y="601"/>
                    </a:moveTo>
                    <a:lnTo>
                      <a:pt x="205" y="618"/>
                    </a:lnTo>
                    <a:lnTo>
                      <a:pt x="0" y="32"/>
                    </a:lnTo>
                    <a:lnTo>
                      <a:pt x="70" y="0"/>
                    </a:lnTo>
                    <a:lnTo>
                      <a:pt x="280" y="60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73" name="Freeform 256">
                <a:extLst>
                  <a:ext uri="{FF2B5EF4-FFF2-40B4-BE49-F238E27FC236}">
                    <a16:creationId xmlns:a16="http://schemas.microsoft.com/office/drawing/2014/main" id="{195D3D70-831C-06DE-6362-C44A65948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2603"/>
                <a:ext cx="56" cy="95"/>
              </a:xfrm>
              <a:custGeom>
                <a:avLst/>
                <a:gdLst>
                  <a:gd name="T0" fmla="*/ 1 w 339"/>
                  <a:gd name="T1" fmla="*/ 2 h 572"/>
                  <a:gd name="T2" fmla="*/ 1 w 339"/>
                  <a:gd name="T3" fmla="*/ 3 h 572"/>
                  <a:gd name="T4" fmla="*/ 0 w 339"/>
                  <a:gd name="T5" fmla="*/ 0 h 572"/>
                  <a:gd name="T6" fmla="*/ 1 w 339"/>
                  <a:gd name="T7" fmla="*/ 2 h 5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9"/>
                  <a:gd name="T13" fmla="*/ 0 h 572"/>
                  <a:gd name="T14" fmla="*/ 339 w 339"/>
                  <a:gd name="T15" fmla="*/ 572 h 5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9" h="572">
                    <a:moveTo>
                      <a:pt x="339" y="540"/>
                    </a:moveTo>
                    <a:lnTo>
                      <a:pt x="269" y="572"/>
                    </a:lnTo>
                    <a:lnTo>
                      <a:pt x="0" y="0"/>
                    </a:lnTo>
                    <a:lnTo>
                      <a:pt x="339" y="5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74" name="Freeform 257">
                <a:extLst>
                  <a:ext uri="{FF2B5EF4-FFF2-40B4-BE49-F238E27FC236}">
                    <a16:creationId xmlns:a16="http://schemas.microsoft.com/office/drawing/2014/main" id="{D652CFAB-5B15-C964-C2A4-27806E5C2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6" y="2603"/>
                <a:ext cx="55" cy="95"/>
              </a:xfrm>
              <a:custGeom>
                <a:avLst/>
                <a:gdLst>
                  <a:gd name="T0" fmla="*/ 2 w 329"/>
                  <a:gd name="T1" fmla="*/ 3 h 572"/>
                  <a:gd name="T2" fmla="*/ 0 w 329"/>
                  <a:gd name="T3" fmla="*/ 0 h 572"/>
                  <a:gd name="T4" fmla="*/ 0 w 329"/>
                  <a:gd name="T5" fmla="*/ 0 h 572"/>
                  <a:gd name="T6" fmla="*/ 2 w 329"/>
                  <a:gd name="T7" fmla="*/ 3 h 5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9"/>
                  <a:gd name="T13" fmla="*/ 0 h 572"/>
                  <a:gd name="T14" fmla="*/ 329 w 329"/>
                  <a:gd name="T15" fmla="*/ 572 h 5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9" h="572">
                    <a:moveTo>
                      <a:pt x="329" y="572"/>
                    </a:moveTo>
                    <a:lnTo>
                      <a:pt x="60" y="0"/>
                    </a:lnTo>
                    <a:lnTo>
                      <a:pt x="0" y="48"/>
                    </a:lnTo>
                    <a:lnTo>
                      <a:pt x="329" y="5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75" name="Freeform 258">
                <a:extLst>
                  <a:ext uri="{FF2B5EF4-FFF2-40B4-BE49-F238E27FC236}">
                    <a16:creationId xmlns:a16="http://schemas.microsoft.com/office/drawing/2014/main" id="{D190EFAD-799E-DA12-082F-D4EB2B699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6" y="2603"/>
                <a:ext cx="66" cy="95"/>
              </a:xfrm>
              <a:custGeom>
                <a:avLst/>
                <a:gdLst>
                  <a:gd name="T0" fmla="*/ 2 w 399"/>
                  <a:gd name="T1" fmla="*/ 2 h 572"/>
                  <a:gd name="T2" fmla="*/ 1 w 399"/>
                  <a:gd name="T3" fmla="*/ 3 h 572"/>
                  <a:gd name="T4" fmla="*/ 0 w 399"/>
                  <a:gd name="T5" fmla="*/ 0 h 572"/>
                  <a:gd name="T6" fmla="*/ 0 w 399"/>
                  <a:gd name="T7" fmla="*/ 0 h 572"/>
                  <a:gd name="T8" fmla="*/ 2 w 399"/>
                  <a:gd name="T9" fmla="*/ 2 h 5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9"/>
                  <a:gd name="T16" fmla="*/ 0 h 572"/>
                  <a:gd name="T17" fmla="*/ 399 w 399"/>
                  <a:gd name="T18" fmla="*/ 572 h 5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9" h="572">
                    <a:moveTo>
                      <a:pt x="399" y="540"/>
                    </a:moveTo>
                    <a:lnTo>
                      <a:pt x="329" y="572"/>
                    </a:lnTo>
                    <a:lnTo>
                      <a:pt x="0" y="48"/>
                    </a:lnTo>
                    <a:lnTo>
                      <a:pt x="60" y="0"/>
                    </a:lnTo>
                    <a:lnTo>
                      <a:pt x="399" y="54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76" name="Freeform 259">
                <a:extLst>
                  <a:ext uri="{FF2B5EF4-FFF2-40B4-BE49-F238E27FC236}">
                    <a16:creationId xmlns:a16="http://schemas.microsoft.com/office/drawing/2014/main" id="{AA7E5074-817E-26C7-BD41-3E5043D1A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" y="2528"/>
                <a:ext cx="75" cy="83"/>
              </a:xfrm>
              <a:custGeom>
                <a:avLst/>
                <a:gdLst>
                  <a:gd name="T0" fmla="*/ 2 w 450"/>
                  <a:gd name="T1" fmla="*/ 2 h 498"/>
                  <a:gd name="T2" fmla="*/ 2 w 450"/>
                  <a:gd name="T3" fmla="*/ 2 h 498"/>
                  <a:gd name="T4" fmla="*/ 0 w 450"/>
                  <a:gd name="T5" fmla="*/ 0 h 498"/>
                  <a:gd name="T6" fmla="*/ 2 w 450"/>
                  <a:gd name="T7" fmla="*/ 2 h 4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0"/>
                  <a:gd name="T13" fmla="*/ 0 h 498"/>
                  <a:gd name="T14" fmla="*/ 450 w 450"/>
                  <a:gd name="T15" fmla="*/ 498 h 4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0" h="498">
                    <a:moveTo>
                      <a:pt x="450" y="450"/>
                    </a:moveTo>
                    <a:lnTo>
                      <a:pt x="390" y="498"/>
                    </a:lnTo>
                    <a:lnTo>
                      <a:pt x="0" y="0"/>
                    </a:lnTo>
                    <a:lnTo>
                      <a:pt x="450" y="4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77" name="Freeform 260">
                <a:extLst>
                  <a:ext uri="{FF2B5EF4-FFF2-40B4-BE49-F238E27FC236}">
                    <a16:creationId xmlns:a16="http://schemas.microsoft.com/office/drawing/2014/main" id="{48650934-DCC3-F66B-852B-ACECDD6E1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" y="2528"/>
                <a:ext cx="73" cy="83"/>
              </a:xfrm>
              <a:custGeom>
                <a:avLst/>
                <a:gdLst>
                  <a:gd name="T0" fmla="*/ 2 w 438"/>
                  <a:gd name="T1" fmla="*/ 2 h 498"/>
                  <a:gd name="T2" fmla="*/ 0 w 438"/>
                  <a:gd name="T3" fmla="*/ 0 h 498"/>
                  <a:gd name="T4" fmla="*/ 0 w 438"/>
                  <a:gd name="T5" fmla="*/ 0 h 498"/>
                  <a:gd name="T6" fmla="*/ 2 w 438"/>
                  <a:gd name="T7" fmla="*/ 2 h 4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8"/>
                  <a:gd name="T13" fmla="*/ 0 h 498"/>
                  <a:gd name="T14" fmla="*/ 438 w 438"/>
                  <a:gd name="T15" fmla="*/ 498 h 4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8" h="498">
                    <a:moveTo>
                      <a:pt x="438" y="498"/>
                    </a:moveTo>
                    <a:lnTo>
                      <a:pt x="48" y="0"/>
                    </a:lnTo>
                    <a:lnTo>
                      <a:pt x="0" y="60"/>
                    </a:lnTo>
                    <a:lnTo>
                      <a:pt x="438" y="4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78" name="Freeform 261">
                <a:extLst>
                  <a:ext uri="{FF2B5EF4-FFF2-40B4-BE49-F238E27FC236}">
                    <a16:creationId xmlns:a16="http://schemas.microsoft.com/office/drawing/2014/main" id="{BE83C5A9-7E08-459F-E9EE-088F4CAB9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" y="2528"/>
                <a:ext cx="83" cy="83"/>
              </a:xfrm>
              <a:custGeom>
                <a:avLst/>
                <a:gdLst>
                  <a:gd name="T0" fmla="*/ 2 w 498"/>
                  <a:gd name="T1" fmla="*/ 2 h 498"/>
                  <a:gd name="T2" fmla="*/ 2 w 498"/>
                  <a:gd name="T3" fmla="*/ 2 h 498"/>
                  <a:gd name="T4" fmla="*/ 0 w 498"/>
                  <a:gd name="T5" fmla="*/ 0 h 498"/>
                  <a:gd name="T6" fmla="*/ 0 w 498"/>
                  <a:gd name="T7" fmla="*/ 0 h 498"/>
                  <a:gd name="T8" fmla="*/ 2 w 498"/>
                  <a:gd name="T9" fmla="*/ 2 h 4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498"/>
                  <a:gd name="T17" fmla="*/ 498 w 498"/>
                  <a:gd name="T18" fmla="*/ 498 h 4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498">
                    <a:moveTo>
                      <a:pt x="498" y="450"/>
                    </a:moveTo>
                    <a:lnTo>
                      <a:pt x="438" y="498"/>
                    </a:lnTo>
                    <a:lnTo>
                      <a:pt x="0" y="60"/>
                    </a:lnTo>
                    <a:lnTo>
                      <a:pt x="48" y="0"/>
                    </a:lnTo>
                    <a:lnTo>
                      <a:pt x="498" y="45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79" name="Freeform 262">
                <a:extLst>
                  <a:ext uri="{FF2B5EF4-FFF2-40B4-BE49-F238E27FC236}">
                    <a16:creationId xmlns:a16="http://schemas.microsoft.com/office/drawing/2014/main" id="{27E62BF4-17CA-6BAA-559A-0C0737395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1" y="2471"/>
                <a:ext cx="90" cy="67"/>
              </a:xfrm>
              <a:custGeom>
                <a:avLst/>
                <a:gdLst>
                  <a:gd name="T0" fmla="*/ 3 w 539"/>
                  <a:gd name="T1" fmla="*/ 2 h 399"/>
                  <a:gd name="T2" fmla="*/ 2 w 539"/>
                  <a:gd name="T3" fmla="*/ 2 h 399"/>
                  <a:gd name="T4" fmla="*/ 0 w 539"/>
                  <a:gd name="T5" fmla="*/ 0 h 399"/>
                  <a:gd name="T6" fmla="*/ 3 w 539"/>
                  <a:gd name="T7" fmla="*/ 2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9"/>
                  <a:gd name="T13" fmla="*/ 0 h 399"/>
                  <a:gd name="T14" fmla="*/ 539 w 539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9" h="399">
                    <a:moveTo>
                      <a:pt x="539" y="339"/>
                    </a:moveTo>
                    <a:lnTo>
                      <a:pt x="491" y="399"/>
                    </a:lnTo>
                    <a:lnTo>
                      <a:pt x="0" y="0"/>
                    </a:lnTo>
                    <a:lnTo>
                      <a:pt x="539" y="3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80" name="Freeform 263">
                <a:extLst>
                  <a:ext uri="{FF2B5EF4-FFF2-40B4-BE49-F238E27FC236}">
                    <a16:creationId xmlns:a16="http://schemas.microsoft.com/office/drawing/2014/main" id="{FC007ACD-FEEA-6D21-32B0-0A3BE3043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" y="2471"/>
                <a:ext cx="87" cy="67"/>
              </a:xfrm>
              <a:custGeom>
                <a:avLst/>
                <a:gdLst>
                  <a:gd name="T0" fmla="*/ 2 w 524"/>
                  <a:gd name="T1" fmla="*/ 2 h 399"/>
                  <a:gd name="T2" fmla="*/ 0 w 524"/>
                  <a:gd name="T3" fmla="*/ 0 h 399"/>
                  <a:gd name="T4" fmla="*/ 0 w 524"/>
                  <a:gd name="T5" fmla="*/ 0 h 399"/>
                  <a:gd name="T6" fmla="*/ 2 w 524"/>
                  <a:gd name="T7" fmla="*/ 2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4"/>
                  <a:gd name="T13" fmla="*/ 0 h 399"/>
                  <a:gd name="T14" fmla="*/ 524 w 524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4" h="399">
                    <a:moveTo>
                      <a:pt x="524" y="399"/>
                    </a:moveTo>
                    <a:lnTo>
                      <a:pt x="33" y="0"/>
                    </a:lnTo>
                    <a:lnTo>
                      <a:pt x="0" y="69"/>
                    </a:lnTo>
                    <a:lnTo>
                      <a:pt x="524" y="3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81" name="Freeform 264">
                <a:extLst>
                  <a:ext uri="{FF2B5EF4-FFF2-40B4-BE49-F238E27FC236}">
                    <a16:creationId xmlns:a16="http://schemas.microsoft.com/office/drawing/2014/main" id="{0D9B85B2-9CCE-AD8B-7E66-6F29CA4DF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" y="2471"/>
                <a:ext cx="95" cy="67"/>
              </a:xfrm>
              <a:custGeom>
                <a:avLst/>
                <a:gdLst>
                  <a:gd name="T0" fmla="*/ 3 w 572"/>
                  <a:gd name="T1" fmla="*/ 2 h 399"/>
                  <a:gd name="T2" fmla="*/ 2 w 572"/>
                  <a:gd name="T3" fmla="*/ 2 h 399"/>
                  <a:gd name="T4" fmla="*/ 0 w 572"/>
                  <a:gd name="T5" fmla="*/ 0 h 399"/>
                  <a:gd name="T6" fmla="*/ 0 w 572"/>
                  <a:gd name="T7" fmla="*/ 0 h 399"/>
                  <a:gd name="T8" fmla="*/ 3 w 572"/>
                  <a:gd name="T9" fmla="*/ 2 h 3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2"/>
                  <a:gd name="T16" fmla="*/ 0 h 399"/>
                  <a:gd name="T17" fmla="*/ 572 w 572"/>
                  <a:gd name="T18" fmla="*/ 399 h 3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2" h="399">
                    <a:moveTo>
                      <a:pt x="572" y="339"/>
                    </a:moveTo>
                    <a:lnTo>
                      <a:pt x="524" y="399"/>
                    </a:lnTo>
                    <a:lnTo>
                      <a:pt x="0" y="69"/>
                    </a:lnTo>
                    <a:lnTo>
                      <a:pt x="33" y="0"/>
                    </a:lnTo>
                    <a:lnTo>
                      <a:pt x="572" y="33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82" name="Freeform 265">
                <a:extLst>
                  <a:ext uri="{FF2B5EF4-FFF2-40B4-BE49-F238E27FC236}">
                    <a16:creationId xmlns:a16="http://schemas.microsoft.com/office/drawing/2014/main" id="{260B0453-2F20-C63C-FB36-3AE449FC1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" y="2436"/>
                <a:ext cx="100" cy="47"/>
              </a:xfrm>
              <a:custGeom>
                <a:avLst/>
                <a:gdLst>
                  <a:gd name="T0" fmla="*/ 3 w 600"/>
                  <a:gd name="T1" fmla="*/ 1 h 280"/>
                  <a:gd name="T2" fmla="*/ 3 w 600"/>
                  <a:gd name="T3" fmla="*/ 1 h 280"/>
                  <a:gd name="T4" fmla="*/ 0 w 600"/>
                  <a:gd name="T5" fmla="*/ 0 h 280"/>
                  <a:gd name="T6" fmla="*/ 3 w 600"/>
                  <a:gd name="T7" fmla="*/ 1 h 2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280"/>
                  <a:gd name="T14" fmla="*/ 600 w 600"/>
                  <a:gd name="T15" fmla="*/ 280 h 2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280">
                    <a:moveTo>
                      <a:pt x="600" y="211"/>
                    </a:moveTo>
                    <a:lnTo>
                      <a:pt x="567" y="280"/>
                    </a:lnTo>
                    <a:lnTo>
                      <a:pt x="0" y="0"/>
                    </a:lnTo>
                    <a:lnTo>
                      <a:pt x="600" y="2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83" name="Freeform 266">
                <a:extLst>
                  <a:ext uri="{FF2B5EF4-FFF2-40B4-BE49-F238E27FC236}">
                    <a16:creationId xmlns:a16="http://schemas.microsoft.com/office/drawing/2014/main" id="{E9BA0DEF-FE96-85B8-2631-8B9E4DDF6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" y="2436"/>
                <a:ext cx="98" cy="47"/>
              </a:xfrm>
              <a:custGeom>
                <a:avLst/>
                <a:gdLst>
                  <a:gd name="T0" fmla="*/ 3 w 584"/>
                  <a:gd name="T1" fmla="*/ 1 h 280"/>
                  <a:gd name="T2" fmla="*/ 0 w 584"/>
                  <a:gd name="T3" fmla="*/ 0 h 280"/>
                  <a:gd name="T4" fmla="*/ 0 w 584"/>
                  <a:gd name="T5" fmla="*/ 0 h 280"/>
                  <a:gd name="T6" fmla="*/ 3 w 584"/>
                  <a:gd name="T7" fmla="*/ 1 h 2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4"/>
                  <a:gd name="T13" fmla="*/ 0 h 280"/>
                  <a:gd name="T14" fmla="*/ 584 w 584"/>
                  <a:gd name="T15" fmla="*/ 280 h 2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4" h="280">
                    <a:moveTo>
                      <a:pt x="584" y="280"/>
                    </a:moveTo>
                    <a:lnTo>
                      <a:pt x="17" y="0"/>
                    </a:lnTo>
                    <a:lnTo>
                      <a:pt x="0" y="75"/>
                    </a:lnTo>
                    <a:lnTo>
                      <a:pt x="584" y="2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84" name="Freeform 267">
                <a:extLst>
                  <a:ext uri="{FF2B5EF4-FFF2-40B4-BE49-F238E27FC236}">
                    <a16:creationId xmlns:a16="http://schemas.microsoft.com/office/drawing/2014/main" id="{471E16E8-9F27-4E2C-65E2-13CDAE1BC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" y="2436"/>
                <a:ext cx="103" cy="47"/>
              </a:xfrm>
              <a:custGeom>
                <a:avLst/>
                <a:gdLst>
                  <a:gd name="T0" fmla="*/ 3 w 617"/>
                  <a:gd name="T1" fmla="*/ 1 h 280"/>
                  <a:gd name="T2" fmla="*/ 3 w 617"/>
                  <a:gd name="T3" fmla="*/ 1 h 280"/>
                  <a:gd name="T4" fmla="*/ 0 w 617"/>
                  <a:gd name="T5" fmla="*/ 0 h 280"/>
                  <a:gd name="T6" fmla="*/ 0 w 617"/>
                  <a:gd name="T7" fmla="*/ 0 h 280"/>
                  <a:gd name="T8" fmla="*/ 3 w 617"/>
                  <a:gd name="T9" fmla="*/ 1 h 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7"/>
                  <a:gd name="T16" fmla="*/ 0 h 280"/>
                  <a:gd name="T17" fmla="*/ 617 w 617"/>
                  <a:gd name="T18" fmla="*/ 280 h 2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7" h="280">
                    <a:moveTo>
                      <a:pt x="617" y="211"/>
                    </a:moveTo>
                    <a:lnTo>
                      <a:pt x="584" y="280"/>
                    </a:lnTo>
                    <a:lnTo>
                      <a:pt x="0" y="75"/>
                    </a:lnTo>
                    <a:lnTo>
                      <a:pt x="17" y="0"/>
                    </a:lnTo>
                    <a:lnTo>
                      <a:pt x="617" y="2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85" name="Freeform 268">
                <a:extLst>
                  <a:ext uri="{FF2B5EF4-FFF2-40B4-BE49-F238E27FC236}">
                    <a16:creationId xmlns:a16="http://schemas.microsoft.com/office/drawing/2014/main" id="{E5EBED32-1437-2FA1-235C-A936816A2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2424"/>
                <a:ext cx="106" cy="25"/>
              </a:xfrm>
              <a:custGeom>
                <a:avLst/>
                <a:gdLst>
                  <a:gd name="T0" fmla="*/ 3 w 634"/>
                  <a:gd name="T1" fmla="*/ 0 h 147"/>
                  <a:gd name="T2" fmla="*/ 3 w 634"/>
                  <a:gd name="T3" fmla="*/ 1 h 147"/>
                  <a:gd name="T4" fmla="*/ 0 w 634"/>
                  <a:gd name="T5" fmla="*/ 0 h 147"/>
                  <a:gd name="T6" fmla="*/ 3 w 634"/>
                  <a:gd name="T7" fmla="*/ 0 h 1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4"/>
                  <a:gd name="T13" fmla="*/ 0 h 147"/>
                  <a:gd name="T14" fmla="*/ 634 w 634"/>
                  <a:gd name="T15" fmla="*/ 147 h 1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4" h="147">
                    <a:moveTo>
                      <a:pt x="634" y="72"/>
                    </a:moveTo>
                    <a:lnTo>
                      <a:pt x="617" y="147"/>
                    </a:lnTo>
                    <a:lnTo>
                      <a:pt x="0" y="0"/>
                    </a:lnTo>
                    <a:lnTo>
                      <a:pt x="634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86" name="Freeform 269">
                <a:extLst>
                  <a:ext uri="{FF2B5EF4-FFF2-40B4-BE49-F238E27FC236}">
                    <a16:creationId xmlns:a16="http://schemas.microsoft.com/office/drawing/2014/main" id="{0CB74B7A-3ABA-96BA-554C-C1DFFC6BE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2424"/>
                <a:ext cx="103" cy="25"/>
              </a:xfrm>
              <a:custGeom>
                <a:avLst/>
                <a:gdLst>
                  <a:gd name="T0" fmla="*/ 3 w 617"/>
                  <a:gd name="T1" fmla="*/ 1 h 147"/>
                  <a:gd name="T2" fmla="*/ 0 w 617"/>
                  <a:gd name="T3" fmla="*/ 0 h 147"/>
                  <a:gd name="T4" fmla="*/ 0 w 617"/>
                  <a:gd name="T5" fmla="*/ 0 h 147"/>
                  <a:gd name="T6" fmla="*/ 3 w 617"/>
                  <a:gd name="T7" fmla="*/ 1 h 1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7"/>
                  <a:gd name="T13" fmla="*/ 0 h 147"/>
                  <a:gd name="T14" fmla="*/ 617 w 617"/>
                  <a:gd name="T15" fmla="*/ 147 h 1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7" h="147">
                    <a:moveTo>
                      <a:pt x="617" y="147"/>
                    </a:moveTo>
                    <a:lnTo>
                      <a:pt x="0" y="0"/>
                    </a:lnTo>
                    <a:lnTo>
                      <a:pt x="0" y="78"/>
                    </a:lnTo>
                    <a:lnTo>
                      <a:pt x="617" y="1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87" name="Freeform 270">
                <a:extLst>
                  <a:ext uri="{FF2B5EF4-FFF2-40B4-BE49-F238E27FC236}">
                    <a16:creationId xmlns:a16="http://schemas.microsoft.com/office/drawing/2014/main" id="{A4985D63-7E6C-026A-E50B-DACC08D05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2424"/>
                <a:ext cx="106" cy="25"/>
              </a:xfrm>
              <a:custGeom>
                <a:avLst/>
                <a:gdLst>
                  <a:gd name="T0" fmla="*/ 3 w 634"/>
                  <a:gd name="T1" fmla="*/ 0 h 147"/>
                  <a:gd name="T2" fmla="*/ 3 w 634"/>
                  <a:gd name="T3" fmla="*/ 1 h 147"/>
                  <a:gd name="T4" fmla="*/ 0 w 634"/>
                  <a:gd name="T5" fmla="*/ 0 h 147"/>
                  <a:gd name="T6" fmla="*/ 0 w 634"/>
                  <a:gd name="T7" fmla="*/ 0 h 147"/>
                  <a:gd name="T8" fmla="*/ 3 w 634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4"/>
                  <a:gd name="T16" fmla="*/ 0 h 147"/>
                  <a:gd name="T17" fmla="*/ 634 w 634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4" h="147">
                    <a:moveTo>
                      <a:pt x="634" y="72"/>
                    </a:moveTo>
                    <a:lnTo>
                      <a:pt x="617" y="147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634" y="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88" name="Freeform 271">
                <a:extLst>
                  <a:ext uri="{FF2B5EF4-FFF2-40B4-BE49-F238E27FC236}">
                    <a16:creationId xmlns:a16="http://schemas.microsoft.com/office/drawing/2014/main" id="{F8773C85-8F83-0B96-F9B1-B00D56EA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" y="2424"/>
                <a:ext cx="105" cy="13"/>
              </a:xfrm>
              <a:custGeom>
                <a:avLst/>
                <a:gdLst>
                  <a:gd name="T0" fmla="*/ 3 w 632"/>
                  <a:gd name="T1" fmla="*/ 0 h 78"/>
                  <a:gd name="T2" fmla="*/ 3 w 632"/>
                  <a:gd name="T3" fmla="*/ 0 h 78"/>
                  <a:gd name="T4" fmla="*/ 0 w 632"/>
                  <a:gd name="T5" fmla="*/ 0 h 78"/>
                  <a:gd name="T6" fmla="*/ 3 w 632"/>
                  <a:gd name="T7" fmla="*/ 0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2"/>
                  <a:gd name="T13" fmla="*/ 0 h 78"/>
                  <a:gd name="T14" fmla="*/ 632 w 632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2" h="78">
                    <a:moveTo>
                      <a:pt x="632" y="0"/>
                    </a:moveTo>
                    <a:lnTo>
                      <a:pt x="632" y="78"/>
                    </a:lnTo>
                    <a:lnTo>
                      <a:pt x="0" y="72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89" name="Freeform 272">
                <a:extLst>
                  <a:ext uri="{FF2B5EF4-FFF2-40B4-BE49-F238E27FC236}">
                    <a16:creationId xmlns:a16="http://schemas.microsoft.com/office/drawing/2014/main" id="{DD02084A-A211-02E4-E886-5F8FC7CCC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" y="2436"/>
                <a:ext cx="105" cy="13"/>
              </a:xfrm>
              <a:custGeom>
                <a:avLst/>
                <a:gdLst>
                  <a:gd name="T0" fmla="*/ 3 w 632"/>
                  <a:gd name="T1" fmla="*/ 0 h 75"/>
                  <a:gd name="T2" fmla="*/ 0 w 632"/>
                  <a:gd name="T3" fmla="*/ 0 h 75"/>
                  <a:gd name="T4" fmla="*/ 0 w 632"/>
                  <a:gd name="T5" fmla="*/ 0 h 75"/>
                  <a:gd name="T6" fmla="*/ 3 w 632"/>
                  <a:gd name="T7" fmla="*/ 0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2"/>
                  <a:gd name="T13" fmla="*/ 0 h 75"/>
                  <a:gd name="T14" fmla="*/ 632 w 632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2" h="75">
                    <a:moveTo>
                      <a:pt x="632" y="6"/>
                    </a:moveTo>
                    <a:lnTo>
                      <a:pt x="0" y="0"/>
                    </a:lnTo>
                    <a:lnTo>
                      <a:pt x="17" y="75"/>
                    </a:lnTo>
                    <a:lnTo>
                      <a:pt x="63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90" name="Freeform 273">
                <a:extLst>
                  <a:ext uri="{FF2B5EF4-FFF2-40B4-BE49-F238E27FC236}">
                    <a16:creationId xmlns:a16="http://schemas.microsoft.com/office/drawing/2014/main" id="{7FF06E69-3C00-AD94-6AA5-708A8BE1C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" y="2424"/>
                <a:ext cx="105" cy="25"/>
              </a:xfrm>
              <a:custGeom>
                <a:avLst/>
                <a:gdLst>
                  <a:gd name="T0" fmla="*/ 3 w 632"/>
                  <a:gd name="T1" fmla="*/ 0 h 147"/>
                  <a:gd name="T2" fmla="*/ 3 w 632"/>
                  <a:gd name="T3" fmla="*/ 0 h 147"/>
                  <a:gd name="T4" fmla="*/ 0 w 632"/>
                  <a:gd name="T5" fmla="*/ 1 h 147"/>
                  <a:gd name="T6" fmla="*/ 0 w 632"/>
                  <a:gd name="T7" fmla="*/ 0 h 147"/>
                  <a:gd name="T8" fmla="*/ 3 w 632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2"/>
                  <a:gd name="T16" fmla="*/ 0 h 147"/>
                  <a:gd name="T17" fmla="*/ 632 w 632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2" h="147">
                    <a:moveTo>
                      <a:pt x="632" y="0"/>
                    </a:moveTo>
                    <a:lnTo>
                      <a:pt x="632" y="78"/>
                    </a:lnTo>
                    <a:lnTo>
                      <a:pt x="17" y="147"/>
                    </a:lnTo>
                    <a:lnTo>
                      <a:pt x="0" y="72"/>
                    </a:lnTo>
                    <a:lnTo>
                      <a:pt x="63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91" name="Freeform 274">
                <a:extLst>
                  <a:ext uri="{FF2B5EF4-FFF2-40B4-BE49-F238E27FC236}">
                    <a16:creationId xmlns:a16="http://schemas.microsoft.com/office/drawing/2014/main" id="{809D2DF8-C0BD-6BB9-B3A9-7C4E26589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2436"/>
                <a:ext cx="103" cy="35"/>
              </a:xfrm>
              <a:custGeom>
                <a:avLst/>
                <a:gdLst>
                  <a:gd name="T0" fmla="*/ 3 w 617"/>
                  <a:gd name="T1" fmla="*/ 0 h 211"/>
                  <a:gd name="T2" fmla="*/ 3 w 617"/>
                  <a:gd name="T3" fmla="*/ 0 h 211"/>
                  <a:gd name="T4" fmla="*/ 0 w 617"/>
                  <a:gd name="T5" fmla="*/ 1 h 211"/>
                  <a:gd name="T6" fmla="*/ 3 w 617"/>
                  <a:gd name="T7" fmla="*/ 0 h 2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7"/>
                  <a:gd name="T13" fmla="*/ 0 h 211"/>
                  <a:gd name="T14" fmla="*/ 617 w 617"/>
                  <a:gd name="T15" fmla="*/ 211 h 2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7" h="211">
                    <a:moveTo>
                      <a:pt x="600" y="0"/>
                    </a:moveTo>
                    <a:lnTo>
                      <a:pt x="617" y="75"/>
                    </a:lnTo>
                    <a:lnTo>
                      <a:pt x="0" y="211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92" name="Freeform 275">
                <a:extLst>
                  <a:ext uri="{FF2B5EF4-FFF2-40B4-BE49-F238E27FC236}">
                    <a16:creationId xmlns:a16="http://schemas.microsoft.com/office/drawing/2014/main" id="{6F7FAD59-0B4A-6D54-07E3-8E9A976FE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2449"/>
                <a:ext cx="103" cy="34"/>
              </a:xfrm>
              <a:custGeom>
                <a:avLst/>
                <a:gdLst>
                  <a:gd name="T0" fmla="*/ 3 w 617"/>
                  <a:gd name="T1" fmla="*/ 0 h 205"/>
                  <a:gd name="T2" fmla="*/ 0 w 617"/>
                  <a:gd name="T3" fmla="*/ 1 h 205"/>
                  <a:gd name="T4" fmla="*/ 0 w 617"/>
                  <a:gd name="T5" fmla="*/ 1 h 205"/>
                  <a:gd name="T6" fmla="*/ 3 w 617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7"/>
                  <a:gd name="T13" fmla="*/ 0 h 205"/>
                  <a:gd name="T14" fmla="*/ 617 w 617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7" h="205">
                    <a:moveTo>
                      <a:pt x="617" y="0"/>
                    </a:moveTo>
                    <a:lnTo>
                      <a:pt x="0" y="136"/>
                    </a:lnTo>
                    <a:lnTo>
                      <a:pt x="33" y="205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93" name="Freeform 276">
                <a:extLst>
                  <a:ext uri="{FF2B5EF4-FFF2-40B4-BE49-F238E27FC236}">
                    <a16:creationId xmlns:a16="http://schemas.microsoft.com/office/drawing/2014/main" id="{32432A23-240A-D6F1-C227-3457F5EB9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2436"/>
                <a:ext cx="103" cy="47"/>
              </a:xfrm>
              <a:custGeom>
                <a:avLst/>
                <a:gdLst>
                  <a:gd name="T0" fmla="*/ 3 w 617"/>
                  <a:gd name="T1" fmla="*/ 0 h 280"/>
                  <a:gd name="T2" fmla="*/ 3 w 617"/>
                  <a:gd name="T3" fmla="*/ 0 h 280"/>
                  <a:gd name="T4" fmla="*/ 0 w 617"/>
                  <a:gd name="T5" fmla="*/ 1 h 280"/>
                  <a:gd name="T6" fmla="*/ 0 w 617"/>
                  <a:gd name="T7" fmla="*/ 1 h 280"/>
                  <a:gd name="T8" fmla="*/ 3 w 617"/>
                  <a:gd name="T9" fmla="*/ 0 h 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7"/>
                  <a:gd name="T16" fmla="*/ 0 h 280"/>
                  <a:gd name="T17" fmla="*/ 617 w 617"/>
                  <a:gd name="T18" fmla="*/ 280 h 2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7" h="280">
                    <a:moveTo>
                      <a:pt x="600" y="0"/>
                    </a:moveTo>
                    <a:lnTo>
                      <a:pt x="617" y="75"/>
                    </a:lnTo>
                    <a:lnTo>
                      <a:pt x="33" y="280"/>
                    </a:lnTo>
                    <a:lnTo>
                      <a:pt x="0" y="211"/>
                    </a:lnTo>
                    <a:lnTo>
                      <a:pt x="60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94" name="Freeform 277">
                <a:extLst>
                  <a:ext uri="{FF2B5EF4-FFF2-40B4-BE49-F238E27FC236}">
                    <a16:creationId xmlns:a16="http://schemas.microsoft.com/office/drawing/2014/main" id="{A00C55B2-B7BD-4704-EBF9-62B3B442C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" y="2471"/>
                <a:ext cx="95" cy="57"/>
              </a:xfrm>
              <a:custGeom>
                <a:avLst/>
                <a:gdLst>
                  <a:gd name="T0" fmla="*/ 2 w 572"/>
                  <a:gd name="T1" fmla="*/ 0 h 339"/>
                  <a:gd name="T2" fmla="*/ 3 w 572"/>
                  <a:gd name="T3" fmla="*/ 0 h 339"/>
                  <a:gd name="T4" fmla="*/ 0 w 572"/>
                  <a:gd name="T5" fmla="*/ 2 h 339"/>
                  <a:gd name="T6" fmla="*/ 2 w 572"/>
                  <a:gd name="T7" fmla="*/ 0 h 3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2"/>
                  <a:gd name="T13" fmla="*/ 0 h 339"/>
                  <a:gd name="T14" fmla="*/ 572 w 572"/>
                  <a:gd name="T15" fmla="*/ 339 h 3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2" h="339">
                    <a:moveTo>
                      <a:pt x="539" y="0"/>
                    </a:moveTo>
                    <a:lnTo>
                      <a:pt x="572" y="69"/>
                    </a:lnTo>
                    <a:lnTo>
                      <a:pt x="0" y="339"/>
                    </a:lnTo>
                    <a:lnTo>
                      <a:pt x="5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95" name="Freeform 278">
                <a:extLst>
                  <a:ext uri="{FF2B5EF4-FFF2-40B4-BE49-F238E27FC236}">
                    <a16:creationId xmlns:a16="http://schemas.microsoft.com/office/drawing/2014/main" id="{9B3E866A-8151-66D9-9BAD-027A18D84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" y="2483"/>
                <a:ext cx="95" cy="55"/>
              </a:xfrm>
              <a:custGeom>
                <a:avLst/>
                <a:gdLst>
                  <a:gd name="T0" fmla="*/ 3 w 572"/>
                  <a:gd name="T1" fmla="*/ 0 h 330"/>
                  <a:gd name="T2" fmla="*/ 0 w 572"/>
                  <a:gd name="T3" fmla="*/ 1 h 330"/>
                  <a:gd name="T4" fmla="*/ 0 w 572"/>
                  <a:gd name="T5" fmla="*/ 2 h 330"/>
                  <a:gd name="T6" fmla="*/ 3 w 572"/>
                  <a:gd name="T7" fmla="*/ 0 h 3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2"/>
                  <a:gd name="T13" fmla="*/ 0 h 330"/>
                  <a:gd name="T14" fmla="*/ 572 w 572"/>
                  <a:gd name="T15" fmla="*/ 330 h 3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2" h="330">
                    <a:moveTo>
                      <a:pt x="572" y="0"/>
                    </a:moveTo>
                    <a:lnTo>
                      <a:pt x="0" y="270"/>
                    </a:lnTo>
                    <a:lnTo>
                      <a:pt x="48" y="330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96" name="Freeform 279">
                <a:extLst>
                  <a:ext uri="{FF2B5EF4-FFF2-40B4-BE49-F238E27FC236}">
                    <a16:creationId xmlns:a16="http://schemas.microsoft.com/office/drawing/2014/main" id="{A055FAEA-FFC2-E079-CEE5-174B3A919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" y="2471"/>
                <a:ext cx="95" cy="67"/>
              </a:xfrm>
              <a:custGeom>
                <a:avLst/>
                <a:gdLst>
                  <a:gd name="T0" fmla="*/ 2 w 572"/>
                  <a:gd name="T1" fmla="*/ 0 h 399"/>
                  <a:gd name="T2" fmla="*/ 3 w 572"/>
                  <a:gd name="T3" fmla="*/ 0 h 399"/>
                  <a:gd name="T4" fmla="*/ 0 w 572"/>
                  <a:gd name="T5" fmla="*/ 2 h 399"/>
                  <a:gd name="T6" fmla="*/ 0 w 572"/>
                  <a:gd name="T7" fmla="*/ 2 h 399"/>
                  <a:gd name="T8" fmla="*/ 2 w 572"/>
                  <a:gd name="T9" fmla="*/ 0 h 3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2"/>
                  <a:gd name="T16" fmla="*/ 0 h 399"/>
                  <a:gd name="T17" fmla="*/ 572 w 572"/>
                  <a:gd name="T18" fmla="*/ 399 h 3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2" h="399">
                    <a:moveTo>
                      <a:pt x="539" y="0"/>
                    </a:moveTo>
                    <a:lnTo>
                      <a:pt x="572" y="69"/>
                    </a:lnTo>
                    <a:lnTo>
                      <a:pt x="48" y="399"/>
                    </a:lnTo>
                    <a:lnTo>
                      <a:pt x="0" y="339"/>
                    </a:lnTo>
                    <a:lnTo>
                      <a:pt x="53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97" name="Freeform 280">
                <a:extLst>
                  <a:ext uri="{FF2B5EF4-FFF2-40B4-BE49-F238E27FC236}">
                    <a16:creationId xmlns:a16="http://schemas.microsoft.com/office/drawing/2014/main" id="{15C49E97-7313-BC63-D082-93E92B8C0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" y="2528"/>
                <a:ext cx="83" cy="75"/>
              </a:xfrm>
              <a:custGeom>
                <a:avLst/>
                <a:gdLst>
                  <a:gd name="T0" fmla="*/ 2 w 498"/>
                  <a:gd name="T1" fmla="*/ 0 h 450"/>
                  <a:gd name="T2" fmla="*/ 2 w 498"/>
                  <a:gd name="T3" fmla="*/ 0 h 450"/>
                  <a:gd name="T4" fmla="*/ 0 w 498"/>
                  <a:gd name="T5" fmla="*/ 2 h 450"/>
                  <a:gd name="T6" fmla="*/ 2 w 498"/>
                  <a:gd name="T7" fmla="*/ 0 h 4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8"/>
                  <a:gd name="T13" fmla="*/ 0 h 450"/>
                  <a:gd name="T14" fmla="*/ 498 w 498"/>
                  <a:gd name="T15" fmla="*/ 450 h 4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8" h="450">
                    <a:moveTo>
                      <a:pt x="450" y="0"/>
                    </a:moveTo>
                    <a:lnTo>
                      <a:pt x="498" y="60"/>
                    </a:lnTo>
                    <a:lnTo>
                      <a:pt x="0" y="450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98" name="Freeform 281">
                <a:extLst>
                  <a:ext uri="{FF2B5EF4-FFF2-40B4-BE49-F238E27FC236}">
                    <a16:creationId xmlns:a16="http://schemas.microsoft.com/office/drawing/2014/main" id="{94BB973E-0ABF-807D-05B4-7BB146D5B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" y="2538"/>
                <a:ext cx="83" cy="73"/>
              </a:xfrm>
              <a:custGeom>
                <a:avLst/>
                <a:gdLst>
                  <a:gd name="T0" fmla="*/ 2 w 498"/>
                  <a:gd name="T1" fmla="*/ 0 h 438"/>
                  <a:gd name="T2" fmla="*/ 0 w 498"/>
                  <a:gd name="T3" fmla="*/ 2 h 438"/>
                  <a:gd name="T4" fmla="*/ 0 w 498"/>
                  <a:gd name="T5" fmla="*/ 2 h 438"/>
                  <a:gd name="T6" fmla="*/ 2 w 498"/>
                  <a:gd name="T7" fmla="*/ 0 h 4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8"/>
                  <a:gd name="T13" fmla="*/ 0 h 438"/>
                  <a:gd name="T14" fmla="*/ 498 w 498"/>
                  <a:gd name="T15" fmla="*/ 438 h 4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8" h="438">
                    <a:moveTo>
                      <a:pt x="498" y="0"/>
                    </a:moveTo>
                    <a:lnTo>
                      <a:pt x="0" y="390"/>
                    </a:lnTo>
                    <a:lnTo>
                      <a:pt x="60" y="438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99" name="Freeform 282">
                <a:extLst>
                  <a:ext uri="{FF2B5EF4-FFF2-40B4-BE49-F238E27FC236}">
                    <a16:creationId xmlns:a16="http://schemas.microsoft.com/office/drawing/2014/main" id="{B02E2801-3486-5CEB-FCF3-9EC8A9A76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" y="2528"/>
                <a:ext cx="83" cy="83"/>
              </a:xfrm>
              <a:custGeom>
                <a:avLst/>
                <a:gdLst>
                  <a:gd name="T0" fmla="*/ 2 w 498"/>
                  <a:gd name="T1" fmla="*/ 0 h 498"/>
                  <a:gd name="T2" fmla="*/ 2 w 498"/>
                  <a:gd name="T3" fmla="*/ 0 h 498"/>
                  <a:gd name="T4" fmla="*/ 0 w 498"/>
                  <a:gd name="T5" fmla="*/ 2 h 498"/>
                  <a:gd name="T6" fmla="*/ 0 w 498"/>
                  <a:gd name="T7" fmla="*/ 2 h 498"/>
                  <a:gd name="T8" fmla="*/ 2 w 498"/>
                  <a:gd name="T9" fmla="*/ 0 h 4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498"/>
                  <a:gd name="T17" fmla="*/ 498 w 498"/>
                  <a:gd name="T18" fmla="*/ 498 h 4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498">
                    <a:moveTo>
                      <a:pt x="450" y="0"/>
                    </a:moveTo>
                    <a:lnTo>
                      <a:pt x="498" y="60"/>
                    </a:lnTo>
                    <a:lnTo>
                      <a:pt x="60" y="498"/>
                    </a:lnTo>
                    <a:lnTo>
                      <a:pt x="0" y="450"/>
                    </a:lnTo>
                    <a:lnTo>
                      <a:pt x="45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00" name="Freeform 283">
                <a:extLst>
                  <a:ext uri="{FF2B5EF4-FFF2-40B4-BE49-F238E27FC236}">
                    <a16:creationId xmlns:a16="http://schemas.microsoft.com/office/drawing/2014/main" id="{DEBCCB3B-8FC4-5749-62EA-229FA6BAE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" y="2603"/>
                <a:ext cx="66" cy="90"/>
              </a:xfrm>
              <a:custGeom>
                <a:avLst/>
                <a:gdLst>
                  <a:gd name="T0" fmla="*/ 1 w 399"/>
                  <a:gd name="T1" fmla="*/ 0 h 540"/>
                  <a:gd name="T2" fmla="*/ 2 w 399"/>
                  <a:gd name="T3" fmla="*/ 0 h 540"/>
                  <a:gd name="T4" fmla="*/ 0 w 399"/>
                  <a:gd name="T5" fmla="*/ 3 h 540"/>
                  <a:gd name="T6" fmla="*/ 1 w 399"/>
                  <a:gd name="T7" fmla="*/ 0 h 5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9"/>
                  <a:gd name="T13" fmla="*/ 0 h 540"/>
                  <a:gd name="T14" fmla="*/ 399 w 399"/>
                  <a:gd name="T15" fmla="*/ 540 h 5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9" h="540">
                    <a:moveTo>
                      <a:pt x="339" y="0"/>
                    </a:moveTo>
                    <a:lnTo>
                      <a:pt x="399" y="48"/>
                    </a:lnTo>
                    <a:lnTo>
                      <a:pt x="0" y="540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01" name="Freeform 284">
                <a:extLst>
                  <a:ext uri="{FF2B5EF4-FFF2-40B4-BE49-F238E27FC236}">
                    <a16:creationId xmlns:a16="http://schemas.microsoft.com/office/drawing/2014/main" id="{E65A62DF-FC57-53DA-0CB7-A6BB0F9A2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" y="2611"/>
                <a:ext cx="66" cy="87"/>
              </a:xfrm>
              <a:custGeom>
                <a:avLst/>
                <a:gdLst>
                  <a:gd name="T0" fmla="*/ 2 w 399"/>
                  <a:gd name="T1" fmla="*/ 0 h 524"/>
                  <a:gd name="T2" fmla="*/ 0 w 399"/>
                  <a:gd name="T3" fmla="*/ 2 h 524"/>
                  <a:gd name="T4" fmla="*/ 0 w 399"/>
                  <a:gd name="T5" fmla="*/ 2 h 524"/>
                  <a:gd name="T6" fmla="*/ 2 w 399"/>
                  <a:gd name="T7" fmla="*/ 0 h 5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9"/>
                  <a:gd name="T13" fmla="*/ 0 h 524"/>
                  <a:gd name="T14" fmla="*/ 399 w 399"/>
                  <a:gd name="T15" fmla="*/ 524 h 5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9" h="524">
                    <a:moveTo>
                      <a:pt x="399" y="0"/>
                    </a:moveTo>
                    <a:lnTo>
                      <a:pt x="0" y="492"/>
                    </a:lnTo>
                    <a:lnTo>
                      <a:pt x="69" y="524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02" name="Freeform 285">
                <a:extLst>
                  <a:ext uri="{FF2B5EF4-FFF2-40B4-BE49-F238E27FC236}">
                    <a16:creationId xmlns:a16="http://schemas.microsoft.com/office/drawing/2014/main" id="{B48021C9-F9C1-41DD-4EEF-D400901F0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" y="2603"/>
                <a:ext cx="66" cy="95"/>
              </a:xfrm>
              <a:custGeom>
                <a:avLst/>
                <a:gdLst>
                  <a:gd name="T0" fmla="*/ 1 w 399"/>
                  <a:gd name="T1" fmla="*/ 0 h 572"/>
                  <a:gd name="T2" fmla="*/ 2 w 399"/>
                  <a:gd name="T3" fmla="*/ 0 h 572"/>
                  <a:gd name="T4" fmla="*/ 0 w 399"/>
                  <a:gd name="T5" fmla="*/ 3 h 572"/>
                  <a:gd name="T6" fmla="*/ 0 w 399"/>
                  <a:gd name="T7" fmla="*/ 2 h 572"/>
                  <a:gd name="T8" fmla="*/ 1 w 399"/>
                  <a:gd name="T9" fmla="*/ 0 h 5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9"/>
                  <a:gd name="T16" fmla="*/ 0 h 572"/>
                  <a:gd name="T17" fmla="*/ 399 w 399"/>
                  <a:gd name="T18" fmla="*/ 572 h 5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9" h="572">
                    <a:moveTo>
                      <a:pt x="339" y="0"/>
                    </a:moveTo>
                    <a:lnTo>
                      <a:pt x="399" y="48"/>
                    </a:lnTo>
                    <a:lnTo>
                      <a:pt x="69" y="572"/>
                    </a:lnTo>
                    <a:lnTo>
                      <a:pt x="0" y="540"/>
                    </a:lnTo>
                    <a:lnTo>
                      <a:pt x="33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03" name="Freeform 286">
                <a:extLst>
                  <a:ext uri="{FF2B5EF4-FFF2-40B4-BE49-F238E27FC236}">
                    <a16:creationId xmlns:a16="http://schemas.microsoft.com/office/drawing/2014/main" id="{4F9833FA-DB9A-E40A-7D16-AEC2531F1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" y="2693"/>
                <a:ext cx="46" cy="100"/>
              </a:xfrm>
              <a:custGeom>
                <a:avLst/>
                <a:gdLst>
                  <a:gd name="T0" fmla="*/ 1 w 279"/>
                  <a:gd name="T1" fmla="*/ 0 h 601"/>
                  <a:gd name="T2" fmla="*/ 1 w 279"/>
                  <a:gd name="T3" fmla="*/ 0 h 601"/>
                  <a:gd name="T4" fmla="*/ 0 w 279"/>
                  <a:gd name="T5" fmla="*/ 3 h 601"/>
                  <a:gd name="T6" fmla="*/ 1 w 279"/>
                  <a:gd name="T7" fmla="*/ 0 h 6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9"/>
                  <a:gd name="T13" fmla="*/ 0 h 601"/>
                  <a:gd name="T14" fmla="*/ 279 w 279"/>
                  <a:gd name="T15" fmla="*/ 601 h 6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9" h="601">
                    <a:moveTo>
                      <a:pt x="210" y="0"/>
                    </a:moveTo>
                    <a:lnTo>
                      <a:pt x="279" y="32"/>
                    </a:lnTo>
                    <a:lnTo>
                      <a:pt x="0" y="60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04" name="Freeform 287">
                <a:extLst>
                  <a:ext uri="{FF2B5EF4-FFF2-40B4-BE49-F238E27FC236}">
                    <a16:creationId xmlns:a16="http://schemas.microsoft.com/office/drawing/2014/main" id="{04922402-85C0-39C9-76A8-230259DF6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" y="2698"/>
                <a:ext cx="46" cy="98"/>
              </a:xfrm>
              <a:custGeom>
                <a:avLst/>
                <a:gdLst>
                  <a:gd name="T0" fmla="*/ 1 w 279"/>
                  <a:gd name="T1" fmla="*/ 0 h 586"/>
                  <a:gd name="T2" fmla="*/ 0 w 279"/>
                  <a:gd name="T3" fmla="*/ 3 h 586"/>
                  <a:gd name="T4" fmla="*/ 0 w 279"/>
                  <a:gd name="T5" fmla="*/ 3 h 586"/>
                  <a:gd name="T6" fmla="*/ 1 w 279"/>
                  <a:gd name="T7" fmla="*/ 0 h 5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9"/>
                  <a:gd name="T13" fmla="*/ 0 h 586"/>
                  <a:gd name="T14" fmla="*/ 279 w 279"/>
                  <a:gd name="T15" fmla="*/ 586 h 5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9" h="586">
                    <a:moveTo>
                      <a:pt x="279" y="0"/>
                    </a:moveTo>
                    <a:lnTo>
                      <a:pt x="0" y="569"/>
                    </a:lnTo>
                    <a:lnTo>
                      <a:pt x="75" y="586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05" name="Freeform 288">
                <a:extLst>
                  <a:ext uri="{FF2B5EF4-FFF2-40B4-BE49-F238E27FC236}">
                    <a16:creationId xmlns:a16="http://schemas.microsoft.com/office/drawing/2014/main" id="{8646A602-9DD0-7D9F-3B74-AE5FC1DDE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" y="2693"/>
                <a:ext cx="46" cy="103"/>
              </a:xfrm>
              <a:custGeom>
                <a:avLst/>
                <a:gdLst>
                  <a:gd name="T0" fmla="*/ 1 w 279"/>
                  <a:gd name="T1" fmla="*/ 0 h 618"/>
                  <a:gd name="T2" fmla="*/ 1 w 279"/>
                  <a:gd name="T3" fmla="*/ 0 h 618"/>
                  <a:gd name="T4" fmla="*/ 0 w 279"/>
                  <a:gd name="T5" fmla="*/ 3 h 618"/>
                  <a:gd name="T6" fmla="*/ 0 w 279"/>
                  <a:gd name="T7" fmla="*/ 3 h 618"/>
                  <a:gd name="T8" fmla="*/ 1 w 279"/>
                  <a:gd name="T9" fmla="*/ 0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9"/>
                  <a:gd name="T16" fmla="*/ 0 h 618"/>
                  <a:gd name="T17" fmla="*/ 279 w 279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9" h="618">
                    <a:moveTo>
                      <a:pt x="210" y="0"/>
                    </a:moveTo>
                    <a:lnTo>
                      <a:pt x="279" y="32"/>
                    </a:lnTo>
                    <a:lnTo>
                      <a:pt x="75" y="618"/>
                    </a:lnTo>
                    <a:lnTo>
                      <a:pt x="0" y="601"/>
                    </a:lnTo>
                    <a:lnTo>
                      <a:pt x="21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06" name="Freeform 289">
                <a:extLst>
                  <a:ext uri="{FF2B5EF4-FFF2-40B4-BE49-F238E27FC236}">
                    <a16:creationId xmlns:a16="http://schemas.microsoft.com/office/drawing/2014/main" id="{625A60B0-0750-D471-11E8-779C895E2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" y="2793"/>
                <a:ext cx="24" cy="106"/>
              </a:xfrm>
              <a:custGeom>
                <a:avLst/>
                <a:gdLst>
                  <a:gd name="T0" fmla="*/ 0 w 146"/>
                  <a:gd name="T1" fmla="*/ 0 h 632"/>
                  <a:gd name="T2" fmla="*/ 1 w 146"/>
                  <a:gd name="T3" fmla="*/ 0 h 632"/>
                  <a:gd name="T4" fmla="*/ 0 w 146"/>
                  <a:gd name="T5" fmla="*/ 3 h 632"/>
                  <a:gd name="T6" fmla="*/ 0 w 146"/>
                  <a:gd name="T7" fmla="*/ 0 h 6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6"/>
                  <a:gd name="T13" fmla="*/ 0 h 632"/>
                  <a:gd name="T14" fmla="*/ 146 w 146"/>
                  <a:gd name="T15" fmla="*/ 632 h 6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6" h="632">
                    <a:moveTo>
                      <a:pt x="71" y="0"/>
                    </a:moveTo>
                    <a:lnTo>
                      <a:pt x="146" y="17"/>
                    </a:lnTo>
                    <a:lnTo>
                      <a:pt x="0" y="63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07" name="Freeform 290">
                <a:extLst>
                  <a:ext uri="{FF2B5EF4-FFF2-40B4-BE49-F238E27FC236}">
                    <a16:creationId xmlns:a16="http://schemas.microsoft.com/office/drawing/2014/main" id="{AE420E10-EFB6-1CA5-0F7A-557F4D288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" y="2796"/>
                <a:ext cx="24" cy="103"/>
              </a:xfrm>
              <a:custGeom>
                <a:avLst/>
                <a:gdLst>
                  <a:gd name="T0" fmla="*/ 1 w 146"/>
                  <a:gd name="T1" fmla="*/ 0 h 615"/>
                  <a:gd name="T2" fmla="*/ 0 w 146"/>
                  <a:gd name="T3" fmla="*/ 3 h 615"/>
                  <a:gd name="T4" fmla="*/ 0 w 146"/>
                  <a:gd name="T5" fmla="*/ 3 h 615"/>
                  <a:gd name="T6" fmla="*/ 1 w 146"/>
                  <a:gd name="T7" fmla="*/ 0 h 6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6"/>
                  <a:gd name="T13" fmla="*/ 0 h 615"/>
                  <a:gd name="T14" fmla="*/ 146 w 146"/>
                  <a:gd name="T15" fmla="*/ 615 h 6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6" h="615">
                    <a:moveTo>
                      <a:pt x="146" y="0"/>
                    </a:moveTo>
                    <a:lnTo>
                      <a:pt x="0" y="615"/>
                    </a:lnTo>
                    <a:lnTo>
                      <a:pt x="77" y="615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08" name="Freeform 291">
                <a:extLst>
                  <a:ext uri="{FF2B5EF4-FFF2-40B4-BE49-F238E27FC236}">
                    <a16:creationId xmlns:a16="http://schemas.microsoft.com/office/drawing/2014/main" id="{EA99111B-88C4-A089-1CE7-856B54BC8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" y="2793"/>
                <a:ext cx="24" cy="106"/>
              </a:xfrm>
              <a:custGeom>
                <a:avLst/>
                <a:gdLst>
                  <a:gd name="T0" fmla="*/ 0 w 146"/>
                  <a:gd name="T1" fmla="*/ 0 h 632"/>
                  <a:gd name="T2" fmla="*/ 1 w 146"/>
                  <a:gd name="T3" fmla="*/ 0 h 632"/>
                  <a:gd name="T4" fmla="*/ 0 w 146"/>
                  <a:gd name="T5" fmla="*/ 3 h 632"/>
                  <a:gd name="T6" fmla="*/ 0 w 146"/>
                  <a:gd name="T7" fmla="*/ 3 h 632"/>
                  <a:gd name="T8" fmla="*/ 0 w 146"/>
                  <a:gd name="T9" fmla="*/ 0 h 6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632"/>
                  <a:gd name="T17" fmla="*/ 146 w 146"/>
                  <a:gd name="T18" fmla="*/ 632 h 6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632">
                    <a:moveTo>
                      <a:pt x="71" y="0"/>
                    </a:moveTo>
                    <a:lnTo>
                      <a:pt x="146" y="17"/>
                    </a:lnTo>
                    <a:lnTo>
                      <a:pt x="77" y="632"/>
                    </a:lnTo>
                    <a:lnTo>
                      <a:pt x="0" y="632"/>
                    </a:lnTo>
                    <a:lnTo>
                      <a:pt x="7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09" name="Freeform 292">
                <a:extLst>
                  <a:ext uri="{FF2B5EF4-FFF2-40B4-BE49-F238E27FC236}">
                    <a16:creationId xmlns:a16="http://schemas.microsoft.com/office/drawing/2014/main" id="{35C10770-E620-DB38-CB25-8AB4C522E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" y="2899"/>
                <a:ext cx="13" cy="105"/>
              </a:xfrm>
              <a:custGeom>
                <a:avLst/>
                <a:gdLst>
                  <a:gd name="T0" fmla="*/ 0 w 77"/>
                  <a:gd name="T1" fmla="*/ 0 h 633"/>
                  <a:gd name="T2" fmla="*/ 0 w 77"/>
                  <a:gd name="T3" fmla="*/ 0 h 633"/>
                  <a:gd name="T4" fmla="*/ 0 w 77"/>
                  <a:gd name="T5" fmla="*/ 3 h 633"/>
                  <a:gd name="T6" fmla="*/ 0 w 77"/>
                  <a:gd name="T7" fmla="*/ 0 h 6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633"/>
                  <a:gd name="T14" fmla="*/ 77 w 77"/>
                  <a:gd name="T15" fmla="*/ 633 h 6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633">
                    <a:moveTo>
                      <a:pt x="0" y="0"/>
                    </a:moveTo>
                    <a:lnTo>
                      <a:pt x="77" y="0"/>
                    </a:lnTo>
                    <a:lnTo>
                      <a:pt x="71" y="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10" name="Freeform 293">
                <a:extLst>
                  <a:ext uri="{FF2B5EF4-FFF2-40B4-BE49-F238E27FC236}">
                    <a16:creationId xmlns:a16="http://schemas.microsoft.com/office/drawing/2014/main" id="{4EB5B7D9-930E-5753-35F9-F610CBAE4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" y="2899"/>
                <a:ext cx="12" cy="105"/>
              </a:xfrm>
              <a:custGeom>
                <a:avLst/>
                <a:gdLst>
                  <a:gd name="T0" fmla="*/ 0 w 75"/>
                  <a:gd name="T1" fmla="*/ 0 h 633"/>
                  <a:gd name="T2" fmla="*/ 0 w 75"/>
                  <a:gd name="T3" fmla="*/ 3 h 633"/>
                  <a:gd name="T4" fmla="*/ 0 w 75"/>
                  <a:gd name="T5" fmla="*/ 3 h 633"/>
                  <a:gd name="T6" fmla="*/ 0 w 75"/>
                  <a:gd name="T7" fmla="*/ 0 h 6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633"/>
                  <a:gd name="T14" fmla="*/ 75 w 75"/>
                  <a:gd name="T15" fmla="*/ 633 h 6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633">
                    <a:moveTo>
                      <a:pt x="6" y="0"/>
                    </a:moveTo>
                    <a:lnTo>
                      <a:pt x="0" y="633"/>
                    </a:lnTo>
                    <a:lnTo>
                      <a:pt x="75" y="61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11" name="Freeform 294">
                <a:extLst>
                  <a:ext uri="{FF2B5EF4-FFF2-40B4-BE49-F238E27FC236}">
                    <a16:creationId xmlns:a16="http://schemas.microsoft.com/office/drawing/2014/main" id="{7FB6DA72-5FE9-F1F2-34D6-9FCD0B3CE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" y="2899"/>
                <a:ext cx="24" cy="105"/>
              </a:xfrm>
              <a:custGeom>
                <a:avLst/>
                <a:gdLst>
                  <a:gd name="T0" fmla="*/ 0 w 146"/>
                  <a:gd name="T1" fmla="*/ 0 h 633"/>
                  <a:gd name="T2" fmla="*/ 0 w 146"/>
                  <a:gd name="T3" fmla="*/ 0 h 633"/>
                  <a:gd name="T4" fmla="*/ 1 w 146"/>
                  <a:gd name="T5" fmla="*/ 3 h 633"/>
                  <a:gd name="T6" fmla="*/ 0 w 146"/>
                  <a:gd name="T7" fmla="*/ 3 h 633"/>
                  <a:gd name="T8" fmla="*/ 0 w 146"/>
                  <a:gd name="T9" fmla="*/ 0 h 6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633"/>
                  <a:gd name="T17" fmla="*/ 146 w 146"/>
                  <a:gd name="T18" fmla="*/ 633 h 6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633">
                    <a:moveTo>
                      <a:pt x="0" y="0"/>
                    </a:moveTo>
                    <a:lnTo>
                      <a:pt x="77" y="0"/>
                    </a:lnTo>
                    <a:lnTo>
                      <a:pt x="146" y="616"/>
                    </a:lnTo>
                    <a:lnTo>
                      <a:pt x="71" y="63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12" name="Freeform 295">
                <a:extLst>
                  <a:ext uri="{FF2B5EF4-FFF2-40B4-BE49-F238E27FC236}">
                    <a16:creationId xmlns:a16="http://schemas.microsoft.com/office/drawing/2014/main" id="{EB69CD0B-C31E-BD17-0984-3EDD9DD49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" y="3001"/>
                <a:ext cx="35" cy="103"/>
              </a:xfrm>
              <a:custGeom>
                <a:avLst/>
                <a:gdLst>
                  <a:gd name="T0" fmla="*/ 0 w 210"/>
                  <a:gd name="T1" fmla="*/ 0 h 619"/>
                  <a:gd name="T2" fmla="*/ 0 w 210"/>
                  <a:gd name="T3" fmla="*/ 0 h 619"/>
                  <a:gd name="T4" fmla="*/ 1 w 210"/>
                  <a:gd name="T5" fmla="*/ 3 h 619"/>
                  <a:gd name="T6" fmla="*/ 0 w 210"/>
                  <a:gd name="T7" fmla="*/ 0 h 6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0"/>
                  <a:gd name="T13" fmla="*/ 0 h 619"/>
                  <a:gd name="T14" fmla="*/ 210 w 210"/>
                  <a:gd name="T15" fmla="*/ 619 h 6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0" h="619">
                    <a:moveTo>
                      <a:pt x="0" y="17"/>
                    </a:moveTo>
                    <a:lnTo>
                      <a:pt x="75" y="0"/>
                    </a:lnTo>
                    <a:lnTo>
                      <a:pt x="210" y="61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13" name="Freeform 296">
                <a:extLst>
                  <a:ext uri="{FF2B5EF4-FFF2-40B4-BE49-F238E27FC236}">
                    <a16:creationId xmlns:a16="http://schemas.microsoft.com/office/drawing/2014/main" id="{DE80AA55-C9F3-DA0E-CEE8-E4F77A41F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" y="3001"/>
                <a:ext cx="34" cy="103"/>
              </a:xfrm>
              <a:custGeom>
                <a:avLst/>
                <a:gdLst>
                  <a:gd name="T0" fmla="*/ 0 w 204"/>
                  <a:gd name="T1" fmla="*/ 0 h 619"/>
                  <a:gd name="T2" fmla="*/ 1 w 204"/>
                  <a:gd name="T3" fmla="*/ 3 h 619"/>
                  <a:gd name="T4" fmla="*/ 1 w 204"/>
                  <a:gd name="T5" fmla="*/ 3 h 619"/>
                  <a:gd name="T6" fmla="*/ 0 w 204"/>
                  <a:gd name="T7" fmla="*/ 0 h 6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4"/>
                  <a:gd name="T13" fmla="*/ 0 h 619"/>
                  <a:gd name="T14" fmla="*/ 204 w 204"/>
                  <a:gd name="T15" fmla="*/ 619 h 6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4" h="619">
                    <a:moveTo>
                      <a:pt x="0" y="0"/>
                    </a:moveTo>
                    <a:lnTo>
                      <a:pt x="135" y="619"/>
                    </a:lnTo>
                    <a:lnTo>
                      <a:pt x="204" y="5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14" name="Freeform 297">
                <a:extLst>
                  <a:ext uri="{FF2B5EF4-FFF2-40B4-BE49-F238E27FC236}">
                    <a16:creationId xmlns:a16="http://schemas.microsoft.com/office/drawing/2014/main" id="{DF371299-503C-7D80-345E-A14D7436A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" y="3001"/>
                <a:ext cx="46" cy="103"/>
              </a:xfrm>
              <a:custGeom>
                <a:avLst/>
                <a:gdLst>
                  <a:gd name="T0" fmla="*/ 0 w 279"/>
                  <a:gd name="T1" fmla="*/ 0 h 619"/>
                  <a:gd name="T2" fmla="*/ 0 w 279"/>
                  <a:gd name="T3" fmla="*/ 0 h 619"/>
                  <a:gd name="T4" fmla="*/ 1 w 279"/>
                  <a:gd name="T5" fmla="*/ 3 h 619"/>
                  <a:gd name="T6" fmla="*/ 1 w 279"/>
                  <a:gd name="T7" fmla="*/ 3 h 619"/>
                  <a:gd name="T8" fmla="*/ 0 w 279"/>
                  <a:gd name="T9" fmla="*/ 0 h 6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9"/>
                  <a:gd name="T16" fmla="*/ 0 h 619"/>
                  <a:gd name="T17" fmla="*/ 279 w 279"/>
                  <a:gd name="T18" fmla="*/ 619 h 6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9" h="619">
                    <a:moveTo>
                      <a:pt x="0" y="17"/>
                    </a:moveTo>
                    <a:lnTo>
                      <a:pt x="75" y="0"/>
                    </a:lnTo>
                    <a:lnTo>
                      <a:pt x="279" y="586"/>
                    </a:lnTo>
                    <a:lnTo>
                      <a:pt x="210" y="619"/>
                    </a:lnTo>
                    <a:lnTo>
                      <a:pt x="0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15" name="Freeform 298">
                <a:extLst>
                  <a:ext uri="{FF2B5EF4-FFF2-40B4-BE49-F238E27FC236}">
                    <a16:creationId xmlns:a16="http://schemas.microsoft.com/office/drawing/2014/main" id="{D737A3E0-9A68-C5FA-D164-957AB06E6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" y="3099"/>
                <a:ext cx="56" cy="95"/>
              </a:xfrm>
              <a:custGeom>
                <a:avLst/>
                <a:gdLst>
                  <a:gd name="T0" fmla="*/ 0 w 339"/>
                  <a:gd name="T1" fmla="*/ 0 h 573"/>
                  <a:gd name="T2" fmla="*/ 0 w 339"/>
                  <a:gd name="T3" fmla="*/ 0 h 573"/>
                  <a:gd name="T4" fmla="*/ 1 w 339"/>
                  <a:gd name="T5" fmla="*/ 3 h 573"/>
                  <a:gd name="T6" fmla="*/ 0 w 339"/>
                  <a:gd name="T7" fmla="*/ 0 h 5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9"/>
                  <a:gd name="T13" fmla="*/ 0 h 573"/>
                  <a:gd name="T14" fmla="*/ 339 w 339"/>
                  <a:gd name="T15" fmla="*/ 573 h 5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9" h="573">
                    <a:moveTo>
                      <a:pt x="0" y="33"/>
                    </a:moveTo>
                    <a:lnTo>
                      <a:pt x="69" y="0"/>
                    </a:lnTo>
                    <a:lnTo>
                      <a:pt x="339" y="57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16" name="Freeform 299">
                <a:extLst>
                  <a:ext uri="{FF2B5EF4-FFF2-40B4-BE49-F238E27FC236}">
                    <a16:creationId xmlns:a16="http://schemas.microsoft.com/office/drawing/2014/main" id="{B79C9727-3822-33BA-841E-4679F3850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" y="3099"/>
                <a:ext cx="55" cy="95"/>
              </a:xfrm>
              <a:custGeom>
                <a:avLst/>
                <a:gdLst>
                  <a:gd name="T0" fmla="*/ 0 w 330"/>
                  <a:gd name="T1" fmla="*/ 0 h 573"/>
                  <a:gd name="T2" fmla="*/ 1 w 330"/>
                  <a:gd name="T3" fmla="*/ 3 h 573"/>
                  <a:gd name="T4" fmla="*/ 2 w 330"/>
                  <a:gd name="T5" fmla="*/ 2 h 573"/>
                  <a:gd name="T6" fmla="*/ 0 w 330"/>
                  <a:gd name="T7" fmla="*/ 0 h 5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0"/>
                  <a:gd name="T13" fmla="*/ 0 h 573"/>
                  <a:gd name="T14" fmla="*/ 330 w 330"/>
                  <a:gd name="T15" fmla="*/ 573 h 5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0" h="573">
                    <a:moveTo>
                      <a:pt x="0" y="0"/>
                    </a:moveTo>
                    <a:lnTo>
                      <a:pt x="270" y="573"/>
                    </a:lnTo>
                    <a:lnTo>
                      <a:pt x="330" y="5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17" name="Freeform 300">
                <a:extLst>
                  <a:ext uri="{FF2B5EF4-FFF2-40B4-BE49-F238E27FC236}">
                    <a16:creationId xmlns:a16="http://schemas.microsoft.com/office/drawing/2014/main" id="{057EB063-4EEC-3E31-B7AA-A5580E06C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" y="3099"/>
                <a:ext cx="66" cy="95"/>
              </a:xfrm>
              <a:custGeom>
                <a:avLst/>
                <a:gdLst>
                  <a:gd name="T0" fmla="*/ 0 w 399"/>
                  <a:gd name="T1" fmla="*/ 0 h 573"/>
                  <a:gd name="T2" fmla="*/ 0 w 399"/>
                  <a:gd name="T3" fmla="*/ 0 h 573"/>
                  <a:gd name="T4" fmla="*/ 2 w 399"/>
                  <a:gd name="T5" fmla="*/ 2 h 573"/>
                  <a:gd name="T6" fmla="*/ 1 w 399"/>
                  <a:gd name="T7" fmla="*/ 3 h 573"/>
                  <a:gd name="T8" fmla="*/ 0 w 399"/>
                  <a:gd name="T9" fmla="*/ 0 h 5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9"/>
                  <a:gd name="T16" fmla="*/ 0 h 573"/>
                  <a:gd name="T17" fmla="*/ 399 w 399"/>
                  <a:gd name="T18" fmla="*/ 573 h 5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9" h="573">
                    <a:moveTo>
                      <a:pt x="0" y="33"/>
                    </a:moveTo>
                    <a:lnTo>
                      <a:pt x="69" y="0"/>
                    </a:lnTo>
                    <a:lnTo>
                      <a:pt x="399" y="524"/>
                    </a:lnTo>
                    <a:lnTo>
                      <a:pt x="339" y="573"/>
                    </a:lnTo>
                    <a:lnTo>
                      <a:pt x="0" y="3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18" name="Freeform 301">
                <a:extLst>
                  <a:ext uri="{FF2B5EF4-FFF2-40B4-BE49-F238E27FC236}">
                    <a16:creationId xmlns:a16="http://schemas.microsoft.com/office/drawing/2014/main" id="{DE38CA07-B728-3F18-45A0-65FDB50B0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" y="3186"/>
                <a:ext cx="75" cy="83"/>
              </a:xfrm>
              <a:custGeom>
                <a:avLst/>
                <a:gdLst>
                  <a:gd name="T0" fmla="*/ 0 w 450"/>
                  <a:gd name="T1" fmla="*/ 0 h 499"/>
                  <a:gd name="T2" fmla="*/ 0 w 450"/>
                  <a:gd name="T3" fmla="*/ 0 h 499"/>
                  <a:gd name="T4" fmla="*/ 2 w 450"/>
                  <a:gd name="T5" fmla="*/ 2 h 499"/>
                  <a:gd name="T6" fmla="*/ 0 w 450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0"/>
                  <a:gd name="T13" fmla="*/ 0 h 499"/>
                  <a:gd name="T14" fmla="*/ 450 w 450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0" h="499">
                    <a:moveTo>
                      <a:pt x="0" y="49"/>
                    </a:moveTo>
                    <a:lnTo>
                      <a:pt x="60" y="0"/>
                    </a:lnTo>
                    <a:lnTo>
                      <a:pt x="450" y="49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19" name="Freeform 302">
                <a:extLst>
                  <a:ext uri="{FF2B5EF4-FFF2-40B4-BE49-F238E27FC236}">
                    <a16:creationId xmlns:a16="http://schemas.microsoft.com/office/drawing/2014/main" id="{C5A0F109-16E9-8B27-F31A-53D71FDF8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" y="3186"/>
                <a:ext cx="73" cy="83"/>
              </a:xfrm>
              <a:custGeom>
                <a:avLst/>
                <a:gdLst>
                  <a:gd name="T0" fmla="*/ 0 w 438"/>
                  <a:gd name="T1" fmla="*/ 0 h 499"/>
                  <a:gd name="T2" fmla="*/ 2 w 438"/>
                  <a:gd name="T3" fmla="*/ 2 h 499"/>
                  <a:gd name="T4" fmla="*/ 2 w 438"/>
                  <a:gd name="T5" fmla="*/ 2 h 499"/>
                  <a:gd name="T6" fmla="*/ 0 w 438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8"/>
                  <a:gd name="T13" fmla="*/ 0 h 499"/>
                  <a:gd name="T14" fmla="*/ 438 w 438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8" h="499">
                    <a:moveTo>
                      <a:pt x="0" y="0"/>
                    </a:moveTo>
                    <a:lnTo>
                      <a:pt x="390" y="499"/>
                    </a:lnTo>
                    <a:lnTo>
                      <a:pt x="438" y="4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20" name="Freeform 303">
                <a:extLst>
                  <a:ext uri="{FF2B5EF4-FFF2-40B4-BE49-F238E27FC236}">
                    <a16:creationId xmlns:a16="http://schemas.microsoft.com/office/drawing/2014/main" id="{9740546F-A650-C6FA-8D6F-B3D19D514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" y="3186"/>
                <a:ext cx="83" cy="83"/>
              </a:xfrm>
              <a:custGeom>
                <a:avLst/>
                <a:gdLst>
                  <a:gd name="T0" fmla="*/ 0 w 498"/>
                  <a:gd name="T1" fmla="*/ 0 h 499"/>
                  <a:gd name="T2" fmla="*/ 0 w 498"/>
                  <a:gd name="T3" fmla="*/ 0 h 499"/>
                  <a:gd name="T4" fmla="*/ 2 w 498"/>
                  <a:gd name="T5" fmla="*/ 2 h 499"/>
                  <a:gd name="T6" fmla="*/ 2 w 498"/>
                  <a:gd name="T7" fmla="*/ 2 h 499"/>
                  <a:gd name="T8" fmla="*/ 0 w 498"/>
                  <a:gd name="T9" fmla="*/ 0 h 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499"/>
                  <a:gd name="T17" fmla="*/ 498 w 498"/>
                  <a:gd name="T18" fmla="*/ 499 h 4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499">
                    <a:moveTo>
                      <a:pt x="0" y="49"/>
                    </a:moveTo>
                    <a:lnTo>
                      <a:pt x="60" y="0"/>
                    </a:lnTo>
                    <a:lnTo>
                      <a:pt x="498" y="438"/>
                    </a:lnTo>
                    <a:lnTo>
                      <a:pt x="450" y="499"/>
                    </a:lnTo>
                    <a:lnTo>
                      <a:pt x="0" y="4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21" name="Freeform 304">
                <a:extLst>
                  <a:ext uri="{FF2B5EF4-FFF2-40B4-BE49-F238E27FC236}">
                    <a16:creationId xmlns:a16="http://schemas.microsoft.com/office/drawing/2014/main" id="{D4398DAB-93DD-1E1D-A80B-BDD6704DD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" y="3259"/>
                <a:ext cx="90" cy="67"/>
              </a:xfrm>
              <a:custGeom>
                <a:avLst/>
                <a:gdLst>
                  <a:gd name="T0" fmla="*/ 0 w 539"/>
                  <a:gd name="T1" fmla="*/ 0 h 400"/>
                  <a:gd name="T2" fmla="*/ 0 w 539"/>
                  <a:gd name="T3" fmla="*/ 0 h 400"/>
                  <a:gd name="T4" fmla="*/ 3 w 539"/>
                  <a:gd name="T5" fmla="*/ 2 h 400"/>
                  <a:gd name="T6" fmla="*/ 0 w 539"/>
                  <a:gd name="T7" fmla="*/ 0 h 4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9"/>
                  <a:gd name="T13" fmla="*/ 0 h 400"/>
                  <a:gd name="T14" fmla="*/ 539 w 539"/>
                  <a:gd name="T15" fmla="*/ 400 h 4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9" h="400">
                    <a:moveTo>
                      <a:pt x="0" y="61"/>
                    </a:moveTo>
                    <a:lnTo>
                      <a:pt x="48" y="0"/>
                    </a:lnTo>
                    <a:lnTo>
                      <a:pt x="539" y="40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22" name="Freeform 305">
                <a:extLst>
                  <a:ext uri="{FF2B5EF4-FFF2-40B4-BE49-F238E27FC236}">
                    <a16:creationId xmlns:a16="http://schemas.microsoft.com/office/drawing/2014/main" id="{3ADF0636-DD75-3DAF-097C-5A9EFE5E0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3259"/>
                <a:ext cx="87" cy="67"/>
              </a:xfrm>
              <a:custGeom>
                <a:avLst/>
                <a:gdLst>
                  <a:gd name="T0" fmla="*/ 0 w 524"/>
                  <a:gd name="T1" fmla="*/ 0 h 400"/>
                  <a:gd name="T2" fmla="*/ 2 w 524"/>
                  <a:gd name="T3" fmla="*/ 2 h 400"/>
                  <a:gd name="T4" fmla="*/ 2 w 524"/>
                  <a:gd name="T5" fmla="*/ 2 h 400"/>
                  <a:gd name="T6" fmla="*/ 0 w 524"/>
                  <a:gd name="T7" fmla="*/ 0 h 4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4"/>
                  <a:gd name="T13" fmla="*/ 0 h 400"/>
                  <a:gd name="T14" fmla="*/ 524 w 524"/>
                  <a:gd name="T15" fmla="*/ 400 h 4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4" h="400">
                    <a:moveTo>
                      <a:pt x="0" y="0"/>
                    </a:moveTo>
                    <a:lnTo>
                      <a:pt x="491" y="400"/>
                    </a:lnTo>
                    <a:lnTo>
                      <a:pt x="524" y="3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23" name="Freeform 306">
                <a:extLst>
                  <a:ext uri="{FF2B5EF4-FFF2-40B4-BE49-F238E27FC236}">
                    <a16:creationId xmlns:a16="http://schemas.microsoft.com/office/drawing/2014/main" id="{F263BD5A-F175-B93A-6CE0-E9C3CAACB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" y="3259"/>
                <a:ext cx="95" cy="67"/>
              </a:xfrm>
              <a:custGeom>
                <a:avLst/>
                <a:gdLst>
                  <a:gd name="T0" fmla="*/ 0 w 572"/>
                  <a:gd name="T1" fmla="*/ 0 h 400"/>
                  <a:gd name="T2" fmla="*/ 0 w 572"/>
                  <a:gd name="T3" fmla="*/ 0 h 400"/>
                  <a:gd name="T4" fmla="*/ 3 w 572"/>
                  <a:gd name="T5" fmla="*/ 2 h 400"/>
                  <a:gd name="T6" fmla="*/ 2 w 572"/>
                  <a:gd name="T7" fmla="*/ 2 h 400"/>
                  <a:gd name="T8" fmla="*/ 0 w 572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2"/>
                  <a:gd name="T16" fmla="*/ 0 h 400"/>
                  <a:gd name="T17" fmla="*/ 572 w 572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2" h="400">
                    <a:moveTo>
                      <a:pt x="0" y="61"/>
                    </a:moveTo>
                    <a:lnTo>
                      <a:pt x="48" y="0"/>
                    </a:lnTo>
                    <a:lnTo>
                      <a:pt x="572" y="330"/>
                    </a:lnTo>
                    <a:lnTo>
                      <a:pt x="539" y="400"/>
                    </a:lnTo>
                    <a:lnTo>
                      <a:pt x="0" y="6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24" name="Freeform 307">
                <a:extLst>
                  <a:ext uri="{FF2B5EF4-FFF2-40B4-BE49-F238E27FC236}">
                    <a16:creationId xmlns:a16="http://schemas.microsoft.com/office/drawing/2014/main" id="{A1D93392-EBAE-CE15-88A3-9C495E307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3314"/>
                <a:ext cx="100" cy="47"/>
              </a:xfrm>
              <a:custGeom>
                <a:avLst/>
                <a:gdLst>
                  <a:gd name="T0" fmla="*/ 0 w 600"/>
                  <a:gd name="T1" fmla="*/ 0 h 280"/>
                  <a:gd name="T2" fmla="*/ 0 w 600"/>
                  <a:gd name="T3" fmla="*/ 0 h 280"/>
                  <a:gd name="T4" fmla="*/ 3 w 600"/>
                  <a:gd name="T5" fmla="*/ 1 h 280"/>
                  <a:gd name="T6" fmla="*/ 0 w 600"/>
                  <a:gd name="T7" fmla="*/ 0 h 2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280"/>
                  <a:gd name="T14" fmla="*/ 600 w 600"/>
                  <a:gd name="T15" fmla="*/ 280 h 2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280">
                    <a:moveTo>
                      <a:pt x="0" y="70"/>
                    </a:moveTo>
                    <a:lnTo>
                      <a:pt x="33" y="0"/>
                    </a:lnTo>
                    <a:lnTo>
                      <a:pt x="600" y="28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25" name="Freeform 308">
                <a:extLst>
                  <a:ext uri="{FF2B5EF4-FFF2-40B4-BE49-F238E27FC236}">
                    <a16:creationId xmlns:a16="http://schemas.microsoft.com/office/drawing/2014/main" id="{7461C957-3DDC-163A-4431-57225B40F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3314"/>
                <a:ext cx="98" cy="47"/>
              </a:xfrm>
              <a:custGeom>
                <a:avLst/>
                <a:gdLst>
                  <a:gd name="T0" fmla="*/ 0 w 584"/>
                  <a:gd name="T1" fmla="*/ 0 h 280"/>
                  <a:gd name="T2" fmla="*/ 3 w 584"/>
                  <a:gd name="T3" fmla="*/ 1 h 280"/>
                  <a:gd name="T4" fmla="*/ 3 w 584"/>
                  <a:gd name="T5" fmla="*/ 1 h 280"/>
                  <a:gd name="T6" fmla="*/ 0 w 584"/>
                  <a:gd name="T7" fmla="*/ 0 h 2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4"/>
                  <a:gd name="T13" fmla="*/ 0 h 280"/>
                  <a:gd name="T14" fmla="*/ 584 w 584"/>
                  <a:gd name="T15" fmla="*/ 280 h 2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4" h="280">
                    <a:moveTo>
                      <a:pt x="0" y="0"/>
                    </a:moveTo>
                    <a:lnTo>
                      <a:pt x="567" y="280"/>
                    </a:lnTo>
                    <a:lnTo>
                      <a:pt x="584" y="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26" name="Freeform 309">
                <a:extLst>
                  <a:ext uri="{FF2B5EF4-FFF2-40B4-BE49-F238E27FC236}">
                    <a16:creationId xmlns:a16="http://schemas.microsoft.com/office/drawing/2014/main" id="{87E20A80-1976-D494-B8E2-B6A6912C1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3314"/>
                <a:ext cx="103" cy="47"/>
              </a:xfrm>
              <a:custGeom>
                <a:avLst/>
                <a:gdLst>
                  <a:gd name="T0" fmla="*/ 0 w 617"/>
                  <a:gd name="T1" fmla="*/ 0 h 280"/>
                  <a:gd name="T2" fmla="*/ 0 w 617"/>
                  <a:gd name="T3" fmla="*/ 0 h 280"/>
                  <a:gd name="T4" fmla="*/ 3 w 617"/>
                  <a:gd name="T5" fmla="*/ 1 h 280"/>
                  <a:gd name="T6" fmla="*/ 3 w 617"/>
                  <a:gd name="T7" fmla="*/ 1 h 280"/>
                  <a:gd name="T8" fmla="*/ 0 w 617"/>
                  <a:gd name="T9" fmla="*/ 0 h 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7"/>
                  <a:gd name="T16" fmla="*/ 0 h 280"/>
                  <a:gd name="T17" fmla="*/ 617 w 617"/>
                  <a:gd name="T18" fmla="*/ 280 h 2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7" h="280">
                    <a:moveTo>
                      <a:pt x="0" y="70"/>
                    </a:moveTo>
                    <a:lnTo>
                      <a:pt x="33" y="0"/>
                    </a:lnTo>
                    <a:lnTo>
                      <a:pt x="617" y="205"/>
                    </a:lnTo>
                    <a:lnTo>
                      <a:pt x="600" y="280"/>
                    </a:lnTo>
                    <a:lnTo>
                      <a:pt x="0" y="7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27" name="Freeform 310">
                <a:extLst>
                  <a:ext uri="{FF2B5EF4-FFF2-40B4-BE49-F238E27FC236}">
                    <a16:creationId xmlns:a16="http://schemas.microsoft.com/office/drawing/2014/main" id="{A67C59AC-0000-FAB5-5A05-2BE2043D4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" y="3348"/>
                <a:ext cx="105" cy="25"/>
              </a:xfrm>
              <a:custGeom>
                <a:avLst/>
                <a:gdLst>
                  <a:gd name="T0" fmla="*/ 0 w 632"/>
                  <a:gd name="T1" fmla="*/ 0 h 146"/>
                  <a:gd name="T2" fmla="*/ 0 w 632"/>
                  <a:gd name="T3" fmla="*/ 0 h 146"/>
                  <a:gd name="T4" fmla="*/ 3 w 632"/>
                  <a:gd name="T5" fmla="*/ 1 h 146"/>
                  <a:gd name="T6" fmla="*/ 0 w 632"/>
                  <a:gd name="T7" fmla="*/ 0 h 1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2"/>
                  <a:gd name="T13" fmla="*/ 0 h 146"/>
                  <a:gd name="T14" fmla="*/ 632 w 632"/>
                  <a:gd name="T15" fmla="*/ 146 h 1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2" h="146">
                    <a:moveTo>
                      <a:pt x="0" y="75"/>
                    </a:moveTo>
                    <a:lnTo>
                      <a:pt x="17" y="0"/>
                    </a:lnTo>
                    <a:lnTo>
                      <a:pt x="632" y="146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28" name="Freeform 311">
                <a:extLst>
                  <a:ext uri="{FF2B5EF4-FFF2-40B4-BE49-F238E27FC236}">
                    <a16:creationId xmlns:a16="http://schemas.microsoft.com/office/drawing/2014/main" id="{FD91F05F-71C2-79B6-56C7-F38BE7D86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3348"/>
                <a:ext cx="102" cy="25"/>
              </a:xfrm>
              <a:custGeom>
                <a:avLst/>
                <a:gdLst>
                  <a:gd name="T0" fmla="*/ 0 w 615"/>
                  <a:gd name="T1" fmla="*/ 0 h 146"/>
                  <a:gd name="T2" fmla="*/ 3 w 615"/>
                  <a:gd name="T3" fmla="*/ 1 h 146"/>
                  <a:gd name="T4" fmla="*/ 3 w 615"/>
                  <a:gd name="T5" fmla="*/ 0 h 146"/>
                  <a:gd name="T6" fmla="*/ 0 w 615"/>
                  <a:gd name="T7" fmla="*/ 0 h 1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5"/>
                  <a:gd name="T13" fmla="*/ 0 h 146"/>
                  <a:gd name="T14" fmla="*/ 615 w 615"/>
                  <a:gd name="T15" fmla="*/ 146 h 1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5" h="146">
                    <a:moveTo>
                      <a:pt x="0" y="0"/>
                    </a:moveTo>
                    <a:lnTo>
                      <a:pt x="615" y="146"/>
                    </a:lnTo>
                    <a:lnTo>
                      <a:pt x="615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29" name="Freeform 312">
                <a:extLst>
                  <a:ext uri="{FF2B5EF4-FFF2-40B4-BE49-F238E27FC236}">
                    <a16:creationId xmlns:a16="http://schemas.microsoft.com/office/drawing/2014/main" id="{AF762327-C2EC-5952-8820-422D84343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" y="3348"/>
                <a:ext cx="105" cy="25"/>
              </a:xfrm>
              <a:custGeom>
                <a:avLst/>
                <a:gdLst>
                  <a:gd name="T0" fmla="*/ 0 w 632"/>
                  <a:gd name="T1" fmla="*/ 0 h 146"/>
                  <a:gd name="T2" fmla="*/ 0 w 632"/>
                  <a:gd name="T3" fmla="*/ 0 h 146"/>
                  <a:gd name="T4" fmla="*/ 3 w 632"/>
                  <a:gd name="T5" fmla="*/ 0 h 146"/>
                  <a:gd name="T6" fmla="*/ 3 w 632"/>
                  <a:gd name="T7" fmla="*/ 1 h 146"/>
                  <a:gd name="T8" fmla="*/ 0 w 632"/>
                  <a:gd name="T9" fmla="*/ 0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2"/>
                  <a:gd name="T16" fmla="*/ 0 h 146"/>
                  <a:gd name="T17" fmla="*/ 632 w 632"/>
                  <a:gd name="T18" fmla="*/ 146 h 1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2" h="146">
                    <a:moveTo>
                      <a:pt x="0" y="75"/>
                    </a:moveTo>
                    <a:lnTo>
                      <a:pt x="17" y="0"/>
                    </a:lnTo>
                    <a:lnTo>
                      <a:pt x="632" y="69"/>
                    </a:lnTo>
                    <a:lnTo>
                      <a:pt x="632" y="146"/>
                    </a:lnTo>
                    <a:lnTo>
                      <a:pt x="0" y="7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30" name="Freeform 313">
                <a:extLst>
                  <a:ext uri="{FF2B5EF4-FFF2-40B4-BE49-F238E27FC236}">
                    <a16:creationId xmlns:a16="http://schemas.microsoft.com/office/drawing/2014/main" id="{183BF780-C0DA-2F88-1D28-30541F9C6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3360"/>
                <a:ext cx="106" cy="13"/>
              </a:xfrm>
              <a:custGeom>
                <a:avLst/>
                <a:gdLst>
                  <a:gd name="T0" fmla="*/ 0 w 634"/>
                  <a:gd name="T1" fmla="*/ 0 h 77"/>
                  <a:gd name="T2" fmla="*/ 0 w 634"/>
                  <a:gd name="T3" fmla="*/ 0 h 77"/>
                  <a:gd name="T4" fmla="*/ 3 w 634"/>
                  <a:gd name="T5" fmla="*/ 0 h 77"/>
                  <a:gd name="T6" fmla="*/ 0 w 634"/>
                  <a:gd name="T7" fmla="*/ 0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4"/>
                  <a:gd name="T13" fmla="*/ 0 h 77"/>
                  <a:gd name="T14" fmla="*/ 634 w 634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4" h="77">
                    <a:moveTo>
                      <a:pt x="0" y="77"/>
                    </a:moveTo>
                    <a:lnTo>
                      <a:pt x="0" y="0"/>
                    </a:lnTo>
                    <a:lnTo>
                      <a:pt x="634" y="6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31" name="Freeform 314">
                <a:extLst>
                  <a:ext uri="{FF2B5EF4-FFF2-40B4-BE49-F238E27FC236}">
                    <a16:creationId xmlns:a16="http://schemas.microsoft.com/office/drawing/2014/main" id="{08D23A7C-CA01-C7CB-9DBD-238F89717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3348"/>
                <a:ext cx="106" cy="13"/>
              </a:xfrm>
              <a:custGeom>
                <a:avLst/>
                <a:gdLst>
                  <a:gd name="T0" fmla="*/ 0 w 634"/>
                  <a:gd name="T1" fmla="*/ 0 h 75"/>
                  <a:gd name="T2" fmla="*/ 3 w 634"/>
                  <a:gd name="T3" fmla="*/ 0 h 75"/>
                  <a:gd name="T4" fmla="*/ 3 w 634"/>
                  <a:gd name="T5" fmla="*/ 0 h 75"/>
                  <a:gd name="T6" fmla="*/ 0 w 634"/>
                  <a:gd name="T7" fmla="*/ 0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4"/>
                  <a:gd name="T13" fmla="*/ 0 h 75"/>
                  <a:gd name="T14" fmla="*/ 634 w 634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4" h="75">
                    <a:moveTo>
                      <a:pt x="0" y="69"/>
                    </a:moveTo>
                    <a:lnTo>
                      <a:pt x="634" y="75"/>
                    </a:lnTo>
                    <a:lnTo>
                      <a:pt x="617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32" name="Freeform 315">
                <a:extLst>
                  <a:ext uri="{FF2B5EF4-FFF2-40B4-BE49-F238E27FC236}">
                    <a16:creationId xmlns:a16="http://schemas.microsoft.com/office/drawing/2014/main" id="{1CD76CE5-259E-72D9-298A-BE1CDE3FA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3348"/>
                <a:ext cx="106" cy="25"/>
              </a:xfrm>
              <a:custGeom>
                <a:avLst/>
                <a:gdLst>
                  <a:gd name="T0" fmla="*/ 0 w 634"/>
                  <a:gd name="T1" fmla="*/ 1 h 146"/>
                  <a:gd name="T2" fmla="*/ 0 w 634"/>
                  <a:gd name="T3" fmla="*/ 0 h 146"/>
                  <a:gd name="T4" fmla="*/ 3 w 634"/>
                  <a:gd name="T5" fmla="*/ 0 h 146"/>
                  <a:gd name="T6" fmla="*/ 3 w 634"/>
                  <a:gd name="T7" fmla="*/ 0 h 146"/>
                  <a:gd name="T8" fmla="*/ 0 w 634"/>
                  <a:gd name="T9" fmla="*/ 1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4"/>
                  <a:gd name="T16" fmla="*/ 0 h 146"/>
                  <a:gd name="T17" fmla="*/ 634 w 634"/>
                  <a:gd name="T18" fmla="*/ 146 h 1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4" h="146">
                    <a:moveTo>
                      <a:pt x="0" y="146"/>
                    </a:moveTo>
                    <a:lnTo>
                      <a:pt x="0" y="69"/>
                    </a:lnTo>
                    <a:lnTo>
                      <a:pt x="617" y="0"/>
                    </a:lnTo>
                    <a:lnTo>
                      <a:pt x="634" y="75"/>
                    </a:lnTo>
                    <a:lnTo>
                      <a:pt x="0" y="1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33" name="Freeform 316">
                <a:extLst>
                  <a:ext uri="{FF2B5EF4-FFF2-40B4-BE49-F238E27FC236}">
                    <a16:creationId xmlns:a16="http://schemas.microsoft.com/office/drawing/2014/main" id="{4AB6C688-A997-2B4E-CB0F-8F608A9BB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" y="3326"/>
                <a:ext cx="103" cy="35"/>
              </a:xfrm>
              <a:custGeom>
                <a:avLst/>
                <a:gdLst>
                  <a:gd name="T0" fmla="*/ 0 w 617"/>
                  <a:gd name="T1" fmla="*/ 1 h 210"/>
                  <a:gd name="T2" fmla="*/ 0 w 617"/>
                  <a:gd name="T3" fmla="*/ 1 h 210"/>
                  <a:gd name="T4" fmla="*/ 3 w 617"/>
                  <a:gd name="T5" fmla="*/ 0 h 210"/>
                  <a:gd name="T6" fmla="*/ 0 w 617"/>
                  <a:gd name="T7" fmla="*/ 1 h 2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7"/>
                  <a:gd name="T13" fmla="*/ 0 h 210"/>
                  <a:gd name="T14" fmla="*/ 617 w 617"/>
                  <a:gd name="T15" fmla="*/ 210 h 2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7" h="210">
                    <a:moveTo>
                      <a:pt x="17" y="210"/>
                    </a:moveTo>
                    <a:lnTo>
                      <a:pt x="0" y="135"/>
                    </a:lnTo>
                    <a:lnTo>
                      <a:pt x="617" y="0"/>
                    </a:lnTo>
                    <a:lnTo>
                      <a:pt x="17" y="2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34" name="Freeform 317">
                <a:extLst>
                  <a:ext uri="{FF2B5EF4-FFF2-40B4-BE49-F238E27FC236}">
                    <a16:creationId xmlns:a16="http://schemas.microsoft.com/office/drawing/2014/main" id="{83530218-40E9-8EB4-20D1-07B3FB8EB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" y="3314"/>
                <a:ext cx="103" cy="34"/>
              </a:xfrm>
              <a:custGeom>
                <a:avLst/>
                <a:gdLst>
                  <a:gd name="T0" fmla="*/ 0 w 617"/>
                  <a:gd name="T1" fmla="*/ 1 h 205"/>
                  <a:gd name="T2" fmla="*/ 3 w 617"/>
                  <a:gd name="T3" fmla="*/ 0 h 205"/>
                  <a:gd name="T4" fmla="*/ 3 w 617"/>
                  <a:gd name="T5" fmla="*/ 0 h 205"/>
                  <a:gd name="T6" fmla="*/ 0 w 617"/>
                  <a:gd name="T7" fmla="*/ 1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7"/>
                  <a:gd name="T13" fmla="*/ 0 h 205"/>
                  <a:gd name="T14" fmla="*/ 617 w 617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7" h="205">
                    <a:moveTo>
                      <a:pt x="0" y="205"/>
                    </a:moveTo>
                    <a:lnTo>
                      <a:pt x="617" y="70"/>
                    </a:lnTo>
                    <a:lnTo>
                      <a:pt x="584" y="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35" name="Freeform 318">
                <a:extLst>
                  <a:ext uri="{FF2B5EF4-FFF2-40B4-BE49-F238E27FC236}">
                    <a16:creationId xmlns:a16="http://schemas.microsoft.com/office/drawing/2014/main" id="{802E37E8-72E1-6F1F-7099-698515CBD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" y="3314"/>
                <a:ext cx="103" cy="47"/>
              </a:xfrm>
              <a:custGeom>
                <a:avLst/>
                <a:gdLst>
                  <a:gd name="T0" fmla="*/ 0 w 617"/>
                  <a:gd name="T1" fmla="*/ 1 h 280"/>
                  <a:gd name="T2" fmla="*/ 0 w 617"/>
                  <a:gd name="T3" fmla="*/ 1 h 280"/>
                  <a:gd name="T4" fmla="*/ 3 w 617"/>
                  <a:gd name="T5" fmla="*/ 0 h 280"/>
                  <a:gd name="T6" fmla="*/ 3 w 617"/>
                  <a:gd name="T7" fmla="*/ 0 h 280"/>
                  <a:gd name="T8" fmla="*/ 0 w 617"/>
                  <a:gd name="T9" fmla="*/ 1 h 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7"/>
                  <a:gd name="T16" fmla="*/ 0 h 280"/>
                  <a:gd name="T17" fmla="*/ 617 w 617"/>
                  <a:gd name="T18" fmla="*/ 280 h 2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7" h="280">
                    <a:moveTo>
                      <a:pt x="17" y="280"/>
                    </a:moveTo>
                    <a:lnTo>
                      <a:pt x="0" y="205"/>
                    </a:lnTo>
                    <a:lnTo>
                      <a:pt x="584" y="0"/>
                    </a:lnTo>
                    <a:lnTo>
                      <a:pt x="617" y="70"/>
                    </a:lnTo>
                    <a:lnTo>
                      <a:pt x="17" y="28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36" name="Freeform 319">
                <a:extLst>
                  <a:ext uri="{FF2B5EF4-FFF2-40B4-BE49-F238E27FC236}">
                    <a16:creationId xmlns:a16="http://schemas.microsoft.com/office/drawing/2014/main" id="{E70A7A6E-EF91-29BC-8FDF-9391A7E85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" y="3269"/>
                <a:ext cx="95" cy="57"/>
              </a:xfrm>
              <a:custGeom>
                <a:avLst/>
                <a:gdLst>
                  <a:gd name="T0" fmla="*/ 0 w 572"/>
                  <a:gd name="T1" fmla="*/ 2 h 339"/>
                  <a:gd name="T2" fmla="*/ 0 w 572"/>
                  <a:gd name="T3" fmla="*/ 1 h 339"/>
                  <a:gd name="T4" fmla="*/ 3 w 572"/>
                  <a:gd name="T5" fmla="*/ 0 h 339"/>
                  <a:gd name="T6" fmla="*/ 0 w 572"/>
                  <a:gd name="T7" fmla="*/ 2 h 3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2"/>
                  <a:gd name="T13" fmla="*/ 0 h 339"/>
                  <a:gd name="T14" fmla="*/ 572 w 572"/>
                  <a:gd name="T15" fmla="*/ 339 h 3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2" h="339">
                    <a:moveTo>
                      <a:pt x="33" y="339"/>
                    </a:moveTo>
                    <a:lnTo>
                      <a:pt x="0" y="269"/>
                    </a:lnTo>
                    <a:lnTo>
                      <a:pt x="572" y="0"/>
                    </a:lnTo>
                    <a:lnTo>
                      <a:pt x="33" y="3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37" name="Freeform 320">
                <a:extLst>
                  <a:ext uri="{FF2B5EF4-FFF2-40B4-BE49-F238E27FC236}">
                    <a16:creationId xmlns:a16="http://schemas.microsoft.com/office/drawing/2014/main" id="{6DBD1ACF-CA2E-D4E8-752E-8043D1660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" y="3259"/>
                <a:ext cx="95" cy="55"/>
              </a:xfrm>
              <a:custGeom>
                <a:avLst/>
                <a:gdLst>
                  <a:gd name="T0" fmla="*/ 0 w 572"/>
                  <a:gd name="T1" fmla="*/ 2 h 330"/>
                  <a:gd name="T2" fmla="*/ 3 w 572"/>
                  <a:gd name="T3" fmla="*/ 0 h 330"/>
                  <a:gd name="T4" fmla="*/ 2 w 572"/>
                  <a:gd name="T5" fmla="*/ 0 h 330"/>
                  <a:gd name="T6" fmla="*/ 0 w 572"/>
                  <a:gd name="T7" fmla="*/ 2 h 3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2"/>
                  <a:gd name="T13" fmla="*/ 0 h 330"/>
                  <a:gd name="T14" fmla="*/ 572 w 572"/>
                  <a:gd name="T15" fmla="*/ 330 h 3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2" h="330">
                    <a:moveTo>
                      <a:pt x="0" y="330"/>
                    </a:moveTo>
                    <a:lnTo>
                      <a:pt x="572" y="61"/>
                    </a:lnTo>
                    <a:lnTo>
                      <a:pt x="524" y="0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38" name="Freeform 321">
                <a:extLst>
                  <a:ext uri="{FF2B5EF4-FFF2-40B4-BE49-F238E27FC236}">
                    <a16:creationId xmlns:a16="http://schemas.microsoft.com/office/drawing/2014/main" id="{E5E83EC1-4118-30B2-2E57-E511BF171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" y="3259"/>
                <a:ext cx="95" cy="67"/>
              </a:xfrm>
              <a:custGeom>
                <a:avLst/>
                <a:gdLst>
                  <a:gd name="T0" fmla="*/ 0 w 572"/>
                  <a:gd name="T1" fmla="*/ 2 h 400"/>
                  <a:gd name="T2" fmla="*/ 0 w 572"/>
                  <a:gd name="T3" fmla="*/ 2 h 400"/>
                  <a:gd name="T4" fmla="*/ 2 w 572"/>
                  <a:gd name="T5" fmla="*/ 0 h 400"/>
                  <a:gd name="T6" fmla="*/ 3 w 572"/>
                  <a:gd name="T7" fmla="*/ 0 h 400"/>
                  <a:gd name="T8" fmla="*/ 0 w 572"/>
                  <a:gd name="T9" fmla="*/ 2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2"/>
                  <a:gd name="T16" fmla="*/ 0 h 400"/>
                  <a:gd name="T17" fmla="*/ 572 w 572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2" h="400">
                    <a:moveTo>
                      <a:pt x="33" y="400"/>
                    </a:moveTo>
                    <a:lnTo>
                      <a:pt x="0" y="330"/>
                    </a:lnTo>
                    <a:lnTo>
                      <a:pt x="524" y="0"/>
                    </a:lnTo>
                    <a:lnTo>
                      <a:pt x="572" y="61"/>
                    </a:lnTo>
                    <a:lnTo>
                      <a:pt x="33" y="40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39" name="Freeform 322">
                <a:extLst>
                  <a:ext uri="{FF2B5EF4-FFF2-40B4-BE49-F238E27FC236}">
                    <a16:creationId xmlns:a16="http://schemas.microsoft.com/office/drawing/2014/main" id="{F87A7F81-DE3D-44B0-2BA8-CD5CFD651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" y="3194"/>
                <a:ext cx="83" cy="75"/>
              </a:xfrm>
              <a:custGeom>
                <a:avLst/>
                <a:gdLst>
                  <a:gd name="T0" fmla="*/ 0 w 498"/>
                  <a:gd name="T1" fmla="*/ 2 h 450"/>
                  <a:gd name="T2" fmla="*/ 0 w 498"/>
                  <a:gd name="T3" fmla="*/ 2 h 450"/>
                  <a:gd name="T4" fmla="*/ 2 w 498"/>
                  <a:gd name="T5" fmla="*/ 0 h 450"/>
                  <a:gd name="T6" fmla="*/ 0 w 498"/>
                  <a:gd name="T7" fmla="*/ 2 h 4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8"/>
                  <a:gd name="T13" fmla="*/ 0 h 450"/>
                  <a:gd name="T14" fmla="*/ 498 w 498"/>
                  <a:gd name="T15" fmla="*/ 450 h 4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8" h="450">
                    <a:moveTo>
                      <a:pt x="48" y="450"/>
                    </a:moveTo>
                    <a:lnTo>
                      <a:pt x="0" y="389"/>
                    </a:lnTo>
                    <a:lnTo>
                      <a:pt x="498" y="0"/>
                    </a:lnTo>
                    <a:lnTo>
                      <a:pt x="48" y="4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40" name="Freeform 323">
                <a:extLst>
                  <a:ext uri="{FF2B5EF4-FFF2-40B4-BE49-F238E27FC236}">
                    <a16:creationId xmlns:a16="http://schemas.microsoft.com/office/drawing/2014/main" id="{55441198-9876-AFD5-0EF6-09636E870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" y="3186"/>
                <a:ext cx="83" cy="73"/>
              </a:xfrm>
              <a:custGeom>
                <a:avLst/>
                <a:gdLst>
                  <a:gd name="T0" fmla="*/ 0 w 498"/>
                  <a:gd name="T1" fmla="*/ 2 h 438"/>
                  <a:gd name="T2" fmla="*/ 2 w 498"/>
                  <a:gd name="T3" fmla="*/ 0 h 438"/>
                  <a:gd name="T4" fmla="*/ 2 w 498"/>
                  <a:gd name="T5" fmla="*/ 0 h 438"/>
                  <a:gd name="T6" fmla="*/ 0 w 498"/>
                  <a:gd name="T7" fmla="*/ 2 h 4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8"/>
                  <a:gd name="T13" fmla="*/ 0 h 438"/>
                  <a:gd name="T14" fmla="*/ 498 w 498"/>
                  <a:gd name="T15" fmla="*/ 438 h 4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8" h="438">
                    <a:moveTo>
                      <a:pt x="0" y="438"/>
                    </a:moveTo>
                    <a:lnTo>
                      <a:pt x="498" y="49"/>
                    </a:lnTo>
                    <a:lnTo>
                      <a:pt x="438" y="0"/>
                    </a:lnTo>
                    <a:lnTo>
                      <a:pt x="0" y="4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41" name="Freeform 324">
                <a:extLst>
                  <a:ext uri="{FF2B5EF4-FFF2-40B4-BE49-F238E27FC236}">
                    <a16:creationId xmlns:a16="http://schemas.microsoft.com/office/drawing/2014/main" id="{5459788C-94C0-B575-8D46-AA64B3B33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" y="3186"/>
                <a:ext cx="83" cy="83"/>
              </a:xfrm>
              <a:custGeom>
                <a:avLst/>
                <a:gdLst>
                  <a:gd name="T0" fmla="*/ 0 w 498"/>
                  <a:gd name="T1" fmla="*/ 2 h 499"/>
                  <a:gd name="T2" fmla="*/ 0 w 498"/>
                  <a:gd name="T3" fmla="*/ 2 h 499"/>
                  <a:gd name="T4" fmla="*/ 2 w 498"/>
                  <a:gd name="T5" fmla="*/ 0 h 499"/>
                  <a:gd name="T6" fmla="*/ 2 w 498"/>
                  <a:gd name="T7" fmla="*/ 0 h 499"/>
                  <a:gd name="T8" fmla="*/ 0 w 498"/>
                  <a:gd name="T9" fmla="*/ 2 h 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499"/>
                  <a:gd name="T17" fmla="*/ 498 w 498"/>
                  <a:gd name="T18" fmla="*/ 499 h 4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499">
                    <a:moveTo>
                      <a:pt x="48" y="499"/>
                    </a:moveTo>
                    <a:lnTo>
                      <a:pt x="0" y="438"/>
                    </a:lnTo>
                    <a:lnTo>
                      <a:pt x="438" y="0"/>
                    </a:lnTo>
                    <a:lnTo>
                      <a:pt x="498" y="49"/>
                    </a:lnTo>
                    <a:lnTo>
                      <a:pt x="48" y="49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42" name="Freeform 325">
                <a:extLst>
                  <a:ext uri="{FF2B5EF4-FFF2-40B4-BE49-F238E27FC236}">
                    <a16:creationId xmlns:a16="http://schemas.microsoft.com/office/drawing/2014/main" id="{1B08C15E-ECF0-5672-7EB6-0E5DF000D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6" y="3104"/>
                <a:ext cx="66" cy="90"/>
              </a:xfrm>
              <a:custGeom>
                <a:avLst/>
                <a:gdLst>
                  <a:gd name="T0" fmla="*/ 0 w 399"/>
                  <a:gd name="T1" fmla="*/ 3 h 540"/>
                  <a:gd name="T2" fmla="*/ 0 w 399"/>
                  <a:gd name="T3" fmla="*/ 2 h 540"/>
                  <a:gd name="T4" fmla="*/ 2 w 399"/>
                  <a:gd name="T5" fmla="*/ 0 h 540"/>
                  <a:gd name="T6" fmla="*/ 0 w 399"/>
                  <a:gd name="T7" fmla="*/ 3 h 5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9"/>
                  <a:gd name="T13" fmla="*/ 0 h 540"/>
                  <a:gd name="T14" fmla="*/ 399 w 399"/>
                  <a:gd name="T15" fmla="*/ 540 h 5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9" h="540">
                    <a:moveTo>
                      <a:pt x="60" y="540"/>
                    </a:moveTo>
                    <a:lnTo>
                      <a:pt x="0" y="491"/>
                    </a:lnTo>
                    <a:lnTo>
                      <a:pt x="399" y="0"/>
                    </a:lnTo>
                    <a:lnTo>
                      <a:pt x="60" y="5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43" name="Freeform 326">
                <a:extLst>
                  <a:ext uri="{FF2B5EF4-FFF2-40B4-BE49-F238E27FC236}">
                    <a16:creationId xmlns:a16="http://schemas.microsoft.com/office/drawing/2014/main" id="{BE680378-E690-7F21-A73A-4EC60B81D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6" y="3099"/>
                <a:ext cx="66" cy="87"/>
              </a:xfrm>
              <a:custGeom>
                <a:avLst/>
                <a:gdLst>
                  <a:gd name="T0" fmla="*/ 0 w 399"/>
                  <a:gd name="T1" fmla="*/ 2 h 524"/>
                  <a:gd name="T2" fmla="*/ 2 w 399"/>
                  <a:gd name="T3" fmla="*/ 0 h 524"/>
                  <a:gd name="T4" fmla="*/ 1 w 399"/>
                  <a:gd name="T5" fmla="*/ 0 h 524"/>
                  <a:gd name="T6" fmla="*/ 0 w 399"/>
                  <a:gd name="T7" fmla="*/ 2 h 5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9"/>
                  <a:gd name="T13" fmla="*/ 0 h 524"/>
                  <a:gd name="T14" fmla="*/ 399 w 399"/>
                  <a:gd name="T15" fmla="*/ 524 h 5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9" h="524">
                    <a:moveTo>
                      <a:pt x="0" y="524"/>
                    </a:moveTo>
                    <a:lnTo>
                      <a:pt x="399" y="33"/>
                    </a:lnTo>
                    <a:lnTo>
                      <a:pt x="329" y="0"/>
                    </a:lnTo>
                    <a:lnTo>
                      <a:pt x="0" y="5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44" name="Freeform 327">
                <a:extLst>
                  <a:ext uri="{FF2B5EF4-FFF2-40B4-BE49-F238E27FC236}">
                    <a16:creationId xmlns:a16="http://schemas.microsoft.com/office/drawing/2014/main" id="{A6E0A3D5-0AD9-BEFE-C130-C2987F158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6" y="3099"/>
                <a:ext cx="66" cy="95"/>
              </a:xfrm>
              <a:custGeom>
                <a:avLst/>
                <a:gdLst>
                  <a:gd name="T0" fmla="*/ 0 w 399"/>
                  <a:gd name="T1" fmla="*/ 3 h 573"/>
                  <a:gd name="T2" fmla="*/ 0 w 399"/>
                  <a:gd name="T3" fmla="*/ 2 h 573"/>
                  <a:gd name="T4" fmla="*/ 1 w 399"/>
                  <a:gd name="T5" fmla="*/ 0 h 573"/>
                  <a:gd name="T6" fmla="*/ 2 w 399"/>
                  <a:gd name="T7" fmla="*/ 0 h 573"/>
                  <a:gd name="T8" fmla="*/ 0 w 399"/>
                  <a:gd name="T9" fmla="*/ 3 h 5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9"/>
                  <a:gd name="T16" fmla="*/ 0 h 573"/>
                  <a:gd name="T17" fmla="*/ 399 w 399"/>
                  <a:gd name="T18" fmla="*/ 573 h 5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9" h="573">
                    <a:moveTo>
                      <a:pt x="60" y="573"/>
                    </a:moveTo>
                    <a:lnTo>
                      <a:pt x="0" y="524"/>
                    </a:lnTo>
                    <a:lnTo>
                      <a:pt x="329" y="0"/>
                    </a:lnTo>
                    <a:lnTo>
                      <a:pt x="399" y="33"/>
                    </a:lnTo>
                    <a:lnTo>
                      <a:pt x="60" y="5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45" name="Freeform 328">
                <a:extLst>
                  <a:ext uri="{FF2B5EF4-FFF2-40B4-BE49-F238E27FC236}">
                    <a16:creationId xmlns:a16="http://schemas.microsoft.com/office/drawing/2014/main" id="{DB3690B6-D393-832D-3508-C774AE58B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3004"/>
                <a:ext cx="46" cy="100"/>
              </a:xfrm>
              <a:custGeom>
                <a:avLst/>
                <a:gdLst>
                  <a:gd name="T0" fmla="*/ 0 w 280"/>
                  <a:gd name="T1" fmla="*/ 3 h 602"/>
                  <a:gd name="T2" fmla="*/ 0 w 280"/>
                  <a:gd name="T3" fmla="*/ 3 h 602"/>
                  <a:gd name="T4" fmla="*/ 1 w 280"/>
                  <a:gd name="T5" fmla="*/ 0 h 602"/>
                  <a:gd name="T6" fmla="*/ 0 w 280"/>
                  <a:gd name="T7" fmla="*/ 3 h 6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02"/>
                  <a:gd name="T14" fmla="*/ 280 w 280"/>
                  <a:gd name="T15" fmla="*/ 602 h 6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02">
                    <a:moveTo>
                      <a:pt x="70" y="602"/>
                    </a:moveTo>
                    <a:lnTo>
                      <a:pt x="0" y="569"/>
                    </a:lnTo>
                    <a:lnTo>
                      <a:pt x="280" y="0"/>
                    </a:lnTo>
                    <a:lnTo>
                      <a:pt x="70" y="6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46" name="Freeform 329">
                <a:extLst>
                  <a:ext uri="{FF2B5EF4-FFF2-40B4-BE49-F238E27FC236}">
                    <a16:creationId xmlns:a16="http://schemas.microsoft.com/office/drawing/2014/main" id="{D5D847C3-C21D-298B-7E42-FD602232E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3001"/>
                <a:ext cx="46" cy="98"/>
              </a:xfrm>
              <a:custGeom>
                <a:avLst/>
                <a:gdLst>
                  <a:gd name="T0" fmla="*/ 0 w 280"/>
                  <a:gd name="T1" fmla="*/ 3 h 586"/>
                  <a:gd name="T2" fmla="*/ 1 w 280"/>
                  <a:gd name="T3" fmla="*/ 0 h 586"/>
                  <a:gd name="T4" fmla="*/ 1 w 280"/>
                  <a:gd name="T5" fmla="*/ 0 h 586"/>
                  <a:gd name="T6" fmla="*/ 0 w 280"/>
                  <a:gd name="T7" fmla="*/ 3 h 5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586"/>
                  <a:gd name="T14" fmla="*/ 280 w 280"/>
                  <a:gd name="T15" fmla="*/ 586 h 5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586">
                    <a:moveTo>
                      <a:pt x="0" y="586"/>
                    </a:moveTo>
                    <a:lnTo>
                      <a:pt x="280" y="17"/>
                    </a:lnTo>
                    <a:lnTo>
                      <a:pt x="205" y="0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47" name="Freeform 330">
                <a:extLst>
                  <a:ext uri="{FF2B5EF4-FFF2-40B4-BE49-F238E27FC236}">
                    <a16:creationId xmlns:a16="http://schemas.microsoft.com/office/drawing/2014/main" id="{B78E4968-AE94-2B8C-F8DB-B998626CD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3001"/>
                <a:ext cx="46" cy="103"/>
              </a:xfrm>
              <a:custGeom>
                <a:avLst/>
                <a:gdLst>
                  <a:gd name="T0" fmla="*/ 0 w 280"/>
                  <a:gd name="T1" fmla="*/ 3 h 619"/>
                  <a:gd name="T2" fmla="*/ 0 w 280"/>
                  <a:gd name="T3" fmla="*/ 3 h 619"/>
                  <a:gd name="T4" fmla="*/ 1 w 280"/>
                  <a:gd name="T5" fmla="*/ 0 h 619"/>
                  <a:gd name="T6" fmla="*/ 1 w 280"/>
                  <a:gd name="T7" fmla="*/ 0 h 619"/>
                  <a:gd name="T8" fmla="*/ 0 w 280"/>
                  <a:gd name="T9" fmla="*/ 3 h 6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0"/>
                  <a:gd name="T16" fmla="*/ 0 h 619"/>
                  <a:gd name="T17" fmla="*/ 280 w 280"/>
                  <a:gd name="T18" fmla="*/ 619 h 6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0" h="619">
                    <a:moveTo>
                      <a:pt x="70" y="619"/>
                    </a:moveTo>
                    <a:lnTo>
                      <a:pt x="0" y="586"/>
                    </a:lnTo>
                    <a:lnTo>
                      <a:pt x="205" y="0"/>
                    </a:lnTo>
                    <a:lnTo>
                      <a:pt x="280" y="17"/>
                    </a:lnTo>
                    <a:lnTo>
                      <a:pt x="70" y="6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48" name="Freeform 331">
                <a:extLst>
                  <a:ext uri="{FF2B5EF4-FFF2-40B4-BE49-F238E27FC236}">
                    <a16:creationId xmlns:a16="http://schemas.microsoft.com/office/drawing/2014/main" id="{9C3B27A8-9936-F931-DA92-091CFB523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" y="2899"/>
                <a:ext cx="24" cy="105"/>
              </a:xfrm>
              <a:custGeom>
                <a:avLst/>
                <a:gdLst>
                  <a:gd name="T0" fmla="*/ 0 w 146"/>
                  <a:gd name="T1" fmla="*/ 3 h 633"/>
                  <a:gd name="T2" fmla="*/ 0 w 146"/>
                  <a:gd name="T3" fmla="*/ 3 h 633"/>
                  <a:gd name="T4" fmla="*/ 1 w 146"/>
                  <a:gd name="T5" fmla="*/ 0 h 633"/>
                  <a:gd name="T6" fmla="*/ 0 w 146"/>
                  <a:gd name="T7" fmla="*/ 3 h 6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6"/>
                  <a:gd name="T13" fmla="*/ 0 h 633"/>
                  <a:gd name="T14" fmla="*/ 146 w 146"/>
                  <a:gd name="T15" fmla="*/ 633 h 6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6" h="633">
                    <a:moveTo>
                      <a:pt x="75" y="633"/>
                    </a:moveTo>
                    <a:lnTo>
                      <a:pt x="0" y="616"/>
                    </a:lnTo>
                    <a:lnTo>
                      <a:pt x="146" y="0"/>
                    </a:lnTo>
                    <a:lnTo>
                      <a:pt x="75" y="6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49" name="Freeform 332">
                <a:extLst>
                  <a:ext uri="{FF2B5EF4-FFF2-40B4-BE49-F238E27FC236}">
                    <a16:creationId xmlns:a16="http://schemas.microsoft.com/office/drawing/2014/main" id="{D40E6706-370F-2502-EDB4-1FBCBF97E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" y="2899"/>
                <a:ext cx="24" cy="102"/>
              </a:xfrm>
              <a:custGeom>
                <a:avLst/>
                <a:gdLst>
                  <a:gd name="T0" fmla="*/ 0 w 146"/>
                  <a:gd name="T1" fmla="*/ 3 h 616"/>
                  <a:gd name="T2" fmla="*/ 1 w 146"/>
                  <a:gd name="T3" fmla="*/ 0 h 616"/>
                  <a:gd name="T4" fmla="*/ 0 w 146"/>
                  <a:gd name="T5" fmla="*/ 0 h 616"/>
                  <a:gd name="T6" fmla="*/ 0 w 146"/>
                  <a:gd name="T7" fmla="*/ 3 h 6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6"/>
                  <a:gd name="T13" fmla="*/ 0 h 616"/>
                  <a:gd name="T14" fmla="*/ 146 w 146"/>
                  <a:gd name="T15" fmla="*/ 616 h 6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6" h="616">
                    <a:moveTo>
                      <a:pt x="0" y="616"/>
                    </a:moveTo>
                    <a:lnTo>
                      <a:pt x="146" y="0"/>
                    </a:lnTo>
                    <a:lnTo>
                      <a:pt x="69" y="0"/>
                    </a:lnTo>
                    <a:lnTo>
                      <a:pt x="0" y="6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50" name="Freeform 333">
                <a:extLst>
                  <a:ext uri="{FF2B5EF4-FFF2-40B4-BE49-F238E27FC236}">
                    <a16:creationId xmlns:a16="http://schemas.microsoft.com/office/drawing/2014/main" id="{785201C9-00DE-637C-B5EF-2BC2128CC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" y="2899"/>
                <a:ext cx="24" cy="105"/>
              </a:xfrm>
              <a:custGeom>
                <a:avLst/>
                <a:gdLst>
                  <a:gd name="T0" fmla="*/ 0 w 146"/>
                  <a:gd name="T1" fmla="*/ 3 h 633"/>
                  <a:gd name="T2" fmla="*/ 0 w 146"/>
                  <a:gd name="T3" fmla="*/ 3 h 633"/>
                  <a:gd name="T4" fmla="*/ 0 w 146"/>
                  <a:gd name="T5" fmla="*/ 0 h 633"/>
                  <a:gd name="T6" fmla="*/ 1 w 146"/>
                  <a:gd name="T7" fmla="*/ 0 h 633"/>
                  <a:gd name="T8" fmla="*/ 0 w 146"/>
                  <a:gd name="T9" fmla="*/ 3 h 6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633"/>
                  <a:gd name="T17" fmla="*/ 146 w 146"/>
                  <a:gd name="T18" fmla="*/ 633 h 6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633">
                    <a:moveTo>
                      <a:pt x="75" y="633"/>
                    </a:moveTo>
                    <a:lnTo>
                      <a:pt x="0" y="616"/>
                    </a:lnTo>
                    <a:lnTo>
                      <a:pt x="69" y="0"/>
                    </a:lnTo>
                    <a:lnTo>
                      <a:pt x="146" y="0"/>
                    </a:lnTo>
                    <a:lnTo>
                      <a:pt x="75" y="633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51" name="Freeform 334">
                <a:extLst>
                  <a:ext uri="{FF2B5EF4-FFF2-40B4-BE49-F238E27FC236}">
                    <a16:creationId xmlns:a16="http://schemas.microsoft.com/office/drawing/2014/main" id="{7EA75130-CF67-98FB-C49F-016F07F48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" y="1364"/>
                <a:ext cx="250" cy="779"/>
              </a:xfrm>
              <a:custGeom>
                <a:avLst/>
                <a:gdLst>
                  <a:gd name="T0" fmla="*/ 0 w 1501"/>
                  <a:gd name="T1" fmla="*/ 21 h 4675"/>
                  <a:gd name="T2" fmla="*/ 0 w 1501"/>
                  <a:gd name="T3" fmla="*/ 22 h 4675"/>
                  <a:gd name="T4" fmla="*/ 7 w 1501"/>
                  <a:gd name="T5" fmla="*/ 0 h 4675"/>
                  <a:gd name="T6" fmla="*/ 0 w 1501"/>
                  <a:gd name="T7" fmla="*/ 21 h 46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01"/>
                  <a:gd name="T13" fmla="*/ 0 h 4675"/>
                  <a:gd name="T14" fmla="*/ 1501 w 1501"/>
                  <a:gd name="T15" fmla="*/ 4675 h 46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01" h="4675">
                    <a:moveTo>
                      <a:pt x="0" y="4651"/>
                    </a:moveTo>
                    <a:lnTo>
                      <a:pt x="73" y="4675"/>
                    </a:lnTo>
                    <a:lnTo>
                      <a:pt x="1501" y="0"/>
                    </a:lnTo>
                    <a:lnTo>
                      <a:pt x="0" y="46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52" name="Freeform 335">
                <a:extLst>
                  <a:ext uri="{FF2B5EF4-FFF2-40B4-BE49-F238E27FC236}">
                    <a16:creationId xmlns:a16="http://schemas.microsoft.com/office/drawing/2014/main" id="{B10DDCE6-80B5-4260-2AA7-93EAA38C7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" y="1364"/>
                <a:ext cx="251" cy="779"/>
              </a:xfrm>
              <a:custGeom>
                <a:avLst/>
                <a:gdLst>
                  <a:gd name="T0" fmla="*/ 0 w 1501"/>
                  <a:gd name="T1" fmla="*/ 22 h 4675"/>
                  <a:gd name="T2" fmla="*/ 7 w 1501"/>
                  <a:gd name="T3" fmla="*/ 0 h 4675"/>
                  <a:gd name="T4" fmla="*/ 7 w 1501"/>
                  <a:gd name="T5" fmla="*/ 0 h 4675"/>
                  <a:gd name="T6" fmla="*/ 0 w 1501"/>
                  <a:gd name="T7" fmla="*/ 22 h 46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01"/>
                  <a:gd name="T13" fmla="*/ 0 h 4675"/>
                  <a:gd name="T14" fmla="*/ 1501 w 1501"/>
                  <a:gd name="T15" fmla="*/ 4675 h 46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01" h="4675">
                    <a:moveTo>
                      <a:pt x="0" y="4675"/>
                    </a:moveTo>
                    <a:lnTo>
                      <a:pt x="1428" y="0"/>
                    </a:lnTo>
                    <a:lnTo>
                      <a:pt x="1501" y="23"/>
                    </a:lnTo>
                    <a:lnTo>
                      <a:pt x="0" y="46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53" name="Freeform 336">
                <a:extLst>
                  <a:ext uri="{FF2B5EF4-FFF2-40B4-BE49-F238E27FC236}">
                    <a16:creationId xmlns:a16="http://schemas.microsoft.com/office/drawing/2014/main" id="{D4D81B45-3F2B-A152-6AFB-2E41B0796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" y="1364"/>
                <a:ext cx="263" cy="779"/>
              </a:xfrm>
              <a:custGeom>
                <a:avLst/>
                <a:gdLst>
                  <a:gd name="T0" fmla="*/ 0 w 1574"/>
                  <a:gd name="T1" fmla="*/ 21 h 4675"/>
                  <a:gd name="T2" fmla="*/ 0 w 1574"/>
                  <a:gd name="T3" fmla="*/ 22 h 4675"/>
                  <a:gd name="T4" fmla="*/ 7 w 1574"/>
                  <a:gd name="T5" fmla="*/ 0 h 4675"/>
                  <a:gd name="T6" fmla="*/ 7 w 1574"/>
                  <a:gd name="T7" fmla="*/ 0 h 4675"/>
                  <a:gd name="T8" fmla="*/ 0 w 1574"/>
                  <a:gd name="T9" fmla="*/ 21 h 4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74"/>
                  <a:gd name="T16" fmla="*/ 0 h 4675"/>
                  <a:gd name="T17" fmla="*/ 1574 w 1574"/>
                  <a:gd name="T18" fmla="*/ 4675 h 4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74" h="4675">
                    <a:moveTo>
                      <a:pt x="0" y="4651"/>
                    </a:moveTo>
                    <a:lnTo>
                      <a:pt x="73" y="4675"/>
                    </a:lnTo>
                    <a:lnTo>
                      <a:pt x="1574" y="23"/>
                    </a:lnTo>
                    <a:lnTo>
                      <a:pt x="1501" y="0"/>
                    </a:lnTo>
                    <a:lnTo>
                      <a:pt x="0" y="46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54" name="Freeform 337">
                <a:extLst>
                  <a:ext uri="{FF2B5EF4-FFF2-40B4-BE49-F238E27FC236}">
                    <a16:creationId xmlns:a16="http://schemas.microsoft.com/office/drawing/2014/main" id="{3A5A2C5E-ECC1-407D-0A40-755183879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2135"/>
                <a:ext cx="935" cy="13"/>
              </a:xfrm>
              <a:custGeom>
                <a:avLst/>
                <a:gdLst>
                  <a:gd name="T0" fmla="*/ 0 w 5608"/>
                  <a:gd name="T1" fmla="*/ 0 h 77"/>
                  <a:gd name="T2" fmla="*/ 0 w 5608"/>
                  <a:gd name="T3" fmla="*/ 0 h 77"/>
                  <a:gd name="T4" fmla="*/ 26 w 5608"/>
                  <a:gd name="T5" fmla="*/ 0 h 77"/>
                  <a:gd name="T6" fmla="*/ 0 w 5608"/>
                  <a:gd name="T7" fmla="*/ 0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08"/>
                  <a:gd name="T13" fmla="*/ 0 h 77"/>
                  <a:gd name="T14" fmla="*/ 5608 w 5608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08" h="77">
                    <a:moveTo>
                      <a:pt x="0" y="0"/>
                    </a:moveTo>
                    <a:lnTo>
                      <a:pt x="0" y="77"/>
                    </a:lnTo>
                    <a:lnTo>
                      <a:pt x="560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55" name="Freeform 338">
                <a:extLst>
                  <a:ext uri="{FF2B5EF4-FFF2-40B4-BE49-F238E27FC236}">
                    <a16:creationId xmlns:a16="http://schemas.microsoft.com/office/drawing/2014/main" id="{2D74018B-1895-66C9-6000-36D74CCEA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2135"/>
                <a:ext cx="935" cy="13"/>
              </a:xfrm>
              <a:custGeom>
                <a:avLst/>
                <a:gdLst>
                  <a:gd name="T0" fmla="*/ 0 w 5608"/>
                  <a:gd name="T1" fmla="*/ 0 h 77"/>
                  <a:gd name="T2" fmla="*/ 26 w 5608"/>
                  <a:gd name="T3" fmla="*/ 0 h 77"/>
                  <a:gd name="T4" fmla="*/ 26 w 5608"/>
                  <a:gd name="T5" fmla="*/ 0 h 77"/>
                  <a:gd name="T6" fmla="*/ 0 w 5608"/>
                  <a:gd name="T7" fmla="*/ 0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08"/>
                  <a:gd name="T13" fmla="*/ 0 h 77"/>
                  <a:gd name="T14" fmla="*/ 5608 w 5608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08" h="77">
                    <a:moveTo>
                      <a:pt x="0" y="77"/>
                    </a:moveTo>
                    <a:lnTo>
                      <a:pt x="5608" y="0"/>
                    </a:lnTo>
                    <a:lnTo>
                      <a:pt x="5608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56" name="Rectangle 339">
                <a:extLst>
                  <a:ext uri="{FF2B5EF4-FFF2-40B4-BE49-F238E27FC236}">
                    <a16:creationId xmlns:a16="http://schemas.microsoft.com/office/drawing/2014/main" id="{CFED9C9E-ED29-E5EB-69E4-6F39AC57B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" y="2135"/>
                <a:ext cx="935" cy="13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48357" name="Freeform 340">
                <a:extLst>
                  <a:ext uri="{FF2B5EF4-FFF2-40B4-BE49-F238E27FC236}">
                    <a16:creationId xmlns:a16="http://schemas.microsoft.com/office/drawing/2014/main" id="{78EF673F-F2B6-CFE8-618A-27BF9C9A0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9" y="1867"/>
                <a:ext cx="100" cy="272"/>
              </a:xfrm>
              <a:custGeom>
                <a:avLst/>
                <a:gdLst>
                  <a:gd name="T0" fmla="*/ 0 w 601"/>
                  <a:gd name="T1" fmla="*/ 0 h 1635"/>
                  <a:gd name="T2" fmla="*/ 0 w 601"/>
                  <a:gd name="T3" fmla="*/ 0 h 1635"/>
                  <a:gd name="T4" fmla="*/ 3 w 601"/>
                  <a:gd name="T5" fmla="*/ 7 h 1635"/>
                  <a:gd name="T6" fmla="*/ 0 w 601"/>
                  <a:gd name="T7" fmla="*/ 0 h 16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1"/>
                  <a:gd name="T13" fmla="*/ 0 h 1635"/>
                  <a:gd name="T14" fmla="*/ 601 w 601"/>
                  <a:gd name="T15" fmla="*/ 1635 h 16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1" h="1635">
                    <a:moveTo>
                      <a:pt x="74" y="0"/>
                    </a:moveTo>
                    <a:lnTo>
                      <a:pt x="0" y="24"/>
                    </a:lnTo>
                    <a:lnTo>
                      <a:pt x="601" y="1635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58" name="Freeform 341">
                <a:extLst>
                  <a:ext uri="{FF2B5EF4-FFF2-40B4-BE49-F238E27FC236}">
                    <a16:creationId xmlns:a16="http://schemas.microsoft.com/office/drawing/2014/main" id="{2515C126-5209-6A2C-0506-1055473DF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9" y="1871"/>
                <a:ext cx="100" cy="272"/>
              </a:xfrm>
              <a:custGeom>
                <a:avLst/>
                <a:gdLst>
                  <a:gd name="T0" fmla="*/ 0 w 601"/>
                  <a:gd name="T1" fmla="*/ 0 h 1635"/>
                  <a:gd name="T2" fmla="*/ 3 w 601"/>
                  <a:gd name="T3" fmla="*/ 7 h 1635"/>
                  <a:gd name="T4" fmla="*/ 2 w 601"/>
                  <a:gd name="T5" fmla="*/ 7 h 1635"/>
                  <a:gd name="T6" fmla="*/ 0 w 601"/>
                  <a:gd name="T7" fmla="*/ 0 h 16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1"/>
                  <a:gd name="T13" fmla="*/ 0 h 1635"/>
                  <a:gd name="T14" fmla="*/ 601 w 601"/>
                  <a:gd name="T15" fmla="*/ 1635 h 16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1" h="1635">
                    <a:moveTo>
                      <a:pt x="0" y="0"/>
                    </a:moveTo>
                    <a:lnTo>
                      <a:pt x="601" y="1611"/>
                    </a:lnTo>
                    <a:lnTo>
                      <a:pt x="528" y="16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59" name="Freeform 342">
                <a:extLst>
                  <a:ext uri="{FF2B5EF4-FFF2-40B4-BE49-F238E27FC236}">
                    <a16:creationId xmlns:a16="http://schemas.microsoft.com/office/drawing/2014/main" id="{03DB94C4-FC3D-CACE-FA29-5CBB42661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9" y="1867"/>
                <a:ext cx="100" cy="276"/>
              </a:xfrm>
              <a:custGeom>
                <a:avLst/>
                <a:gdLst>
                  <a:gd name="T0" fmla="*/ 0 w 601"/>
                  <a:gd name="T1" fmla="*/ 0 h 1659"/>
                  <a:gd name="T2" fmla="*/ 0 w 601"/>
                  <a:gd name="T3" fmla="*/ 0 h 1659"/>
                  <a:gd name="T4" fmla="*/ 2 w 601"/>
                  <a:gd name="T5" fmla="*/ 8 h 1659"/>
                  <a:gd name="T6" fmla="*/ 3 w 601"/>
                  <a:gd name="T7" fmla="*/ 7 h 1659"/>
                  <a:gd name="T8" fmla="*/ 0 w 601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"/>
                  <a:gd name="T16" fmla="*/ 0 h 1659"/>
                  <a:gd name="T17" fmla="*/ 601 w 601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" h="1659">
                    <a:moveTo>
                      <a:pt x="74" y="0"/>
                    </a:moveTo>
                    <a:lnTo>
                      <a:pt x="0" y="24"/>
                    </a:lnTo>
                    <a:lnTo>
                      <a:pt x="528" y="1659"/>
                    </a:lnTo>
                    <a:lnTo>
                      <a:pt x="601" y="1635"/>
                    </a:lnTo>
                    <a:lnTo>
                      <a:pt x="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60" name="Line 343">
                <a:extLst>
                  <a:ext uri="{FF2B5EF4-FFF2-40B4-BE49-F238E27FC236}">
                    <a16:creationId xmlns:a16="http://schemas.microsoft.com/office/drawing/2014/main" id="{A9D034D0-0A13-FF0F-4627-0154143E2B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7" y="2517"/>
                <a:ext cx="1" cy="13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61" name="Line 344">
                <a:extLst>
                  <a:ext uri="{FF2B5EF4-FFF2-40B4-BE49-F238E27FC236}">
                    <a16:creationId xmlns:a16="http://schemas.microsoft.com/office/drawing/2014/main" id="{2C616F81-7A8E-4A2F-D76C-C046FE6676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7" y="2693"/>
                <a:ext cx="1" cy="4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62" name="Line 345">
                <a:extLst>
                  <a:ext uri="{FF2B5EF4-FFF2-40B4-BE49-F238E27FC236}">
                    <a16:creationId xmlns:a16="http://schemas.microsoft.com/office/drawing/2014/main" id="{7B419D67-CF8A-42E2-96F1-C67410B9FA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7" y="2775"/>
                <a:ext cx="1" cy="24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63" name="Line 346">
                <a:extLst>
                  <a:ext uri="{FF2B5EF4-FFF2-40B4-BE49-F238E27FC236}">
                    <a16:creationId xmlns:a16="http://schemas.microsoft.com/office/drawing/2014/main" id="{EC4BB64E-09AF-96FF-EC56-2E1774827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7" y="3062"/>
                <a:ext cx="1" cy="4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64" name="Line 347">
                <a:extLst>
                  <a:ext uri="{FF2B5EF4-FFF2-40B4-BE49-F238E27FC236}">
                    <a16:creationId xmlns:a16="http://schemas.microsoft.com/office/drawing/2014/main" id="{6FE9C98E-BFBE-83D5-82EE-DBD30350E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7" y="3143"/>
                <a:ext cx="1" cy="13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8146" name="Freeform 348">
              <a:extLst>
                <a:ext uri="{FF2B5EF4-FFF2-40B4-BE49-F238E27FC236}">
                  <a16:creationId xmlns:a16="http://schemas.microsoft.com/office/drawing/2014/main" id="{563DF89B-04FE-E2C9-6C4F-B5D89F50C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1043"/>
              <a:ext cx="61" cy="61"/>
            </a:xfrm>
            <a:custGeom>
              <a:avLst/>
              <a:gdLst>
                <a:gd name="T0" fmla="*/ 2 w 364"/>
                <a:gd name="T1" fmla="*/ 1 h 363"/>
                <a:gd name="T2" fmla="*/ 2 w 364"/>
                <a:gd name="T3" fmla="*/ 1 h 363"/>
                <a:gd name="T4" fmla="*/ 1 w 364"/>
                <a:gd name="T5" fmla="*/ 0 h 363"/>
                <a:gd name="T6" fmla="*/ 1 w 364"/>
                <a:gd name="T7" fmla="*/ 0 h 363"/>
                <a:gd name="T8" fmla="*/ 1 w 364"/>
                <a:gd name="T9" fmla="*/ 0 h 363"/>
                <a:gd name="T10" fmla="*/ 0 w 364"/>
                <a:gd name="T11" fmla="*/ 1 h 363"/>
                <a:gd name="T12" fmla="*/ 0 w 364"/>
                <a:gd name="T13" fmla="*/ 1 h 363"/>
                <a:gd name="T14" fmla="*/ 0 w 364"/>
                <a:gd name="T15" fmla="*/ 1 h 363"/>
                <a:gd name="T16" fmla="*/ 1 w 364"/>
                <a:gd name="T17" fmla="*/ 2 h 363"/>
                <a:gd name="T18" fmla="*/ 1 w 364"/>
                <a:gd name="T19" fmla="*/ 2 h 363"/>
                <a:gd name="T20" fmla="*/ 1 w 364"/>
                <a:gd name="T21" fmla="*/ 2 h 363"/>
                <a:gd name="T22" fmla="*/ 2 w 364"/>
                <a:gd name="T23" fmla="*/ 1 h 363"/>
                <a:gd name="T24" fmla="*/ 2 w 364"/>
                <a:gd name="T25" fmla="*/ 1 h 3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4"/>
                <a:gd name="T40" fmla="*/ 0 h 363"/>
                <a:gd name="T41" fmla="*/ 364 w 364"/>
                <a:gd name="T42" fmla="*/ 363 h 3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4" h="363">
                  <a:moveTo>
                    <a:pt x="364" y="182"/>
                  </a:moveTo>
                  <a:lnTo>
                    <a:pt x="339" y="91"/>
                  </a:lnTo>
                  <a:lnTo>
                    <a:pt x="273" y="24"/>
                  </a:lnTo>
                  <a:lnTo>
                    <a:pt x="182" y="0"/>
                  </a:lnTo>
                  <a:lnTo>
                    <a:pt x="92" y="24"/>
                  </a:lnTo>
                  <a:lnTo>
                    <a:pt x="25" y="91"/>
                  </a:lnTo>
                  <a:lnTo>
                    <a:pt x="0" y="182"/>
                  </a:lnTo>
                  <a:lnTo>
                    <a:pt x="25" y="272"/>
                  </a:lnTo>
                  <a:lnTo>
                    <a:pt x="92" y="339"/>
                  </a:lnTo>
                  <a:lnTo>
                    <a:pt x="182" y="363"/>
                  </a:lnTo>
                  <a:lnTo>
                    <a:pt x="273" y="339"/>
                  </a:lnTo>
                  <a:lnTo>
                    <a:pt x="339" y="272"/>
                  </a:lnTo>
                  <a:lnTo>
                    <a:pt x="364" y="182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7" name="Freeform 349">
              <a:extLst>
                <a:ext uri="{FF2B5EF4-FFF2-40B4-BE49-F238E27FC236}">
                  <a16:creationId xmlns:a16="http://schemas.microsoft.com/office/drawing/2014/main" id="{CE7FD1E2-A1E9-45D4-8392-59A729504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2042"/>
              <a:ext cx="61" cy="61"/>
            </a:xfrm>
            <a:custGeom>
              <a:avLst/>
              <a:gdLst>
                <a:gd name="T0" fmla="*/ 2 w 364"/>
                <a:gd name="T1" fmla="*/ 1 h 363"/>
                <a:gd name="T2" fmla="*/ 2 w 364"/>
                <a:gd name="T3" fmla="*/ 0 h 363"/>
                <a:gd name="T4" fmla="*/ 1 w 364"/>
                <a:gd name="T5" fmla="*/ 0 h 363"/>
                <a:gd name="T6" fmla="*/ 0 w 364"/>
                <a:gd name="T7" fmla="*/ 0 h 363"/>
                <a:gd name="T8" fmla="*/ 0 w 364"/>
                <a:gd name="T9" fmla="*/ 1 h 363"/>
                <a:gd name="T10" fmla="*/ 0 w 364"/>
                <a:gd name="T11" fmla="*/ 2 h 363"/>
                <a:gd name="T12" fmla="*/ 1 w 364"/>
                <a:gd name="T13" fmla="*/ 2 h 363"/>
                <a:gd name="T14" fmla="*/ 2 w 364"/>
                <a:gd name="T15" fmla="*/ 2 h 363"/>
                <a:gd name="T16" fmla="*/ 2 w 364"/>
                <a:gd name="T17" fmla="*/ 1 h 3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4"/>
                <a:gd name="T28" fmla="*/ 0 h 363"/>
                <a:gd name="T29" fmla="*/ 364 w 364"/>
                <a:gd name="T30" fmla="*/ 363 h 3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4" h="363">
                  <a:moveTo>
                    <a:pt x="364" y="182"/>
                  </a:moveTo>
                  <a:lnTo>
                    <a:pt x="310" y="54"/>
                  </a:lnTo>
                  <a:lnTo>
                    <a:pt x="182" y="0"/>
                  </a:lnTo>
                  <a:lnTo>
                    <a:pt x="53" y="54"/>
                  </a:lnTo>
                  <a:lnTo>
                    <a:pt x="0" y="182"/>
                  </a:lnTo>
                  <a:lnTo>
                    <a:pt x="53" y="310"/>
                  </a:lnTo>
                  <a:lnTo>
                    <a:pt x="182" y="363"/>
                  </a:lnTo>
                  <a:lnTo>
                    <a:pt x="310" y="310"/>
                  </a:lnTo>
                  <a:lnTo>
                    <a:pt x="364" y="182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8" name="Freeform 350">
              <a:extLst>
                <a:ext uri="{FF2B5EF4-FFF2-40B4-BE49-F238E27FC236}">
                  <a16:creationId xmlns:a16="http://schemas.microsoft.com/office/drawing/2014/main" id="{101D74FA-3421-94DC-4E4A-AE07FAC7B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975"/>
              <a:ext cx="61" cy="60"/>
            </a:xfrm>
            <a:custGeom>
              <a:avLst/>
              <a:gdLst>
                <a:gd name="T0" fmla="*/ 2 w 364"/>
                <a:gd name="T1" fmla="*/ 1 h 362"/>
                <a:gd name="T2" fmla="*/ 2 w 364"/>
                <a:gd name="T3" fmla="*/ 0 h 362"/>
                <a:gd name="T4" fmla="*/ 1 w 364"/>
                <a:gd name="T5" fmla="*/ 0 h 362"/>
                <a:gd name="T6" fmla="*/ 1 w 364"/>
                <a:gd name="T7" fmla="*/ 0 h 362"/>
                <a:gd name="T8" fmla="*/ 1 w 364"/>
                <a:gd name="T9" fmla="*/ 0 h 362"/>
                <a:gd name="T10" fmla="*/ 0 w 364"/>
                <a:gd name="T11" fmla="*/ 0 h 362"/>
                <a:gd name="T12" fmla="*/ 0 w 364"/>
                <a:gd name="T13" fmla="*/ 1 h 362"/>
                <a:gd name="T14" fmla="*/ 0 w 364"/>
                <a:gd name="T15" fmla="*/ 1 h 362"/>
                <a:gd name="T16" fmla="*/ 1 w 364"/>
                <a:gd name="T17" fmla="*/ 1 h 362"/>
                <a:gd name="T18" fmla="*/ 1 w 364"/>
                <a:gd name="T19" fmla="*/ 2 h 362"/>
                <a:gd name="T20" fmla="*/ 1 w 364"/>
                <a:gd name="T21" fmla="*/ 1 h 362"/>
                <a:gd name="T22" fmla="*/ 2 w 364"/>
                <a:gd name="T23" fmla="*/ 1 h 362"/>
                <a:gd name="T24" fmla="*/ 2 w 364"/>
                <a:gd name="T25" fmla="*/ 1 h 3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4"/>
                <a:gd name="T40" fmla="*/ 0 h 362"/>
                <a:gd name="T41" fmla="*/ 364 w 364"/>
                <a:gd name="T42" fmla="*/ 362 h 3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4" h="362">
                  <a:moveTo>
                    <a:pt x="364" y="181"/>
                  </a:moveTo>
                  <a:lnTo>
                    <a:pt x="339" y="90"/>
                  </a:lnTo>
                  <a:lnTo>
                    <a:pt x="273" y="24"/>
                  </a:lnTo>
                  <a:lnTo>
                    <a:pt x="181" y="0"/>
                  </a:lnTo>
                  <a:lnTo>
                    <a:pt x="91" y="24"/>
                  </a:lnTo>
                  <a:lnTo>
                    <a:pt x="25" y="90"/>
                  </a:lnTo>
                  <a:lnTo>
                    <a:pt x="0" y="181"/>
                  </a:lnTo>
                  <a:lnTo>
                    <a:pt x="25" y="272"/>
                  </a:lnTo>
                  <a:lnTo>
                    <a:pt x="91" y="338"/>
                  </a:lnTo>
                  <a:lnTo>
                    <a:pt x="181" y="362"/>
                  </a:lnTo>
                  <a:lnTo>
                    <a:pt x="273" y="338"/>
                  </a:lnTo>
                  <a:lnTo>
                    <a:pt x="339" y="272"/>
                  </a:lnTo>
                  <a:lnTo>
                    <a:pt x="364" y="181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9" name="Freeform 351">
              <a:extLst>
                <a:ext uri="{FF2B5EF4-FFF2-40B4-BE49-F238E27FC236}">
                  <a16:creationId xmlns:a16="http://schemas.microsoft.com/office/drawing/2014/main" id="{751B418A-C4A0-FE37-9328-ED759E859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792"/>
              <a:ext cx="61" cy="60"/>
            </a:xfrm>
            <a:custGeom>
              <a:avLst/>
              <a:gdLst>
                <a:gd name="T0" fmla="*/ 2 w 363"/>
                <a:gd name="T1" fmla="*/ 1 h 362"/>
                <a:gd name="T2" fmla="*/ 2 w 363"/>
                <a:gd name="T3" fmla="*/ 0 h 362"/>
                <a:gd name="T4" fmla="*/ 1 w 363"/>
                <a:gd name="T5" fmla="*/ 0 h 362"/>
                <a:gd name="T6" fmla="*/ 1 w 363"/>
                <a:gd name="T7" fmla="*/ 0 h 362"/>
                <a:gd name="T8" fmla="*/ 1 w 363"/>
                <a:gd name="T9" fmla="*/ 0 h 362"/>
                <a:gd name="T10" fmla="*/ 0 w 363"/>
                <a:gd name="T11" fmla="*/ 0 h 362"/>
                <a:gd name="T12" fmla="*/ 0 w 363"/>
                <a:gd name="T13" fmla="*/ 1 h 362"/>
                <a:gd name="T14" fmla="*/ 0 w 363"/>
                <a:gd name="T15" fmla="*/ 1 h 362"/>
                <a:gd name="T16" fmla="*/ 1 w 363"/>
                <a:gd name="T17" fmla="*/ 1 h 362"/>
                <a:gd name="T18" fmla="*/ 1 w 363"/>
                <a:gd name="T19" fmla="*/ 2 h 362"/>
                <a:gd name="T20" fmla="*/ 1 w 363"/>
                <a:gd name="T21" fmla="*/ 1 h 362"/>
                <a:gd name="T22" fmla="*/ 2 w 363"/>
                <a:gd name="T23" fmla="*/ 1 h 362"/>
                <a:gd name="T24" fmla="*/ 2 w 363"/>
                <a:gd name="T25" fmla="*/ 1 h 3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3"/>
                <a:gd name="T40" fmla="*/ 0 h 362"/>
                <a:gd name="T41" fmla="*/ 363 w 363"/>
                <a:gd name="T42" fmla="*/ 362 h 3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3" h="362">
                  <a:moveTo>
                    <a:pt x="363" y="181"/>
                  </a:moveTo>
                  <a:lnTo>
                    <a:pt x="339" y="90"/>
                  </a:lnTo>
                  <a:lnTo>
                    <a:pt x="272" y="25"/>
                  </a:lnTo>
                  <a:lnTo>
                    <a:pt x="181" y="0"/>
                  </a:lnTo>
                  <a:lnTo>
                    <a:pt x="91" y="25"/>
                  </a:lnTo>
                  <a:lnTo>
                    <a:pt x="24" y="90"/>
                  </a:lnTo>
                  <a:lnTo>
                    <a:pt x="0" y="181"/>
                  </a:lnTo>
                  <a:lnTo>
                    <a:pt x="24" y="272"/>
                  </a:lnTo>
                  <a:lnTo>
                    <a:pt x="91" y="338"/>
                  </a:lnTo>
                  <a:lnTo>
                    <a:pt x="181" y="362"/>
                  </a:lnTo>
                  <a:lnTo>
                    <a:pt x="272" y="338"/>
                  </a:lnTo>
                  <a:lnTo>
                    <a:pt x="339" y="272"/>
                  </a:lnTo>
                  <a:lnTo>
                    <a:pt x="363" y="181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0" name="Freeform 352">
              <a:extLst>
                <a:ext uri="{FF2B5EF4-FFF2-40B4-BE49-F238E27FC236}">
                  <a16:creationId xmlns:a16="http://schemas.microsoft.com/office/drawing/2014/main" id="{BF168778-02E0-61E0-3863-BECC2A26F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1295"/>
              <a:ext cx="60" cy="60"/>
            </a:xfrm>
            <a:custGeom>
              <a:avLst/>
              <a:gdLst>
                <a:gd name="T0" fmla="*/ 2 w 362"/>
                <a:gd name="T1" fmla="*/ 1 h 362"/>
                <a:gd name="T2" fmla="*/ 1 w 362"/>
                <a:gd name="T3" fmla="*/ 0 h 362"/>
                <a:gd name="T4" fmla="*/ 1 w 362"/>
                <a:gd name="T5" fmla="*/ 0 h 362"/>
                <a:gd name="T6" fmla="*/ 1 w 362"/>
                <a:gd name="T7" fmla="*/ 0 h 362"/>
                <a:gd name="T8" fmla="*/ 0 w 362"/>
                <a:gd name="T9" fmla="*/ 0 h 362"/>
                <a:gd name="T10" fmla="*/ 0 w 362"/>
                <a:gd name="T11" fmla="*/ 0 h 362"/>
                <a:gd name="T12" fmla="*/ 0 w 362"/>
                <a:gd name="T13" fmla="*/ 1 h 362"/>
                <a:gd name="T14" fmla="*/ 0 w 362"/>
                <a:gd name="T15" fmla="*/ 1 h 362"/>
                <a:gd name="T16" fmla="*/ 0 w 362"/>
                <a:gd name="T17" fmla="*/ 1 h 362"/>
                <a:gd name="T18" fmla="*/ 1 w 362"/>
                <a:gd name="T19" fmla="*/ 2 h 362"/>
                <a:gd name="T20" fmla="*/ 1 w 362"/>
                <a:gd name="T21" fmla="*/ 1 h 362"/>
                <a:gd name="T22" fmla="*/ 1 w 362"/>
                <a:gd name="T23" fmla="*/ 1 h 362"/>
                <a:gd name="T24" fmla="*/ 2 w 362"/>
                <a:gd name="T25" fmla="*/ 1 h 3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2"/>
                <a:gd name="T40" fmla="*/ 0 h 362"/>
                <a:gd name="T41" fmla="*/ 362 w 362"/>
                <a:gd name="T42" fmla="*/ 362 h 3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2" h="362">
                  <a:moveTo>
                    <a:pt x="362" y="181"/>
                  </a:moveTo>
                  <a:lnTo>
                    <a:pt x="338" y="90"/>
                  </a:lnTo>
                  <a:lnTo>
                    <a:pt x="272" y="24"/>
                  </a:lnTo>
                  <a:lnTo>
                    <a:pt x="181" y="0"/>
                  </a:lnTo>
                  <a:lnTo>
                    <a:pt x="90" y="24"/>
                  </a:lnTo>
                  <a:lnTo>
                    <a:pt x="24" y="90"/>
                  </a:lnTo>
                  <a:lnTo>
                    <a:pt x="0" y="181"/>
                  </a:lnTo>
                  <a:lnTo>
                    <a:pt x="24" y="272"/>
                  </a:lnTo>
                  <a:lnTo>
                    <a:pt x="90" y="338"/>
                  </a:lnTo>
                  <a:lnTo>
                    <a:pt x="181" y="362"/>
                  </a:lnTo>
                  <a:lnTo>
                    <a:pt x="272" y="338"/>
                  </a:lnTo>
                  <a:lnTo>
                    <a:pt x="338" y="272"/>
                  </a:lnTo>
                  <a:lnTo>
                    <a:pt x="362" y="181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1" name="Freeform 353">
              <a:extLst>
                <a:ext uri="{FF2B5EF4-FFF2-40B4-BE49-F238E27FC236}">
                  <a16:creationId xmlns:a16="http://schemas.microsoft.com/office/drawing/2014/main" id="{39408D57-2747-7F71-8D2F-E5607BDAA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2324"/>
              <a:ext cx="61" cy="61"/>
            </a:xfrm>
            <a:custGeom>
              <a:avLst/>
              <a:gdLst>
                <a:gd name="T0" fmla="*/ 2 w 363"/>
                <a:gd name="T1" fmla="*/ 1 h 363"/>
                <a:gd name="T2" fmla="*/ 2 w 363"/>
                <a:gd name="T3" fmla="*/ 0 h 363"/>
                <a:gd name="T4" fmla="*/ 1 w 363"/>
                <a:gd name="T5" fmla="*/ 0 h 363"/>
                <a:gd name="T6" fmla="*/ 0 w 363"/>
                <a:gd name="T7" fmla="*/ 0 h 363"/>
                <a:gd name="T8" fmla="*/ 0 w 363"/>
                <a:gd name="T9" fmla="*/ 1 h 363"/>
                <a:gd name="T10" fmla="*/ 0 w 363"/>
                <a:gd name="T11" fmla="*/ 2 h 363"/>
                <a:gd name="T12" fmla="*/ 1 w 363"/>
                <a:gd name="T13" fmla="*/ 2 h 363"/>
                <a:gd name="T14" fmla="*/ 2 w 363"/>
                <a:gd name="T15" fmla="*/ 2 h 363"/>
                <a:gd name="T16" fmla="*/ 2 w 363"/>
                <a:gd name="T17" fmla="*/ 1 h 3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3"/>
                <a:gd name="T28" fmla="*/ 0 h 363"/>
                <a:gd name="T29" fmla="*/ 363 w 363"/>
                <a:gd name="T30" fmla="*/ 363 h 3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3" h="363">
                  <a:moveTo>
                    <a:pt x="363" y="181"/>
                  </a:moveTo>
                  <a:lnTo>
                    <a:pt x="310" y="53"/>
                  </a:lnTo>
                  <a:lnTo>
                    <a:pt x="181" y="0"/>
                  </a:lnTo>
                  <a:lnTo>
                    <a:pt x="53" y="53"/>
                  </a:lnTo>
                  <a:lnTo>
                    <a:pt x="0" y="181"/>
                  </a:lnTo>
                  <a:lnTo>
                    <a:pt x="53" y="310"/>
                  </a:lnTo>
                  <a:lnTo>
                    <a:pt x="181" y="363"/>
                  </a:lnTo>
                  <a:lnTo>
                    <a:pt x="310" y="310"/>
                  </a:lnTo>
                  <a:lnTo>
                    <a:pt x="363" y="181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2" name="Freeform 354">
              <a:extLst>
                <a:ext uri="{FF2B5EF4-FFF2-40B4-BE49-F238E27FC236}">
                  <a16:creationId xmlns:a16="http://schemas.microsoft.com/office/drawing/2014/main" id="{734C6312-3F3E-694A-5C6D-2481DBCF4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" y="2324"/>
              <a:ext cx="61" cy="61"/>
            </a:xfrm>
            <a:custGeom>
              <a:avLst/>
              <a:gdLst>
                <a:gd name="T0" fmla="*/ 2 w 362"/>
                <a:gd name="T1" fmla="*/ 1 h 363"/>
                <a:gd name="T2" fmla="*/ 2 w 362"/>
                <a:gd name="T3" fmla="*/ 0 h 363"/>
                <a:gd name="T4" fmla="*/ 1 w 362"/>
                <a:gd name="T5" fmla="*/ 0 h 363"/>
                <a:gd name="T6" fmla="*/ 0 w 362"/>
                <a:gd name="T7" fmla="*/ 0 h 363"/>
                <a:gd name="T8" fmla="*/ 0 w 362"/>
                <a:gd name="T9" fmla="*/ 1 h 363"/>
                <a:gd name="T10" fmla="*/ 0 w 362"/>
                <a:gd name="T11" fmla="*/ 2 h 363"/>
                <a:gd name="T12" fmla="*/ 1 w 362"/>
                <a:gd name="T13" fmla="*/ 2 h 363"/>
                <a:gd name="T14" fmla="*/ 2 w 362"/>
                <a:gd name="T15" fmla="*/ 2 h 363"/>
                <a:gd name="T16" fmla="*/ 2 w 362"/>
                <a:gd name="T17" fmla="*/ 1 h 3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2"/>
                <a:gd name="T28" fmla="*/ 0 h 363"/>
                <a:gd name="T29" fmla="*/ 362 w 362"/>
                <a:gd name="T30" fmla="*/ 363 h 3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2" h="363">
                  <a:moveTo>
                    <a:pt x="362" y="181"/>
                  </a:moveTo>
                  <a:lnTo>
                    <a:pt x="309" y="53"/>
                  </a:lnTo>
                  <a:lnTo>
                    <a:pt x="181" y="0"/>
                  </a:lnTo>
                  <a:lnTo>
                    <a:pt x="53" y="53"/>
                  </a:lnTo>
                  <a:lnTo>
                    <a:pt x="0" y="181"/>
                  </a:lnTo>
                  <a:lnTo>
                    <a:pt x="53" y="310"/>
                  </a:lnTo>
                  <a:lnTo>
                    <a:pt x="181" y="363"/>
                  </a:lnTo>
                  <a:lnTo>
                    <a:pt x="309" y="310"/>
                  </a:lnTo>
                  <a:lnTo>
                    <a:pt x="362" y="181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3" name="Freeform 355">
              <a:extLst>
                <a:ext uri="{FF2B5EF4-FFF2-40B4-BE49-F238E27FC236}">
                  <a16:creationId xmlns:a16="http://schemas.microsoft.com/office/drawing/2014/main" id="{DCE0136F-363B-EC7D-3109-4FB4F7394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2057"/>
              <a:ext cx="61" cy="61"/>
            </a:xfrm>
            <a:custGeom>
              <a:avLst/>
              <a:gdLst>
                <a:gd name="T0" fmla="*/ 2 w 364"/>
                <a:gd name="T1" fmla="*/ 1 h 363"/>
                <a:gd name="T2" fmla="*/ 2 w 364"/>
                <a:gd name="T3" fmla="*/ 0 h 363"/>
                <a:gd name="T4" fmla="*/ 1 w 364"/>
                <a:gd name="T5" fmla="*/ 0 h 363"/>
                <a:gd name="T6" fmla="*/ 0 w 364"/>
                <a:gd name="T7" fmla="*/ 0 h 363"/>
                <a:gd name="T8" fmla="*/ 0 w 364"/>
                <a:gd name="T9" fmla="*/ 1 h 363"/>
                <a:gd name="T10" fmla="*/ 0 w 364"/>
                <a:gd name="T11" fmla="*/ 2 h 363"/>
                <a:gd name="T12" fmla="*/ 1 w 364"/>
                <a:gd name="T13" fmla="*/ 2 h 363"/>
                <a:gd name="T14" fmla="*/ 2 w 364"/>
                <a:gd name="T15" fmla="*/ 2 h 363"/>
                <a:gd name="T16" fmla="*/ 2 w 364"/>
                <a:gd name="T17" fmla="*/ 1 h 3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4"/>
                <a:gd name="T28" fmla="*/ 0 h 363"/>
                <a:gd name="T29" fmla="*/ 364 w 364"/>
                <a:gd name="T30" fmla="*/ 363 h 3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4" h="363">
                  <a:moveTo>
                    <a:pt x="364" y="181"/>
                  </a:moveTo>
                  <a:lnTo>
                    <a:pt x="311" y="53"/>
                  </a:lnTo>
                  <a:lnTo>
                    <a:pt x="181" y="0"/>
                  </a:lnTo>
                  <a:lnTo>
                    <a:pt x="53" y="53"/>
                  </a:lnTo>
                  <a:lnTo>
                    <a:pt x="0" y="181"/>
                  </a:lnTo>
                  <a:lnTo>
                    <a:pt x="53" y="310"/>
                  </a:lnTo>
                  <a:lnTo>
                    <a:pt x="181" y="363"/>
                  </a:lnTo>
                  <a:lnTo>
                    <a:pt x="311" y="310"/>
                  </a:lnTo>
                  <a:lnTo>
                    <a:pt x="364" y="181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4" name="Freeform 356">
              <a:extLst>
                <a:ext uri="{FF2B5EF4-FFF2-40B4-BE49-F238E27FC236}">
                  <a16:creationId xmlns:a16="http://schemas.microsoft.com/office/drawing/2014/main" id="{953881A2-484D-F21E-E612-16D07BBFA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2601"/>
              <a:ext cx="61" cy="60"/>
            </a:xfrm>
            <a:custGeom>
              <a:avLst/>
              <a:gdLst>
                <a:gd name="T0" fmla="*/ 2 w 364"/>
                <a:gd name="T1" fmla="*/ 1 h 363"/>
                <a:gd name="T2" fmla="*/ 2 w 364"/>
                <a:gd name="T3" fmla="*/ 0 h 363"/>
                <a:gd name="T4" fmla="*/ 1 w 364"/>
                <a:gd name="T5" fmla="*/ 0 h 363"/>
                <a:gd name="T6" fmla="*/ 0 w 364"/>
                <a:gd name="T7" fmla="*/ 0 h 363"/>
                <a:gd name="T8" fmla="*/ 0 w 364"/>
                <a:gd name="T9" fmla="*/ 1 h 363"/>
                <a:gd name="T10" fmla="*/ 0 w 364"/>
                <a:gd name="T11" fmla="*/ 1 h 363"/>
                <a:gd name="T12" fmla="*/ 1 w 364"/>
                <a:gd name="T13" fmla="*/ 2 h 363"/>
                <a:gd name="T14" fmla="*/ 2 w 364"/>
                <a:gd name="T15" fmla="*/ 1 h 363"/>
                <a:gd name="T16" fmla="*/ 2 w 364"/>
                <a:gd name="T17" fmla="*/ 1 h 3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4"/>
                <a:gd name="T28" fmla="*/ 0 h 363"/>
                <a:gd name="T29" fmla="*/ 364 w 364"/>
                <a:gd name="T30" fmla="*/ 363 h 3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4" h="363">
                  <a:moveTo>
                    <a:pt x="364" y="181"/>
                  </a:moveTo>
                  <a:lnTo>
                    <a:pt x="311" y="53"/>
                  </a:lnTo>
                  <a:lnTo>
                    <a:pt x="181" y="0"/>
                  </a:lnTo>
                  <a:lnTo>
                    <a:pt x="53" y="53"/>
                  </a:lnTo>
                  <a:lnTo>
                    <a:pt x="0" y="181"/>
                  </a:lnTo>
                  <a:lnTo>
                    <a:pt x="53" y="310"/>
                  </a:lnTo>
                  <a:lnTo>
                    <a:pt x="181" y="363"/>
                  </a:lnTo>
                  <a:lnTo>
                    <a:pt x="311" y="310"/>
                  </a:lnTo>
                  <a:lnTo>
                    <a:pt x="364" y="181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5" name="Freeform 357">
              <a:extLst>
                <a:ext uri="{FF2B5EF4-FFF2-40B4-BE49-F238E27FC236}">
                  <a16:creationId xmlns:a16="http://schemas.microsoft.com/office/drawing/2014/main" id="{36EC46BE-4081-70EF-48E9-D525F96A0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2607"/>
              <a:ext cx="61" cy="60"/>
            </a:xfrm>
            <a:custGeom>
              <a:avLst/>
              <a:gdLst>
                <a:gd name="T0" fmla="*/ 2 w 364"/>
                <a:gd name="T1" fmla="*/ 1 h 362"/>
                <a:gd name="T2" fmla="*/ 2 w 364"/>
                <a:gd name="T3" fmla="*/ 0 h 362"/>
                <a:gd name="T4" fmla="*/ 1 w 364"/>
                <a:gd name="T5" fmla="*/ 0 h 362"/>
                <a:gd name="T6" fmla="*/ 0 w 364"/>
                <a:gd name="T7" fmla="*/ 0 h 362"/>
                <a:gd name="T8" fmla="*/ 0 w 364"/>
                <a:gd name="T9" fmla="*/ 1 h 362"/>
                <a:gd name="T10" fmla="*/ 0 w 364"/>
                <a:gd name="T11" fmla="*/ 1 h 362"/>
                <a:gd name="T12" fmla="*/ 1 w 364"/>
                <a:gd name="T13" fmla="*/ 2 h 362"/>
                <a:gd name="T14" fmla="*/ 2 w 364"/>
                <a:gd name="T15" fmla="*/ 1 h 362"/>
                <a:gd name="T16" fmla="*/ 2 w 364"/>
                <a:gd name="T17" fmla="*/ 1 h 3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4"/>
                <a:gd name="T28" fmla="*/ 0 h 362"/>
                <a:gd name="T29" fmla="*/ 364 w 364"/>
                <a:gd name="T30" fmla="*/ 362 h 3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4" h="362">
                  <a:moveTo>
                    <a:pt x="364" y="181"/>
                  </a:moveTo>
                  <a:lnTo>
                    <a:pt x="310" y="53"/>
                  </a:lnTo>
                  <a:lnTo>
                    <a:pt x="182" y="0"/>
                  </a:lnTo>
                  <a:lnTo>
                    <a:pt x="53" y="53"/>
                  </a:lnTo>
                  <a:lnTo>
                    <a:pt x="0" y="181"/>
                  </a:lnTo>
                  <a:lnTo>
                    <a:pt x="53" y="309"/>
                  </a:lnTo>
                  <a:lnTo>
                    <a:pt x="182" y="362"/>
                  </a:lnTo>
                  <a:lnTo>
                    <a:pt x="310" y="309"/>
                  </a:lnTo>
                  <a:lnTo>
                    <a:pt x="364" y="181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8156" name="Group 358">
              <a:extLst>
                <a:ext uri="{FF2B5EF4-FFF2-40B4-BE49-F238E27FC236}">
                  <a16:creationId xmlns:a16="http://schemas.microsoft.com/office/drawing/2014/main" id="{BEFAC25E-7C63-3E49-A152-B7BEC1FAA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9" y="139"/>
              <a:ext cx="597" cy="1175"/>
              <a:chOff x="1188" y="-542"/>
              <a:chExt cx="597" cy="1175"/>
            </a:xfrm>
          </p:grpSpPr>
          <p:sp>
            <p:nvSpPr>
              <p:cNvPr id="48232" name="Line 359">
                <a:extLst>
                  <a:ext uri="{FF2B5EF4-FFF2-40B4-BE49-F238E27FC236}">
                    <a16:creationId xmlns:a16="http://schemas.microsoft.com/office/drawing/2014/main" id="{22EC32F2-CA4B-3890-B98A-A08F38286E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8" y="-109"/>
                <a:ext cx="77" cy="2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33" name="Line 360">
                <a:extLst>
                  <a:ext uri="{FF2B5EF4-FFF2-40B4-BE49-F238E27FC236}">
                    <a16:creationId xmlns:a16="http://schemas.microsoft.com/office/drawing/2014/main" id="{ECDC2DB5-1694-C293-E011-F2ED115F5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78" y="-187"/>
                <a:ext cx="13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34" name="Line 361">
                <a:extLst>
                  <a:ext uri="{FF2B5EF4-FFF2-40B4-BE49-F238E27FC236}">
                    <a16:creationId xmlns:a16="http://schemas.microsoft.com/office/drawing/2014/main" id="{D11069D7-6C23-CEAA-3E51-746052617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3" y="-265"/>
                <a:ext cx="13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35" name="Line 362">
                <a:extLst>
                  <a:ext uri="{FF2B5EF4-FFF2-40B4-BE49-F238E27FC236}">
                    <a16:creationId xmlns:a16="http://schemas.microsoft.com/office/drawing/2014/main" id="{E2D10E94-CFEA-DEF5-C1D5-14449A5EA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28" y="-542"/>
                <a:ext cx="77" cy="23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36" name="Line 363">
                <a:extLst>
                  <a:ext uri="{FF2B5EF4-FFF2-40B4-BE49-F238E27FC236}">
                    <a16:creationId xmlns:a16="http://schemas.microsoft.com/office/drawing/2014/main" id="{8246913B-EE05-E33A-D65B-FD83AF22B5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5" y="-542"/>
                <a:ext cx="33" cy="10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37" name="Line 364">
                <a:extLst>
                  <a:ext uri="{FF2B5EF4-FFF2-40B4-BE49-F238E27FC236}">
                    <a16:creationId xmlns:a16="http://schemas.microsoft.com/office/drawing/2014/main" id="{21CCB861-F028-FCFF-FE3F-00C5986F5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1" y="-403"/>
                <a:ext cx="12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38" name="Line 365">
                <a:extLst>
                  <a:ext uri="{FF2B5EF4-FFF2-40B4-BE49-F238E27FC236}">
                    <a16:creationId xmlns:a16="http://schemas.microsoft.com/office/drawing/2014/main" id="{73167E26-6261-3F3E-1923-D5799AED78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6" y="-325"/>
                <a:ext cx="12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39" name="Line 366">
                <a:extLst>
                  <a:ext uri="{FF2B5EF4-FFF2-40B4-BE49-F238E27FC236}">
                    <a16:creationId xmlns:a16="http://schemas.microsoft.com/office/drawing/2014/main" id="{8C835936-D46C-4CCE-D649-0F75BF4B2C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1" y="-247"/>
                <a:ext cx="63" cy="195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40" name="Line 367">
                <a:extLst>
                  <a:ext uri="{FF2B5EF4-FFF2-40B4-BE49-F238E27FC236}">
                    <a16:creationId xmlns:a16="http://schemas.microsoft.com/office/drawing/2014/main" id="{A208E069-37ED-35C2-E5F5-E4EE5ADA3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6" y="-13"/>
                <a:ext cx="13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41" name="Line 368">
                <a:extLst>
                  <a:ext uri="{FF2B5EF4-FFF2-40B4-BE49-F238E27FC236}">
                    <a16:creationId xmlns:a16="http://schemas.microsoft.com/office/drawing/2014/main" id="{1ED5F663-2CFA-6659-1578-CA83F321F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1" y="65"/>
                <a:ext cx="13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42" name="Line 369">
                <a:extLst>
                  <a:ext uri="{FF2B5EF4-FFF2-40B4-BE49-F238E27FC236}">
                    <a16:creationId xmlns:a16="http://schemas.microsoft.com/office/drawing/2014/main" id="{257CA6F7-7D2B-1160-CF70-75A3C40EE5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7" y="143"/>
                <a:ext cx="63" cy="194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43" name="Line 370">
                <a:extLst>
                  <a:ext uri="{FF2B5EF4-FFF2-40B4-BE49-F238E27FC236}">
                    <a16:creationId xmlns:a16="http://schemas.microsoft.com/office/drawing/2014/main" id="{7E6BF172-77BC-0269-E500-8274962349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2" y="376"/>
                <a:ext cx="13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44" name="Line 371">
                <a:extLst>
                  <a:ext uri="{FF2B5EF4-FFF2-40B4-BE49-F238E27FC236}">
                    <a16:creationId xmlns:a16="http://schemas.microsoft.com/office/drawing/2014/main" id="{B820D1F2-ADE4-32BC-0D64-07E7090FD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7" y="454"/>
                <a:ext cx="13" cy="39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45" name="Line 372">
                <a:extLst>
                  <a:ext uri="{FF2B5EF4-FFF2-40B4-BE49-F238E27FC236}">
                    <a16:creationId xmlns:a16="http://schemas.microsoft.com/office/drawing/2014/main" id="{1656F37E-B2E5-7F70-9471-B32F1AA77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2" y="532"/>
                <a:ext cx="33" cy="10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157" name="Group 373">
              <a:extLst>
                <a:ext uri="{FF2B5EF4-FFF2-40B4-BE49-F238E27FC236}">
                  <a16:creationId xmlns:a16="http://schemas.microsoft.com/office/drawing/2014/main" id="{111E6D98-A546-A361-FCBB-AF175139ED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9" y="121"/>
              <a:ext cx="934" cy="1537"/>
              <a:chOff x="2698" y="679"/>
              <a:chExt cx="934" cy="1537"/>
            </a:xfrm>
          </p:grpSpPr>
          <p:sp>
            <p:nvSpPr>
              <p:cNvPr id="48220" name="Line 374">
                <a:extLst>
                  <a:ext uri="{FF2B5EF4-FFF2-40B4-BE49-F238E27FC236}">
                    <a16:creationId xmlns:a16="http://schemas.microsoft.com/office/drawing/2014/main" id="{C8C3863B-0B61-E5AD-FD30-4C27DB534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5" y="679"/>
                <a:ext cx="1" cy="15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21" name="Line 375">
                <a:extLst>
                  <a:ext uri="{FF2B5EF4-FFF2-40B4-BE49-F238E27FC236}">
                    <a16:creationId xmlns:a16="http://schemas.microsoft.com/office/drawing/2014/main" id="{534A36ED-DDE3-5DD5-C1CC-18E1201A6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5" y="874"/>
                <a:ext cx="1" cy="4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22" name="Line 376">
                <a:extLst>
                  <a:ext uri="{FF2B5EF4-FFF2-40B4-BE49-F238E27FC236}">
                    <a16:creationId xmlns:a16="http://schemas.microsoft.com/office/drawing/2014/main" id="{16EB9FBC-9AEC-479D-B060-1A6D20C63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5" y="956"/>
                <a:ext cx="1" cy="24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23" name="Line 377">
                <a:extLst>
                  <a:ext uri="{FF2B5EF4-FFF2-40B4-BE49-F238E27FC236}">
                    <a16:creationId xmlns:a16="http://schemas.microsoft.com/office/drawing/2014/main" id="{61557B7B-10C0-BD2F-9566-B444A68E7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5" y="1243"/>
                <a:ext cx="1" cy="4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24" name="Line 378">
                <a:extLst>
                  <a:ext uri="{FF2B5EF4-FFF2-40B4-BE49-F238E27FC236}">
                    <a16:creationId xmlns:a16="http://schemas.microsoft.com/office/drawing/2014/main" id="{F05A8FEB-5DD0-F1DC-B127-E2E3BEE5E4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5" y="1324"/>
                <a:ext cx="1" cy="24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25" name="Line 379">
                <a:extLst>
                  <a:ext uri="{FF2B5EF4-FFF2-40B4-BE49-F238E27FC236}">
                    <a16:creationId xmlns:a16="http://schemas.microsoft.com/office/drawing/2014/main" id="{4584655A-790C-5D90-247B-A5FC1E02F3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5" y="1611"/>
                <a:ext cx="1" cy="4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26" name="Line 380">
                <a:extLst>
                  <a:ext uri="{FF2B5EF4-FFF2-40B4-BE49-F238E27FC236}">
                    <a16:creationId xmlns:a16="http://schemas.microsoft.com/office/drawing/2014/main" id="{11C76A54-DB5D-2209-D8AE-052084594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5" y="1693"/>
                <a:ext cx="1" cy="24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27" name="Line 381">
                <a:extLst>
                  <a:ext uri="{FF2B5EF4-FFF2-40B4-BE49-F238E27FC236}">
                    <a16:creationId xmlns:a16="http://schemas.microsoft.com/office/drawing/2014/main" id="{A5BF676B-3908-71BA-E9BE-F29BF2FF5B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5" y="1979"/>
                <a:ext cx="1" cy="4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28" name="Line 382">
                <a:extLst>
                  <a:ext uri="{FF2B5EF4-FFF2-40B4-BE49-F238E27FC236}">
                    <a16:creationId xmlns:a16="http://schemas.microsoft.com/office/drawing/2014/main" id="{C8CD58B2-174A-D83B-9096-497EAB267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5" y="2061"/>
                <a:ext cx="1" cy="15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29" name="Line 383">
                <a:extLst>
                  <a:ext uri="{FF2B5EF4-FFF2-40B4-BE49-F238E27FC236}">
                    <a16:creationId xmlns:a16="http://schemas.microsoft.com/office/drawing/2014/main" id="{AE35F876-3C0D-7980-83DB-FB797507A0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5" y="694"/>
                <a:ext cx="467" cy="14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30" name="Line 384">
                <a:extLst>
                  <a:ext uri="{FF2B5EF4-FFF2-40B4-BE49-F238E27FC236}">
                    <a16:creationId xmlns:a16="http://schemas.microsoft.com/office/drawing/2014/main" id="{C41A2EBA-0572-8489-4281-98CDBEE8E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8" y="694"/>
                <a:ext cx="467" cy="14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31" name="Line 385">
                <a:extLst>
                  <a:ext uri="{FF2B5EF4-FFF2-40B4-BE49-F238E27FC236}">
                    <a16:creationId xmlns:a16="http://schemas.microsoft.com/office/drawing/2014/main" id="{32E81BEB-EF59-F987-EFB9-2FF9C75CD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8" y="2141"/>
                <a:ext cx="9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8158" name="Freeform 386">
              <a:extLst>
                <a:ext uri="{FF2B5EF4-FFF2-40B4-BE49-F238E27FC236}">
                  <a16:creationId xmlns:a16="http://schemas.microsoft.com/office/drawing/2014/main" id="{429EC032-8018-E55A-867C-0BBEEDE9E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792"/>
              <a:ext cx="60" cy="60"/>
            </a:xfrm>
            <a:custGeom>
              <a:avLst/>
              <a:gdLst>
                <a:gd name="T0" fmla="*/ 2 w 362"/>
                <a:gd name="T1" fmla="*/ 1 h 362"/>
                <a:gd name="T2" fmla="*/ 1 w 362"/>
                <a:gd name="T3" fmla="*/ 0 h 362"/>
                <a:gd name="T4" fmla="*/ 1 w 362"/>
                <a:gd name="T5" fmla="*/ 0 h 362"/>
                <a:gd name="T6" fmla="*/ 1 w 362"/>
                <a:gd name="T7" fmla="*/ 0 h 362"/>
                <a:gd name="T8" fmla="*/ 0 w 362"/>
                <a:gd name="T9" fmla="*/ 0 h 362"/>
                <a:gd name="T10" fmla="*/ 0 w 362"/>
                <a:gd name="T11" fmla="*/ 0 h 362"/>
                <a:gd name="T12" fmla="*/ 0 w 362"/>
                <a:gd name="T13" fmla="*/ 1 h 362"/>
                <a:gd name="T14" fmla="*/ 0 w 362"/>
                <a:gd name="T15" fmla="*/ 1 h 362"/>
                <a:gd name="T16" fmla="*/ 0 w 362"/>
                <a:gd name="T17" fmla="*/ 1 h 362"/>
                <a:gd name="T18" fmla="*/ 1 w 362"/>
                <a:gd name="T19" fmla="*/ 2 h 362"/>
                <a:gd name="T20" fmla="*/ 1 w 362"/>
                <a:gd name="T21" fmla="*/ 1 h 362"/>
                <a:gd name="T22" fmla="*/ 1 w 362"/>
                <a:gd name="T23" fmla="*/ 1 h 362"/>
                <a:gd name="T24" fmla="*/ 2 w 362"/>
                <a:gd name="T25" fmla="*/ 1 h 3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2"/>
                <a:gd name="T40" fmla="*/ 0 h 362"/>
                <a:gd name="T41" fmla="*/ 362 w 362"/>
                <a:gd name="T42" fmla="*/ 362 h 3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2" h="362">
                  <a:moveTo>
                    <a:pt x="362" y="181"/>
                  </a:moveTo>
                  <a:lnTo>
                    <a:pt x="338" y="90"/>
                  </a:lnTo>
                  <a:lnTo>
                    <a:pt x="272" y="25"/>
                  </a:lnTo>
                  <a:lnTo>
                    <a:pt x="181" y="0"/>
                  </a:lnTo>
                  <a:lnTo>
                    <a:pt x="91" y="25"/>
                  </a:lnTo>
                  <a:lnTo>
                    <a:pt x="24" y="90"/>
                  </a:lnTo>
                  <a:lnTo>
                    <a:pt x="0" y="181"/>
                  </a:lnTo>
                  <a:lnTo>
                    <a:pt x="24" y="272"/>
                  </a:lnTo>
                  <a:lnTo>
                    <a:pt x="91" y="338"/>
                  </a:lnTo>
                  <a:lnTo>
                    <a:pt x="181" y="362"/>
                  </a:lnTo>
                  <a:lnTo>
                    <a:pt x="272" y="338"/>
                  </a:lnTo>
                  <a:lnTo>
                    <a:pt x="338" y="272"/>
                  </a:lnTo>
                  <a:lnTo>
                    <a:pt x="362" y="181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9" name="Freeform 387">
              <a:extLst>
                <a:ext uri="{FF2B5EF4-FFF2-40B4-BE49-F238E27FC236}">
                  <a16:creationId xmlns:a16="http://schemas.microsoft.com/office/drawing/2014/main" id="{10804E76-7A49-2B7E-4BDD-4A5A82C4D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1295"/>
              <a:ext cx="60" cy="60"/>
            </a:xfrm>
            <a:custGeom>
              <a:avLst/>
              <a:gdLst>
                <a:gd name="T0" fmla="*/ 2 w 362"/>
                <a:gd name="T1" fmla="*/ 1 h 362"/>
                <a:gd name="T2" fmla="*/ 1 w 362"/>
                <a:gd name="T3" fmla="*/ 0 h 362"/>
                <a:gd name="T4" fmla="*/ 1 w 362"/>
                <a:gd name="T5" fmla="*/ 0 h 362"/>
                <a:gd name="T6" fmla="*/ 1 w 362"/>
                <a:gd name="T7" fmla="*/ 0 h 362"/>
                <a:gd name="T8" fmla="*/ 0 w 362"/>
                <a:gd name="T9" fmla="*/ 0 h 362"/>
                <a:gd name="T10" fmla="*/ 0 w 362"/>
                <a:gd name="T11" fmla="*/ 0 h 362"/>
                <a:gd name="T12" fmla="*/ 0 w 362"/>
                <a:gd name="T13" fmla="*/ 1 h 362"/>
                <a:gd name="T14" fmla="*/ 0 w 362"/>
                <a:gd name="T15" fmla="*/ 1 h 362"/>
                <a:gd name="T16" fmla="*/ 0 w 362"/>
                <a:gd name="T17" fmla="*/ 1 h 362"/>
                <a:gd name="T18" fmla="*/ 1 w 362"/>
                <a:gd name="T19" fmla="*/ 2 h 362"/>
                <a:gd name="T20" fmla="*/ 1 w 362"/>
                <a:gd name="T21" fmla="*/ 1 h 362"/>
                <a:gd name="T22" fmla="*/ 1 w 362"/>
                <a:gd name="T23" fmla="*/ 1 h 362"/>
                <a:gd name="T24" fmla="*/ 2 w 362"/>
                <a:gd name="T25" fmla="*/ 1 h 3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2"/>
                <a:gd name="T40" fmla="*/ 0 h 362"/>
                <a:gd name="T41" fmla="*/ 362 w 362"/>
                <a:gd name="T42" fmla="*/ 362 h 3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2" h="362">
                  <a:moveTo>
                    <a:pt x="362" y="181"/>
                  </a:moveTo>
                  <a:lnTo>
                    <a:pt x="338" y="90"/>
                  </a:lnTo>
                  <a:lnTo>
                    <a:pt x="272" y="24"/>
                  </a:lnTo>
                  <a:lnTo>
                    <a:pt x="181" y="0"/>
                  </a:lnTo>
                  <a:lnTo>
                    <a:pt x="91" y="24"/>
                  </a:lnTo>
                  <a:lnTo>
                    <a:pt x="24" y="90"/>
                  </a:lnTo>
                  <a:lnTo>
                    <a:pt x="0" y="181"/>
                  </a:lnTo>
                  <a:lnTo>
                    <a:pt x="24" y="272"/>
                  </a:lnTo>
                  <a:lnTo>
                    <a:pt x="91" y="338"/>
                  </a:lnTo>
                  <a:lnTo>
                    <a:pt x="181" y="362"/>
                  </a:lnTo>
                  <a:lnTo>
                    <a:pt x="272" y="338"/>
                  </a:lnTo>
                  <a:lnTo>
                    <a:pt x="338" y="272"/>
                  </a:lnTo>
                  <a:lnTo>
                    <a:pt x="362" y="181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0" name="Freeform 388">
              <a:extLst>
                <a:ext uri="{FF2B5EF4-FFF2-40B4-BE49-F238E27FC236}">
                  <a16:creationId xmlns:a16="http://schemas.microsoft.com/office/drawing/2014/main" id="{85F5550B-BAAF-9961-49FF-91276E3D8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1043"/>
              <a:ext cx="60" cy="61"/>
            </a:xfrm>
            <a:custGeom>
              <a:avLst/>
              <a:gdLst>
                <a:gd name="T0" fmla="*/ 2 w 362"/>
                <a:gd name="T1" fmla="*/ 1 h 363"/>
                <a:gd name="T2" fmla="*/ 1 w 362"/>
                <a:gd name="T3" fmla="*/ 1 h 363"/>
                <a:gd name="T4" fmla="*/ 1 w 362"/>
                <a:gd name="T5" fmla="*/ 0 h 363"/>
                <a:gd name="T6" fmla="*/ 1 w 362"/>
                <a:gd name="T7" fmla="*/ 0 h 363"/>
                <a:gd name="T8" fmla="*/ 0 w 362"/>
                <a:gd name="T9" fmla="*/ 0 h 363"/>
                <a:gd name="T10" fmla="*/ 0 w 362"/>
                <a:gd name="T11" fmla="*/ 1 h 363"/>
                <a:gd name="T12" fmla="*/ 0 w 362"/>
                <a:gd name="T13" fmla="*/ 1 h 363"/>
                <a:gd name="T14" fmla="*/ 0 w 362"/>
                <a:gd name="T15" fmla="*/ 1 h 363"/>
                <a:gd name="T16" fmla="*/ 0 w 362"/>
                <a:gd name="T17" fmla="*/ 2 h 363"/>
                <a:gd name="T18" fmla="*/ 1 w 362"/>
                <a:gd name="T19" fmla="*/ 2 h 363"/>
                <a:gd name="T20" fmla="*/ 1 w 362"/>
                <a:gd name="T21" fmla="*/ 2 h 363"/>
                <a:gd name="T22" fmla="*/ 1 w 362"/>
                <a:gd name="T23" fmla="*/ 1 h 363"/>
                <a:gd name="T24" fmla="*/ 2 w 362"/>
                <a:gd name="T25" fmla="*/ 1 h 3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2"/>
                <a:gd name="T40" fmla="*/ 0 h 363"/>
                <a:gd name="T41" fmla="*/ 362 w 362"/>
                <a:gd name="T42" fmla="*/ 363 h 3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2" h="363">
                  <a:moveTo>
                    <a:pt x="362" y="182"/>
                  </a:moveTo>
                  <a:lnTo>
                    <a:pt x="338" y="91"/>
                  </a:lnTo>
                  <a:lnTo>
                    <a:pt x="272" y="24"/>
                  </a:lnTo>
                  <a:lnTo>
                    <a:pt x="181" y="0"/>
                  </a:lnTo>
                  <a:lnTo>
                    <a:pt x="90" y="24"/>
                  </a:lnTo>
                  <a:lnTo>
                    <a:pt x="24" y="91"/>
                  </a:lnTo>
                  <a:lnTo>
                    <a:pt x="0" y="182"/>
                  </a:lnTo>
                  <a:lnTo>
                    <a:pt x="24" y="272"/>
                  </a:lnTo>
                  <a:lnTo>
                    <a:pt x="90" y="339"/>
                  </a:lnTo>
                  <a:lnTo>
                    <a:pt x="181" y="363"/>
                  </a:lnTo>
                  <a:lnTo>
                    <a:pt x="272" y="339"/>
                  </a:lnTo>
                  <a:lnTo>
                    <a:pt x="338" y="272"/>
                  </a:lnTo>
                  <a:lnTo>
                    <a:pt x="362" y="182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1" name="Freeform 389">
              <a:extLst>
                <a:ext uri="{FF2B5EF4-FFF2-40B4-BE49-F238E27FC236}">
                  <a16:creationId xmlns:a16="http://schemas.microsoft.com/office/drawing/2014/main" id="{4209F8A3-36DA-8909-45B7-E1CAD50D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1043"/>
              <a:ext cx="60" cy="61"/>
            </a:xfrm>
            <a:custGeom>
              <a:avLst/>
              <a:gdLst>
                <a:gd name="T0" fmla="*/ 2 w 363"/>
                <a:gd name="T1" fmla="*/ 1 h 363"/>
                <a:gd name="T2" fmla="*/ 1 w 363"/>
                <a:gd name="T3" fmla="*/ 1 h 363"/>
                <a:gd name="T4" fmla="*/ 1 w 363"/>
                <a:gd name="T5" fmla="*/ 0 h 363"/>
                <a:gd name="T6" fmla="*/ 1 w 363"/>
                <a:gd name="T7" fmla="*/ 0 h 363"/>
                <a:gd name="T8" fmla="*/ 0 w 363"/>
                <a:gd name="T9" fmla="*/ 0 h 363"/>
                <a:gd name="T10" fmla="*/ 0 w 363"/>
                <a:gd name="T11" fmla="*/ 1 h 363"/>
                <a:gd name="T12" fmla="*/ 0 w 363"/>
                <a:gd name="T13" fmla="*/ 1 h 363"/>
                <a:gd name="T14" fmla="*/ 0 w 363"/>
                <a:gd name="T15" fmla="*/ 1 h 363"/>
                <a:gd name="T16" fmla="*/ 0 w 363"/>
                <a:gd name="T17" fmla="*/ 2 h 363"/>
                <a:gd name="T18" fmla="*/ 1 w 363"/>
                <a:gd name="T19" fmla="*/ 2 h 363"/>
                <a:gd name="T20" fmla="*/ 1 w 363"/>
                <a:gd name="T21" fmla="*/ 2 h 363"/>
                <a:gd name="T22" fmla="*/ 1 w 363"/>
                <a:gd name="T23" fmla="*/ 1 h 363"/>
                <a:gd name="T24" fmla="*/ 2 w 363"/>
                <a:gd name="T25" fmla="*/ 1 h 3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3"/>
                <a:gd name="T40" fmla="*/ 0 h 363"/>
                <a:gd name="T41" fmla="*/ 363 w 363"/>
                <a:gd name="T42" fmla="*/ 363 h 3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3" h="363">
                  <a:moveTo>
                    <a:pt x="363" y="182"/>
                  </a:moveTo>
                  <a:lnTo>
                    <a:pt x="339" y="91"/>
                  </a:lnTo>
                  <a:lnTo>
                    <a:pt x="272" y="24"/>
                  </a:lnTo>
                  <a:lnTo>
                    <a:pt x="181" y="0"/>
                  </a:lnTo>
                  <a:lnTo>
                    <a:pt x="91" y="24"/>
                  </a:lnTo>
                  <a:lnTo>
                    <a:pt x="24" y="91"/>
                  </a:lnTo>
                  <a:lnTo>
                    <a:pt x="0" y="182"/>
                  </a:lnTo>
                  <a:lnTo>
                    <a:pt x="24" y="272"/>
                  </a:lnTo>
                  <a:lnTo>
                    <a:pt x="91" y="339"/>
                  </a:lnTo>
                  <a:lnTo>
                    <a:pt x="181" y="363"/>
                  </a:lnTo>
                  <a:lnTo>
                    <a:pt x="272" y="339"/>
                  </a:lnTo>
                  <a:lnTo>
                    <a:pt x="339" y="272"/>
                  </a:lnTo>
                  <a:lnTo>
                    <a:pt x="363" y="182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2" name="Freeform 390">
              <a:extLst>
                <a:ext uri="{FF2B5EF4-FFF2-40B4-BE49-F238E27FC236}">
                  <a16:creationId xmlns:a16="http://schemas.microsoft.com/office/drawing/2014/main" id="{EDBA1048-FBF3-D77D-5BFC-7FD28EA5C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975"/>
              <a:ext cx="60" cy="60"/>
            </a:xfrm>
            <a:custGeom>
              <a:avLst/>
              <a:gdLst>
                <a:gd name="T0" fmla="*/ 2 w 363"/>
                <a:gd name="T1" fmla="*/ 1 h 362"/>
                <a:gd name="T2" fmla="*/ 1 w 363"/>
                <a:gd name="T3" fmla="*/ 0 h 362"/>
                <a:gd name="T4" fmla="*/ 1 w 363"/>
                <a:gd name="T5" fmla="*/ 0 h 362"/>
                <a:gd name="T6" fmla="*/ 1 w 363"/>
                <a:gd name="T7" fmla="*/ 0 h 362"/>
                <a:gd name="T8" fmla="*/ 0 w 363"/>
                <a:gd name="T9" fmla="*/ 0 h 362"/>
                <a:gd name="T10" fmla="*/ 0 w 363"/>
                <a:gd name="T11" fmla="*/ 0 h 362"/>
                <a:gd name="T12" fmla="*/ 0 w 363"/>
                <a:gd name="T13" fmla="*/ 1 h 362"/>
                <a:gd name="T14" fmla="*/ 0 w 363"/>
                <a:gd name="T15" fmla="*/ 1 h 362"/>
                <a:gd name="T16" fmla="*/ 0 w 363"/>
                <a:gd name="T17" fmla="*/ 1 h 362"/>
                <a:gd name="T18" fmla="*/ 1 w 363"/>
                <a:gd name="T19" fmla="*/ 2 h 362"/>
                <a:gd name="T20" fmla="*/ 1 w 363"/>
                <a:gd name="T21" fmla="*/ 1 h 362"/>
                <a:gd name="T22" fmla="*/ 1 w 363"/>
                <a:gd name="T23" fmla="*/ 1 h 362"/>
                <a:gd name="T24" fmla="*/ 2 w 363"/>
                <a:gd name="T25" fmla="*/ 1 h 3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3"/>
                <a:gd name="T40" fmla="*/ 0 h 362"/>
                <a:gd name="T41" fmla="*/ 363 w 363"/>
                <a:gd name="T42" fmla="*/ 362 h 3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3" h="362">
                  <a:moveTo>
                    <a:pt x="363" y="181"/>
                  </a:moveTo>
                  <a:lnTo>
                    <a:pt x="339" y="90"/>
                  </a:lnTo>
                  <a:lnTo>
                    <a:pt x="272" y="24"/>
                  </a:lnTo>
                  <a:lnTo>
                    <a:pt x="182" y="0"/>
                  </a:lnTo>
                  <a:lnTo>
                    <a:pt x="91" y="24"/>
                  </a:lnTo>
                  <a:lnTo>
                    <a:pt x="24" y="90"/>
                  </a:lnTo>
                  <a:lnTo>
                    <a:pt x="0" y="181"/>
                  </a:lnTo>
                  <a:lnTo>
                    <a:pt x="24" y="272"/>
                  </a:lnTo>
                  <a:lnTo>
                    <a:pt x="91" y="338"/>
                  </a:lnTo>
                  <a:lnTo>
                    <a:pt x="182" y="362"/>
                  </a:lnTo>
                  <a:lnTo>
                    <a:pt x="272" y="338"/>
                  </a:lnTo>
                  <a:lnTo>
                    <a:pt x="339" y="272"/>
                  </a:lnTo>
                  <a:lnTo>
                    <a:pt x="363" y="181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3" name="Freeform 391">
              <a:extLst>
                <a:ext uri="{FF2B5EF4-FFF2-40B4-BE49-F238E27FC236}">
                  <a16:creationId xmlns:a16="http://schemas.microsoft.com/office/drawing/2014/main" id="{79239E39-5FE9-1AFA-D4FA-F25C77F85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975"/>
              <a:ext cx="60" cy="60"/>
            </a:xfrm>
            <a:custGeom>
              <a:avLst/>
              <a:gdLst>
                <a:gd name="T0" fmla="*/ 2 w 362"/>
                <a:gd name="T1" fmla="*/ 1 h 362"/>
                <a:gd name="T2" fmla="*/ 1 w 362"/>
                <a:gd name="T3" fmla="*/ 0 h 362"/>
                <a:gd name="T4" fmla="*/ 1 w 362"/>
                <a:gd name="T5" fmla="*/ 0 h 362"/>
                <a:gd name="T6" fmla="*/ 1 w 362"/>
                <a:gd name="T7" fmla="*/ 0 h 362"/>
                <a:gd name="T8" fmla="*/ 0 w 362"/>
                <a:gd name="T9" fmla="*/ 0 h 362"/>
                <a:gd name="T10" fmla="*/ 0 w 362"/>
                <a:gd name="T11" fmla="*/ 0 h 362"/>
                <a:gd name="T12" fmla="*/ 0 w 362"/>
                <a:gd name="T13" fmla="*/ 1 h 362"/>
                <a:gd name="T14" fmla="*/ 0 w 362"/>
                <a:gd name="T15" fmla="*/ 1 h 362"/>
                <a:gd name="T16" fmla="*/ 0 w 362"/>
                <a:gd name="T17" fmla="*/ 1 h 362"/>
                <a:gd name="T18" fmla="*/ 1 w 362"/>
                <a:gd name="T19" fmla="*/ 2 h 362"/>
                <a:gd name="T20" fmla="*/ 1 w 362"/>
                <a:gd name="T21" fmla="*/ 1 h 362"/>
                <a:gd name="T22" fmla="*/ 1 w 362"/>
                <a:gd name="T23" fmla="*/ 1 h 362"/>
                <a:gd name="T24" fmla="*/ 2 w 362"/>
                <a:gd name="T25" fmla="*/ 1 h 3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2"/>
                <a:gd name="T40" fmla="*/ 0 h 362"/>
                <a:gd name="T41" fmla="*/ 362 w 362"/>
                <a:gd name="T42" fmla="*/ 362 h 3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2" h="362">
                  <a:moveTo>
                    <a:pt x="362" y="181"/>
                  </a:moveTo>
                  <a:lnTo>
                    <a:pt x="338" y="90"/>
                  </a:lnTo>
                  <a:lnTo>
                    <a:pt x="271" y="24"/>
                  </a:lnTo>
                  <a:lnTo>
                    <a:pt x="181" y="0"/>
                  </a:lnTo>
                  <a:lnTo>
                    <a:pt x="90" y="24"/>
                  </a:lnTo>
                  <a:lnTo>
                    <a:pt x="24" y="90"/>
                  </a:lnTo>
                  <a:lnTo>
                    <a:pt x="0" y="181"/>
                  </a:lnTo>
                  <a:lnTo>
                    <a:pt x="24" y="272"/>
                  </a:lnTo>
                  <a:lnTo>
                    <a:pt x="90" y="338"/>
                  </a:lnTo>
                  <a:lnTo>
                    <a:pt x="181" y="362"/>
                  </a:lnTo>
                  <a:lnTo>
                    <a:pt x="271" y="338"/>
                  </a:lnTo>
                  <a:lnTo>
                    <a:pt x="338" y="272"/>
                  </a:lnTo>
                  <a:lnTo>
                    <a:pt x="362" y="181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8164" name="Group 392">
              <a:extLst>
                <a:ext uri="{FF2B5EF4-FFF2-40B4-BE49-F238E27FC236}">
                  <a16:creationId xmlns:a16="http://schemas.microsoft.com/office/drawing/2014/main" id="{4CB4164E-AA95-E5BA-E1B6-F45F1F1012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7" y="696"/>
              <a:ext cx="86" cy="66"/>
              <a:chOff x="3186" y="1240"/>
              <a:chExt cx="86" cy="66"/>
            </a:xfrm>
          </p:grpSpPr>
          <p:sp>
            <p:nvSpPr>
              <p:cNvPr id="48216" name="Freeform 393">
                <a:extLst>
                  <a:ext uri="{FF2B5EF4-FFF2-40B4-BE49-F238E27FC236}">
                    <a16:creationId xmlns:a16="http://schemas.microsoft.com/office/drawing/2014/main" id="{BD4AFACA-E29B-0CF5-36F7-50C3621FD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" y="1240"/>
                <a:ext cx="11" cy="65"/>
              </a:xfrm>
              <a:custGeom>
                <a:avLst/>
                <a:gdLst>
                  <a:gd name="T0" fmla="*/ 0 w 65"/>
                  <a:gd name="T1" fmla="*/ 0 h 388"/>
                  <a:gd name="T2" fmla="*/ 0 w 65"/>
                  <a:gd name="T3" fmla="*/ 0 h 388"/>
                  <a:gd name="T4" fmla="*/ 0 w 65"/>
                  <a:gd name="T5" fmla="*/ 2 h 388"/>
                  <a:gd name="T6" fmla="*/ 0 60000 65536"/>
                  <a:gd name="T7" fmla="*/ 0 60000 65536"/>
                  <a:gd name="T8" fmla="*/ 0 60000 65536"/>
                  <a:gd name="T9" fmla="*/ 0 w 65"/>
                  <a:gd name="T10" fmla="*/ 0 h 388"/>
                  <a:gd name="T11" fmla="*/ 65 w 65"/>
                  <a:gd name="T12" fmla="*/ 388 h 3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5" h="388">
                    <a:moveTo>
                      <a:pt x="0" y="65"/>
                    </a:moveTo>
                    <a:lnTo>
                      <a:pt x="65" y="0"/>
                    </a:lnTo>
                    <a:lnTo>
                      <a:pt x="65" y="388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17" name="Line 394">
                <a:extLst>
                  <a:ext uri="{FF2B5EF4-FFF2-40B4-BE49-F238E27FC236}">
                    <a16:creationId xmlns:a16="http://schemas.microsoft.com/office/drawing/2014/main" id="{AF5BA86F-0FC1-8F6D-61BF-A82CF3ABF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6" y="1305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18" name="Line 395">
                <a:extLst>
                  <a:ext uri="{FF2B5EF4-FFF2-40B4-BE49-F238E27FC236}">
                    <a16:creationId xmlns:a16="http://schemas.microsoft.com/office/drawing/2014/main" id="{96EFD3D5-F8C3-5474-F541-F9111743F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29" y="1240"/>
                <a:ext cx="11" cy="22"/>
              </a:xfrm>
              <a:prstGeom prst="line">
                <a:avLst/>
              </a:pr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19" name="Line 396">
                <a:extLst>
                  <a:ext uri="{FF2B5EF4-FFF2-40B4-BE49-F238E27FC236}">
                    <a16:creationId xmlns:a16="http://schemas.microsoft.com/office/drawing/2014/main" id="{F62130C6-8FF3-7796-8354-7ACC0660D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1" y="1240"/>
                <a:ext cx="11" cy="22"/>
              </a:xfrm>
              <a:prstGeom prst="line">
                <a:avLst/>
              </a:pr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165" name="Group 397">
              <a:extLst>
                <a:ext uri="{FF2B5EF4-FFF2-40B4-BE49-F238E27FC236}">
                  <a16:creationId xmlns:a16="http://schemas.microsoft.com/office/drawing/2014/main" id="{B4F7BA05-38E2-4C42-182C-D31F25E1E0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1" y="906"/>
              <a:ext cx="107" cy="65"/>
              <a:chOff x="3480" y="1450"/>
              <a:chExt cx="107" cy="65"/>
            </a:xfrm>
          </p:grpSpPr>
          <p:sp>
            <p:nvSpPr>
              <p:cNvPr id="48212" name="Freeform 398">
                <a:extLst>
                  <a:ext uri="{FF2B5EF4-FFF2-40B4-BE49-F238E27FC236}">
                    <a16:creationId xmlns:a16="http://schemas.microsoft.com/office/drawing/2014/main" id="{84EAE908-7F46-2077-5863-D626FF3AB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1450"/>
                <a:ext cx="43" cy="33"/>
              </a:xfrm>
              <a:custGeom>
                <a:avLst/>
                <a:gdLst>
                  <a:gd name="T0" fmla="*/ 0 w 258"/>
                  <a:gd name="T1" fmla="*/ 0 h 194"/>
                  <a:gd name="T2" fmla="*/ 0 w 258"/>
                  <a:gd name="T3" fmla="*/ 0 h 194"/>
                  <a:gd name="T4" fmla="*/ 1 w 258"/>
                  <a:gd name="T5" fmla="*/ 0 h 194"/>
                  <a:gd name="T6" fmla="*/ 1 w 258"/>
                  <a:gd name="T7" fmla="*/ 0 h 194"/>
                  <a:gd name="T8" fmla="*/ 1 w 258"/>
                  <a:gd name="T9" fmla="*/ 1 h 194"/>
                  <a:gd name="T10" fmla="*/ 1 w 258"/>
                  <a:gd name="T11" fmla="*/ 1 h 194"/>
                  <a:gd name="T12" fmla="*/ 1 w 258"/>
                  <a:gd name="T13" fmla="*/ 1 h 1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8"/>
                  <a:gd name="T22" fmla="*/ 0 h 194"/>
                  <a:gd name="T23" fmla="*/ 258 w 258"/>
                  <a:gd name="T24" fmla="*/ 194 h 1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8" h="194">
                    <a:moveTo>
                      <a:pt x="0" y="65"/>
                    </a:moveTo>
                    <a:lnTo>
                      <a:pt x="65" y="0"/>
                    </a:lnTo>
                    <a:lnTo>
                      <a:pt x="194" y="0"/>
                    </a:lnTo>
                    <a:lnTo>
                      <a:pt x="258" y="65"/>
                    </a:lnTo>
                    <a:lnTo>
                      <a:pt x="258" y="130"/>
                    </a:lnTo>
                    <a:lnTo>
                      <a:pt x="194" y="194"/>
                    </a:lnTo>
                    <a:lnTo>
                      <a:pt x="129" y="194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13" name="Freeform 399">
                <a:extLst>
                  <a:ext uri="{FF2B5EF4-FFF2-40B4-BE49-F238E27FC236}">
                    <a16:creationId xmlns:a16="http://schemas.microsoft.com/office/drawing/2014/main" id="{3C4D5C68-8D81-BA97-CB18-C6EDF601D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1483"/>
                <a:ext cx="43" cy="32"/>
              </a:xfrm>
              <a:custGeom>
                <a:avLst/>
                <a:gdLst>
                  <a:gd name="T0" fmla="*/ 1 w 258"/>
                  <a:gd name="T1" fmla="*/ 0 h 194"/>
                  <a:gd name="T2" fmla="*/ 1 w 258"/>
                  <a:gd name="T3" fmla="*/ 0 h 194"/>
                  <a:gd name="T4" fmla="*/ 1 w 258"/>
                  <a:gd name="T5" fmla="*/ 0 h 194"/>
                  <a:gd name="T6" fmla="*/ 1 w 258"/>
                  <a:gd name="T7" fmla="*/ 1 h 194"/>
                  <a:gd name="T8" fmla="*/ 0 w 258"/>
                  <a:gd name="T9" fmla="*/ 1 h 194"/>
                  <a:gd name="T10" fmla="*/ 0 w 258"/>
                  <a:gd name="T11" fmla="*/ 0 h 1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8"/>
                  <a:gd name="T19" fmla="*/ 0 h 194"/>
                  <a:gd name="T20" fmla="*/ 258 w 258"/>
                  <a:gd name="T21" fmla="*/ 194 h 1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8" h="194">
                    <a:moveTo>
                      <a:pt x="194" y="0"/>
                    </a:moveTo>
                    <a:lnTo>
                      <a:pt x="258" y="65"/>
                    </a:lnTo>
                    <a:lnTo>
                      <a:pt x="258" y="129"/>
                    </a:lnTo>
                    <a:lnTo>
                      <a:pt x="194" y="194"/>
                    </a:lnTo>
                    <a:lnTo>
                      <a:pt x="65" y="194"/>
                    </a:lnTo>
                    <a:lnTo>
                      <a:pt x="0" y="129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14" name="Line 400">
                <a:extLst>
                  <a:ext uri="{FF2B5EF4-FFF2-40B4-BE49-F238E27FC236}">
                    <a16:creationId xmlns:a16="http://schemas.microsoft.com/office/drawing/2014/main" id="{651B9535-5644-0024-215E-F548FB984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4" y="1450"/>
                <a:ext cx="11" cy="22"/>
              </a:xfrm>
              <a:prstGeom prst="line">
                <a:avLst/>
              </a:pr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15" name="Line 401">
                <a:extLst>
                  <a:ext uri="{FF2B5EF4-FFF2-40B4-BE49-F238E27FC236}">
                    <a16:creationId xmlns:a16="http://schemas.microsoft.com/office/drawing/2014/main" id="{D6D044B6-63DC-B7A6-0A21-4ABBD75968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7" y="1450"/>
                <a:ext cx="10" cy="22"/>
              </a:xfrm>
              <a:prstGeom prst="line">
                <a:avLst/>
              </a:pr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166" name="Group 402">
              <a:extLst>
                <a:ext uri="{FF2B5EF4-FFF2-40B4-BE49-F238E27FC236}">
                  <a16:creationId xmlns:a16="http://schemas.microsoft.com/office/drawing/2014/main" id="{838D3EFF-FF7C-4250-BCD7-5CB57ABA6F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9" y="918"/>
              <a:ext cx="107" cy="65"/>
              <a:chOff x="2778" y="1462"/>
              <a:chExt cx="107" cy="65"/>
            </a:xfrm>
          </p:grpSpPr>
          <p:sp>
            <p:nvSpPr>
              <p:cNvPr id="48209" name="Freeform 403">
                <a:extLst>
                  <a:ext uri="{FF2B5EF4-FFF2-40B4-BE49-F238E27FC236}">
                    <a16:creationId xmlns:a16="http://schemas.microsoft.com/office/drawing/2014/main" id="{8492BAA5-29FE-EE34-AAF1-A2BA2D76A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462"/>
                <a:ext cx="43" cy="65"/>
              </a:xfrm>
              <a:custGeom>
                <a:avLst/>
                <a:gdLst>
                  <a:gd name="T0" fmla="*/ 1 w 257"/>
                  <a:gd name="T1" fmla="*/ 1 h 388"/>
                  <a:gd name="T2" fmla="*/ 0 w 257"/>
                  <a:gd name="T3" fmla="*/ 1 h 388"/>
                  <a:gd name="T4" fmla="*/ 1 w 257"/>
                  <a:gd name="T5" fmla="*/ 0 h 388"/>
                  <a:gd name="T6" fmla="*/ 1 w 257"/>
                  <a:gd name="T7" fmla="*/ 2 h 3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7"/>
                  <a:gd name="T13" fmla="*/ 0 h 388"/>
                  <a:gd name="T14" fmla="*/ 257 w 257"/>
                  <a:gd name="T15" fmla="*/ 388 h 3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7" h="388">
                    <a:moveTo>
                      <a:pt x="257" y="259"/>
                    </a:moveTo>
                    <a:lnTo>
                      <a:pt x="0" y="259"/>
                    </a:lnTo>
                    <a:lnTo>
                      <a:pt x="193" y="0"/>
                    </a:lnTo>
                    <a:lnTo>
                      <a:pt x="193" y="388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10" name="Line 404">
                <a:extLst>
                  <a:ext uri="{FF2B5EF4-FFF2-40B4-BE49-F238E27FC236}">
                    <a16:creationId xmlns:a16="http://schemas.microsoft.com/office/drawing/2014/main" id="{8ED0518C-767C-BDF3-ACF9-74B68D507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2" y="1462"/>
                <a:ext cx="11" cy="22"/>
              </a:xfrm>
              <a:prstGeom prst="line">
                <a:avLst/>
              </a:pr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11" name="Line 405">
                <a:extLst>
                  <a:ext uri="{FF2B5EF4-FFF2-40B4-BE49-F238E27FC236}">
                    <a16:creationId xmlns:a16="http://schemas.microsoft.com/office/drawing/2014/main" id="{62E7C23C-1F58-0D4F-3B7E-40D193532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5" y="1462"/>
                <a:ext cx="10" cy="22"/>
              </a:xfrm>
              <a:prstGeom prst="line">
                <a:avLst/>
              </a:pr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167" name="Group 406">
              <a:extLst>
                <a:ext uri="{FF2B5EF4-FFF2-40B4-BE49-F238E27FC236}">
                  <a16:creationId xmlns:a16="http://schemas.microsoft.com/office/drawing/2014/main" id="{31E6866D-E809-F2CF-2C59-BAD331386D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3" y="1128"/>
              <a:ext cx="107" cy="65"/>
              <a:chOff x="3462" y="1672"/>
              <a:chExt cx="107" cy="65"/>
            </a:xfrm>
          </p:grpSpPr>
          <p:sp>
            <p:nvSpPr>
              <p:cNvPr id="48206" name="Freeform 407">
                <a:extLst>
                  <a:ext uri="{FF2B5EF4-FFF2-40B4-BE49-F238E27FC236}">
                    <a16:creationId xmlns:a16="http://schemas.microsoft.com/office/drawing/2014/main" id="{9563CB71-7DB5-2C5B-F589-FE98658CC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1672"/>
                <a:ext cx="43" cy="65"/>
              </a:xfrm>
              <a:custGeom>
                <a:avLst/>
                <a:gdLst>
                  <a:gd name="T0" fmla="*/ 0 w 258"/>
                  <a:gd name="T1" fmla="*/ 2 h 388"/>
                  <a:gd name="T2" fmla="*/ 0 w 258"/>
                  <a:gd name="T3" fmla="*/ 2 h 388"/>
                  <a:gd name="T4" fmla="*/ 1 w 258"/>
                  <a:gd name="T5" fmla="*/ 2 h 388"/>
                  <a:gd name="T6" fmla="*/ 1 w 258"/>
                  <a:gd name="T7" fmla="*/ 2 h 388"/>
                  <a:gd name="T8" fmla="*/ 1 w 258"/>
                  <a:gd name="T9" fmla="*/ 1 h 388"/>
                  <a:gd name="T10" fmla="*/ 1 w 258"/>
                  <a:gd name="T11" fmla="*/ 1 h 388"/>
                  <a:gd name="T12" fmla="*/ 0 w 258"/>
                  <a:gd name="T13" fmla="*/ 1 h 388"/>
                  <a:gd name="T14" fmla="*/ 0 w 258"/>
                  <a:gd name="T15" fmla="*/ 0 h 388"/>
                  <a:gd name="T16" fmla="*/ 1 w 258"/>
                  <a:gd name="T17" fmla="*/ 0 h 3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8"/>
                  <a:gd name="T28" fmla="*/ 0 h 388"/>
                  <a:gd name="T29" fmla="*/ 258 w 258"/>
                  <a:gd name="T30" fmla="*/ 388 h 3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8" h="388">
                    <a:moveTo>
                      <a:pt x="0" y="323"/>
                    </a:moveTo>
                    <a:lnTo>
                      <a:pt x="65" y="388"/>
                    </a:lnTo>
                    <a:lnTo>
                      <a:pt x="194" y="388"/>
                    </a:lnTo>
                    <a:lnTo>
                      <a:pt x="258" y="323"/>
                    </a:lnTo>
                    <a:lnTo>
                      <a:pt x="258" y="194"/>
                    </a:lnTo>
                    <a:lnTo>
                      <a:pt x="194" y="130"/>
                    </a:lnTo>
                    <a:lnTo>
                      <a:pt x="0" y="130"/>
                    </a:lnTo>
                    <a:lnTo>
                      <a:pt x="0" y="0"/>
                    </a:lnTo>
                    <a:lnTo>
                      <a:pt x="258" y="0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7" name="Line 408">
                <a:extLst>
                  <a:ext uri="{FF2B5EF4-FFF2-40B4-BE49-F238E27FC236}">
                    <a16:creationId xmlns:a16="http://schemas.microsoft.com/office/drawing/2014/main" id="{DE0BA3C8-1A97-07A8-4CA6-693FFFCEA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6" y="1672"/>
                <a:ext cx="11" cy="22"/>
              </a:xfrm>
              <a:prstGeom prst="line">
                <a:avLst/>
              </a:pr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8" name="Line 409">
                <a:extLst>
                  <a:ext uri="{FF2B5EF4-FFF2-40B4-BE49-F238E27FC236}">
                    <a16:creationId xmlns:a16="http://schemas.microsoft.com/office/drawing/2014/main" id="{8D00FB47-57B5-F445-B80E-73829A141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9" y="1672"/>
                <a:ext cx="10" cy="22"/>
              </a:xfrm>
              <a:prstGeom prst="line">
                <a:avLst/>
              </a:pr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168" name="Group 410">
              <a:extLst>
                <a:ext uri="{FF2B5EF4-FFF2-40B4-BE49-F238E27FC236}">
                  <a16:creationId xmlns:a16="http://schemas.microsoft.com/office/drawing/2014/main" id="{CDC77A0A-FD50-3B9E-6EF0-5E23F7A368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3" y="1140"/>
              <a:ext cx="107" cy="65"/>
              <a:chOff x="2772" y="1684"/>
              <a:chExt cx="107" cy="65"/>
            </a:xfrm>
          </p:grpSpPr>
          <p:sp>
            <p:nvSpPr>
              <p:cNvPr id="48203" name="Freeform 411">
                <a:extLst>
                  <a:ext uri="{FF2B5EF4-FFF2-40B4-BE49-F238E27FC236}">
                    <a16:creationId xmlns:a16="http://schemas.microsoft.com/office/drawing/2014/main" id="{44EC3DB6-2863-B1A0-F3B9-276D5F3CD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" y="1684"/>
                <a:ext cx="43" cy="65"/>
              </a:xfrm>
              <a:custGeom>
                <a:avLst/>
                <a:gdLst>
                  <a:gd name="T0" fmla="*/ 0 w 257"/>
                  <a:gd name="T1" fmla="*/ 1 h 388"/>
                  <a:gd name="T2" fmla="*/ 1 w 257"/>
                  <a:gd name="T3" fmla="*/ 1 h 388"/>
                  <a:gd name="T4" fmla="*/ 1 w 257"/>
                  <a:gd name="T5" fmla="*/ 1 h 388"/>
                  <a:gd name="T6" fmla="*/ 1 w 257"/>
                  <a:gd name="T7" fmla="*/ 2 h 388"/>
                  <a:gd name="T8" fmla="*/ 1 w 257"/>
                  <a:gd name="T9" fmla="*/ 2 h 388"/>
                  <a:gd name="T10" fmla="*/ 0 w 257"/>
                  <a:gd name="T11" fmla="*/ 2 h 388"/>
                  <a:gd name="T12" fmla="*/ 0 w 257"/>
                  <a:gd name="T13" fmla="*/ 2 h 388"/>
                  <a:gd name="T14" fmla="*/ 0 w 257"/>
                  <a:gd name="T15" fmla="*/ 1 h 388"/>
                  <a:gd name="T16" fmla="*/ 1 w 257"/>
                  <a:gd name="T17" fmla="*/ 0 h 388"/>
                  <a:gd name="T18" fmla="*/ 1 w 257"/>
                  <a:gd name="T19" fmla="*/ 0 h 3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7"/>
                  <a:gd name="T31" fmla="*/ 0 h 388"/>
                  <a:gd name="T32" fmla="*/ 257 w 257"/>
                  <a:gd name="T33" fmla="*/ 388 h 3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7" h="388">
                    <a:moveTo>
                      <a:pt x="0" y="194"/>
                    </a:moveTo>
                    <a:lnTo>
                      <a:pt x="193" y="194"/>
                    </a:lnTo>
                    <a:lnTo>
                      <a:pt x="257" y="259"/>
                    </a:lnTo>
                    <a:lnTo>
                      <a:pt x="257" y="323"/>
                    </a:lnTo>
                    <a:lnTo>
                      <a:pt x="193" y="388"/>
                    </a:lnTo>
                    <a:lnTo>
                      <a:pt x="64" y="388"/>
                    </a:lnTo>
                    <a:lnTo>
                      <a:pt x="0" y="323"/>
                    </a:lnTo>
                    <a:lnTo>
                      <a:pt x="0" y="130"/>
                    </a:lnTo>
                    <a:lnTo>
                      <a:pt x="128" y="0"/>
                    </a:lnTo>
                    <a:lnTo>
                      <a:pt x="193" y="0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4" name="Line 412">
                <a:extLst>
                  <a:ext uri="{FF2B5EF4-FFF2-40B4-BE49-F238E27FC236}">
                    <a16:creationId xmlns:a16="http://schemas.microsoft.com/office/drawing/2014/main" id="{E169C76A-C80E-E537-1548-93D34AF599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6" y="1684"/>
                <a:ext cx="11" cy="22"/>
              </a:xfrm>
              <a:prstGeom prst="line">
                <a:avLst/>
              </a:pr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5" name="Line 413">
                <a:extLst>
                  <a:ext uri="{FF2B5EF4-FFF2-40B4-BE49-F238E27FC236}">
                    <a16:creationId xmlns:a16="http://schemas.microsoft.com/office/drawing/2014/main" id="{73EC8004-1698-C69C-FF67-69BC74498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9" y="1684"/>
                <a:ext cx="10" cy="22"/>
              </a:xfrm>
              <a:prstGeom prst="line">
                <a:avLst/>
              </a:pr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169" name="Group 414">
              <a:extLst>
                <a:ext uri="{FF2B5EF4-FFF2-40B4-BE49-F238E27FC236}">
                  <a16:creationId xmlns:a16="http://schemas.microsoft.com/office/drawing/2014/main" id="{ABCA9D38-725F-5FD6-3E59-ED2675136E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3" y="1374"/>
              <a:ext cx="107" cy="65"/>
              <a:chOff x="3192" y="1918"/>
              <a:chExt cx="107" cy="65"/>
            </a:xfrm>
          </p:grpSpPr>
          <p:sp>
            <p:nvSpPr>
              <p:cNvPr id="48200" name="Freeform 415">
                <a:extLst>
                  <a:ext uri="{FF2B5EF4-FFF2-40B4-BE49-F238E27FC236}">
                    <a16:creationId xmlns:a16="http://schemas.microsoft.com/office/drawing/2014/main" id="{4ABD5DDE-6C10-0392-5F44-87F04E97E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2" y="1918"/>
                <a:ext cx="43" cy="65"/>
              </a:xfrm>
              <a:custGeom>
                <a:avLst/>
                <a:gdLst>
                  <a:gd name="T0" fmla="*/ 0 w 258"/>
                  <a:gd name="T1" fmla="*/ 0 h 388"/>
                  <a:gd name="T2" fmla="*/ 0 w 258"/>
                  <a:gd name="T3" fmla="*/ 0 h 388"/>
                  <a:gd name="T4" fmla="*/ 1 w 258"/>
                  <a:gd name="T5" fmla="*/ 0 h 388"/>
                  <a:gd name="T6" fmla="*/ 1 w 258"/>
                  <a:gd name="T7" fmla="*/ 0 h 388"/>
                  <a:gd name="T8" fmla="*/ 1 w 258"/>
                  <a:gd name="T9" fmla="*/ 1 h 388"/>
                  <a:gd name="T10" fmla="*/ 1 w 258"/>
                  <a:gd name="T11" fmla="*/ 1 h 388"/>
                  <a:gd name="T12" fmla="*/ 0 w 258"/>
                  <a:gd name="T13" fmla="*/ 1 h 388"/>
                  <a:gd name="T14" fmla="*/ 0 w 258"/>
                  <a:gd name="T15" fmla="*/ 1 h 388"/>
                  <a:gd name="T16" fmla="*/ 0 w 258"/>
                  <a:gd name="T17" fmla="*/ 2 h 388"/>
                  <a:gd name="T18" fmla="*/ 1 w 258"/>
                  <a:gd name="T19" fmla="*/ 2 h 3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8"/>
                  <a:gd name="T31" fmla="*/ 0 h 388"/>
                  <a:gd name="T32" fmla="*/ 258 w 258"/>
                  <a:gd name="T33" fmla="*/ 388 h 3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8" h="388">
                    <a:moveTo>
                      <a:pt x="0" y="65"/>
                    </a:moveTo>
                    <a:lnTo>
                      <a:pt x="65" y="0"/>
                    </a:lnTo>
                    <a:lnTo>
                      <a:pt x="194" y="0"/>
                    </a:lnTo>
                    <a:lnTo>
                      <a:pt x="258" y="65"/>
                    </a:lnTo>
                    <a:lnTo>
                      <a:pt x="258" y="130"/>
                    </a:lnTo>
                    <a:lnTo>
                      <a:pt x="194" y="194"/>
                    </a:lnTo>
                    <a:lnTo>
                      <a:pt x="65" y="194"/>
                    </a:lnTo>
                    <a:lnTo>
                      <a:pt x="0" y="259"/>
                    </a:lnTo>
                    <a:lnTo>
                      <a:pt x="0" y="388"/>
                    </a:lnTo>
                    <a:lnTo>
                      <a:pt x="258" y="388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1" name="Line 416">
                <a:extLst>
                  <a:ext uri="{FF2B5EF4-FFF2-40B4-BE49-F238E27FC236}">
                    <a16:creationId xmlns:a16="http://schemas.microsoft.com/office/drawing/2014/main" id="{E188B294-8639-CF8B-FDA6-ACCD377E9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6" y="1918"/>
                <a:ext cx="11" cy="22"/>
              </a:xfrm>
              <a:prstGeom prst="line">
                <a:avLst/>
              </a:pr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2" name="Line 417">
                <a:extLst>
                  <a:ext uri="{FF2B5EF4-FFF2-40B4-BE49-F238E27FC236}">
                    <a16:creationId xmlns:a16="http://schemas.microsoft.com/office/drawing/2014/main" id="{8E2FE2E2-BE89-5FBE-A0E3-1D454CA6A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9" y="1918"/>
                <a:ext cx="10" cy="22"/>
              </a:xfrm>
              <a:prstGeom prst="line">
                <a:avLst/>
              </a:pr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8170" name="Freeform 418">
              <a:extLst>
                <a:ext uri="{FF2B5EF4-FFF2-40B4-BE49-F238E27FC236}">
                  <a16:creationId xmlns:a16="http://schemas.microsoft.com/office/drawing/2014/main" id="{5E734263-2C4C-E015-75A1-000CC6D72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826"/>
              <a:ext cx="552" cy="183"/>
            </a:xfrm>
            <a:custGeom>
              <a:avLst/>
              <a:gdLst>
                <a:gd name="T0" fmla="*/ 15 w 3313"/>
                <a:gd name="T1" fmla="*/ 5 h 1098"/>
                <a:gd name="T2" fmla="*/ 14 w 3313"/>
                <a:gd name="T3" fmla="*/ 3 h 1098"/>
                <a:gd name="T4" fmla="*/ 12 w 3313"/>
                <a:gd name="T5" fmla="*/ 2 h 1098"/>
                <a:gd name="T6" fmla="*/ 10 w 3313"/>
                <a:gd name="T7" fmla="*/ 1 h 1098"/>
                <a:gd name="T8" fmla="*/ 9 w 3313"/>
                <a:gd name="T9" fmla="*/ 0 h 1098"/>
                <a:gd name="T10" fmla="*/ 8 w 3313"/>
                <a:gd name="T11" fmla="*/ 0 h 1098"/>
                <a:gd name="T12" fmla="*/ 6 w 3313"/>
                <a:gd name="T13" fmla="*/ 0 h 1098"/>
                <a:gd name="T14" fmla="*/ 5 w 3313"/>
                <a:gd name="T15" fmla="*/ 0 h 1098"/>
                <a:gd name="T16" fmla="*/ 4 w 3313"/>
                <a:gd name="T17" fmla="*/ 1 h 1098"/>
                <a:gd name="T18" fmla="*/ 3 w 3313"/>
                <a:gd name="T19" fmla="*/ 1 h 1098"/>
                <a:gd name="T20" fmla="*/ 2 w 3313"/>
                <a:gd name="T21" fmla="*/ 2 h 1098"/>
                <a:gd name="T22" fmla="*/ 1 w 3313"/>
                <a:gd name="T23" fmla="*/ 3 h 1098"/>
                <a:gd name="T24" fmla="*/ 0 w 3313"/>
                <a:gd name="T25" fmla="*/ 4 h 1098"/>
                <a:gd name="T26" fmla="*/ 0 w 3313"/>
                <a:gd name="T27" fmla="*/ 5 h 10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13"/>
                <a:gd name="T43" fmla="*/ 0 h 1098"/>
                <a:gd name="T44" fmla="*/ 3313 w 3313"/>
                <a:gd name="T45" fmla="*/ 1098 h 10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13" h="1098">
                  <a:moveTo>
                    <a:pt x="3313" y="1098"/>
                  </a:moveTo>
                  <a:lnTo>
                    <a:pt x="3003" y="692"/>
                  </a:lnTo>
                  <a:lnTo>
                    <a:pt x="2611" y="344"/>
                  </a:lnTo>
                  <a:lnTo>
                    <a:pt x="2156" y="99"/>
                  </a:lnTo>
                  <a:lnTo>
                    <a:pt x="1910" y="29"/>
                  </a:lnTo>
                  <a:lnTo>
                    <a:pt x="1656" y="0"/>
                  </a:lnTo>
                  <a:lnTo>
                    <a:pt x="1397" y="17"/>
                  </a:lnTo>
                  <a:lnTo>
                    <a:pt x="1138" y="78"/>
                  </a:lnTo>
                  <a:lnTo>
                    <a:pt x="888" y="176"/>
                  </a:lnTo>
                  <a:lnTo>
                    <a:pt x="652" y="308"/>
                  </a:lnTo>
                  <a:lnTo>
                    <a:pt x="439" y="472"/>
                  </a:lnTo>
                  <a:lnTo>
                    <a:pt x="254" y="661"/>
                  </a:lnTo>
                  <a:lnTo>
                    <a:pt x="106" y="871"/>
                  </a:lnTo>
                  <a:lnTo>
                    <a:pt x="0" y="1098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8171" name="Group 419">
              <a:extLst>
                <a:ext uri="{FF2B5EF4-FFF2-40B4-BE49-F238E27FC236}">
                  <a16:creationId xmlns:a16="http://schemas.microsoft.com/office/drawing/2014/main" id="{AC86EE09-2520-6E6B-1ED9-3A1DD49539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4" y="1009"/>
              <a:ext cx="567" cy="319"/>
              <a:chOff x="2883" y="601"/>
              <a:chExt cx="567" cy="319"/>
            </a:xfrm>
          </p:grpSpPr>
          <p:sp>
            <p:nvSpPr>
              <p:cNvPr id="48190" name="Freeform 420">
                <a:extLst>
                  <a:ext uri="{FF2B5EF4-FFF2-40B4-BE49-F238E27FC236}">
                    <a16:creationId xmlns:a16="http://schemas.microsoft.com/office/drawing/2014/main" id="{E6948699-4038-A707-CD13-1F2A11EEB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601"/>
                <a:ext cx="6" cy="79"/>
              </a:xfrm>
              <a:custGeom>
                <a:avLst/>
                <a:gdLst>
                  <a:gd name="T0" fmla="*/ 0 w 38"/>
                  <a:gd name="T1" fmla="*/ 0 h 477"/>
                  <a:gd name="T2" fmla="*/ 0 w 38"/>
                  <a:gd name="T3" fmla="*/ 1 h 477"/>
                  <a:gd name="T4" fmla="*/ 0 w 38"/>
                  <a:gd name="T5" fmla="*/ 2 h 477"/>
                  <a:gd name="T6" fmla="*/ 0 60000 65536"/>
                  <a:gd name="T7" fmla="*/ 0 60000 65536"/>
                  <a:gd name="T8" fmla="*/ 0 60000 65536"/>
                  <a:gd name="T9" fmla="*/ 0 w 38"/>
                  <a:gd name="T10" fmla="*/ 0 h 477"/>
                  <a:gd name="T11" fmla="*/ 38 w 38"/>
                  <a:gd name="T12" fmla="*/ 477 h 4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" h="477">
                    <a:moveTo>
                      <a:pt x="38" y="0"/>
                    </a:moveTo>
                    <a:lnTo>
                      <a:pt x="0" y="333"/>
                    </a:lnTo>
                    <a:lnTo>
                      <a:pt x="22" y="477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91" name="Freeform 421">
                <a:extLst>
                  <a:ext uri="{FF2B5EF4-FFF2-40B4-BE49-F238E27FC236}">
                    <a16:creationId xmlns:a16="http://schemas.microsoft.com/office/drawing/2014/main" id="{BC559119-F472-DB12-D75D-D4C7B683E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700"/>
                <a:ext cx="29" cy="71"/>
              </a:xfrm>
              <a:custGeom>
                <a:avLst/>
                <a:gdLst>
                  <a:gd name="T0" fmla="*/ 0 w 175"/>
                  <a:gd name="T1" fmla="*/ 0 h 427"/>
                  <a:gd name="T2" fmla="*/ 0 w 175"/>
                  <a:gd name="T3" fmla="*/ 0 h 427"/>
                  <a:gd name="T4" fmla="*/ 1 w 175"/>
                  <a:gd name="T5" fmla="*/ 2 h 427"/>
                  <a:gd name="T6" fmla="*/ 1 w 175"/>
                  <a:gd name="T7" fmla="*/ 2 h 4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5"/>
                  <a:gd name="T13" fmla="*/ 0 h 427"/>
                  <a:gd name="T14" fmla="*/ 175 w 175"/>
                  <a:gd name="T15" fmla="*/ 427 h 4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5" h="427">
                    <a:moveTo>
                      <a:pt x="0" y="0"/>
                    </a:moveTo>
                    <a:lnTo>
                      <a:pt x="12" y="76"/>
                    </a:lnTo>
                    <a:lnTo>
                      <a:pt x="154" y="398"/>
                    </a:lnTo>
                    <a:lnTo>
                      <a:pt x="175" y="427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92" name="Freeform 422">
                <a:extLst>
                  <a:ext uri="{FF2B5EF4-FFF2-40B4-BE49-F238E27FC236}">
                    <a16:creationId xmlns:a16="http://schemas.microsoft.com/office/drawing/2014/main" id="{82D9C20E-B62A-A7E2-11DF-E89555B63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" y="786"/>
                <a:ext cx="52" cy="57"/>
              </a:xfrm>
              <a:custGeom>
                <a:avLst/>
                <a:gdLst>
                  <a:gd name="T0" fmla="*/ 0 w 310"/>
                  <a:gd name="T1" fmla="*/ 0 h 343"/>
                  <a:gd name="T2" fmla="*/ 1 w 310"/>
                  <a:gd name="T3" fmla="*/ 1 h 343"/>
                  <a:gd name="T4" fmla="*/ 2 w 310"/>
                  <a:gd name="T5" fmla="*/ 1 h 343"/>
                  <a:gd name="T6" fmla="*/ 0 60000 65536"/>
                  <a:gd name="T7" fmla="*/ 0 60000 65536"/>
                  <a:gd name="T8" fmla="*/ 0 60000 65536"/>
                  <a:gd name="T9" fmla="*/ 0 w 310"/>
                  <a:gd name="T10" fmla="*/ 0 h 343"/>
                  <a:gd name="T11" fmla="*/ 310 w 310"/>
                  <a:gd name="T12" fmla="*/ 343 h 3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0" h="343">
                    <a:moveTo>
                      <a:pt x="0" y="0"/>
                    </a:moveTo>
                    <a:lnTo>
                      <a:pt x="126" y="173"/>
                    </a:lnTo>
                    <a:lnTo>
                      <a:pt x="310" y="343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93" name="Freeform 423">
                <a:extLst>
                  <a:ext uri="{FF2B5EF4-FFF2-40B4-BE49-F238E27FC236}">
                    <a16:creationId xmlns:a16="http://schemas.microsoft.com/office/drawing/2014/main" id="{3E292BE8-1724-F824-4075-11CD080A3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6" y="856"/>
                <a:ext cx="66" cy="40"/>
              </a:xfrm>
              <a:custGeom>
                <a:avLst/>
                <a:gdLst>
                  <a:gd name="T0" fmla="*/ 0 w 399"/>
                  <a:gd name="T1" fmla="*/ 0 h 236"/>
                  <a:gd name="T2" fmla="*/ 0 w 399"/>
                  <a:gd name="T3" fmla="*/ 0 h 236"/>
                  <a:gd name="T4" fmla="*/ 1 w 399"/>
                  <a:gd name="T5" fmla="*/ 1 h 236"/>
                  <a:gd name="T6" fmla="*/ 2 w 399"/>
                  <a:gd name="T7" fmla="*/ 1 h 2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9"/>
                  <a:gd name="T13" fmla="*/ 0 h 236"/>
                  <a:gd name="T14" fmla="*/ 399 w 399"/>
                  <a:gd name="T15" fmla="*/ 236 h 2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9" h="236">
                    <a:moveTo>
                      <a:pt x="0" y="0"/>
                    </a:moveTo>
                    <a:lnTo>
                      <a:pt x="5" y="6"/>
                    </a:lnTo>
                    <a:lnTo>
                      <a:pt x="321" y="206"/>
                    </a:lnTo>
                    <a:lnTo>
                      <a:pt x="399" y="236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94" name="Freeform 424">
                <a:extLst>
                  <a:ext uri="{FF2B5EF4-FFF2-40B4-BE49-F238E27FC236}">
                    <a16:creationId xmlns:a16="http://schemas.microsoft.com/office/drawing/2014/main" id="{26F6E2BA-3B1D-2FC8-1230-CD9D14BB8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902"/>
                <a:ext cx="75" cy="17"/>
              </a:xfrm>
              <a:custGeom>
                <a:avLst/>
                <a:gdLst>
                  <a:gd name="T0" fmla="*/ 0 w 450"/>
                  <a:gd name="T1" fmla="*/ 0 h 101"/>
                  <a:gd name="T2" fmla="*/ 1 w 450"/>
                  <a:gd name="T3" fmla="*/ 0 h 101"/>
                  <a:gd name="T4" fmla="*/ 2 w 450"/>
                  <a:gd name="T5" fmla="*/ 1 h 101"/>
                  <a:gd name="T6" fmla="*/ 0 60000 65536"/>
                  <a:gd name="T7" fmla="*/ 0 60000 65536"/>
                  <a:gd name="T8" fmla="*/ 0 60000 65536"/>
                  <a:gd name="T9" fmla="*/ 0 w 450"/>
                  <a:gd name="T10" fmla="*/ 0 h 101"/>
                  <a:gd name="T11" fmla="*/ 450 w 450"/>
                  <a:gd name="T12" fmla="*/ 101 h 1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0" h="101">
                    <a:moveTo>
                      <a:pt x="0" y="0"/>
                    </a:moveTo>
                    <a:lnTo>
                      <a:pt x="156" y="60"/>
                    </a:lnTo>
                    <a:lnTo>
                      <a:pt x="450" y="101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95" name="Freeform 425">
                <a:extLst>
                  <a:ext uri="{FF2B5EF4-FFF2-40B4-BE49-F238E27FC236}">
                    <a16:creationId xmlns:a16="http://schemas.microsoft.com/office/drawing/2014/main" id="{302D32C9-7675-5550-A4BC-054558FD3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904"/>
                <a:ext cx="75" cy="16"/>
              </a:xfrm>
              <a:custGeom>
                <a:avLst/>
                <a:gdLst>
                  <a:gd name="T0" fmla="*/ 0 w 450"/>
                  <a:gd name="T1" fmla="*/ 1 h 96"/>
                  <a:gd name="T2" fmla="*/ 1 w 450"/>
                  <a:gd name="T3" fmla="*/ 0 h 96"/>
                  <a:gd name="T4" fmla="*/ 2 w 450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450"/>
                  <a:gd name="T10" fmla="*/ 0 h 96"/>
                  <a:gd name="T11" fmla="*/ 450 w 450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0" h="96">
                    <a:moveTo>
                      <a:pt x="0" y="96"/>
                    </a:moveTo>
                    <a:lnTo>
                      <a:pt x="289" y="61"/>
                    </a:lnTo>
                    <a:lnTo>
                      <a:pt x="450" y="0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96" name="Freeform 426">
                <a:extLst>
                  <a:ext uri="{FF2B5EF4-FFF2-40B4-BE49-F238E27FC236}">
                    <a16:creationId xmlns:a16="http://schemas.microsoft.com/office/drawing/2014/main" id="{7A25346D-5D4F-741F-8EE2-7DD7068F0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8" y="856"/>
                <a:ext cx="65" cy="41"/>
              </a:xfrm>
              <a:custGeom>
                <a:avLst/>
                <a:gdLst>
                  <a:gd name="T0" fmla="*/ 0 w 392"/>
                  <a:gd name="T1" fmla="*/ 1 h 245"/>
                  <a:gd name="T2" fmla="*/ 0 w 392"/>
                  <a:gd name="T3" fmla="*/ 1 h 245"/>
                  <a:gd name="T4" fmla="*/ 2 w 392"/>
                  <a:gd name="T5" fmla="*/ 0 h 245"/>
                  <a:gd name="T6" fmla="*/ 2 w 392"/>
                  <a:gd name="T7" fmla="*/ 0 h 2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45"/>
                  <a:gd name="T14" fmla="*/ 392 w 392"/>
                  <a:gd name="T15" fmla="*/ 245 h 2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45">
                    <a:moveTo>
                      <a:pt x="0" y="245"/>
                    </a:moveTo>
                    <a:lnTo>
                      <a:pt x="60" y="223"/>
                    </a:lnTo>
                    <a:lnTo>
                      <a:pt x="362" y="28"/>
                    </a:lnTo>
                    <a:lnTo>
                      <a:pt x="392" y="0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97" name="Freeform 427">
                <a:extLst>
                  <a:ext uri="{FF2B5EF4-FFF2-40B4-BE49-F238E27FC236}">
                    <a16:creationId xmlns:a16="http://schemas.microsoft.com/office/drawing/2014/main" id="{AD7F7812-DF19-0270-A31C-FFE30FC75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784"/>
                <a:ext cx="50" cy="59"/>
              </a:xfrm>
              <a:custGeom>
                <a:avLst/>
                <a:gdLst>
                  <a:gd name="T0" fmla="*/ 0 w 300"/>
                  <a:gd name="T1" fmla="*/ 2 h 351"/>
                  <a:gd name="T2" fmla="*/ 1 w 300"/>
                  <a:gd name="T3" fmla="*/ 1 h 351"/>
                  <a:gd name="T4" fmla="*/ 1 w 300"/>
                  <a:gd name="T5" fmla="*/ 0 h 351"/>
                  <a:gd name="T6" fmla="*/ 0 60000 65536"/>
                  <a:gd name="T7" fmla="*/ 0 60000 65536"/>
                  <a:gd name="T8" fmla="*/ 0 60000 65536"/>
                  <a:gd name="T9" fmla="*/ 0 w 300"/>
                  <a:gd name="T10" fmla="*/ 0 h 351"/>
                  <a:gd name="T11" fmla="*/ 300 w 300"/>
                  <a:gd name="T12" fmla="*/ 351 h 3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0" h="351">
                    <a:moveTo>
                      <a:pt x="0" y="351"/>
                    </a:moveTo>
                    <a:lnTo>
                      <a:pt x="151" y="207"/>
                    </a:lnTo>
                    <a:lnTo>
                      <a:pt x="300" y="0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98" name="Freeform 428">
                <a:extLst>
                  <a:ext uri="{FF2B5EF4-FFF2-40B4-BE49-F238E27FC236}">
                    <a16:creationId xmlns:a16="http://schemas.microsoft.com/office/drawing/2014/main" id="{C54F9389-32C2-1353-5080-6C7771123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698"/>
                <a:ext cx="31" cy="71"/>
              </a:xfrm>
              <a:custGeom>
                <a:avLst/>
                <a:gdLst>
                  <a:gd name="T0" fmla="*/ 0 w 181"/>
                  <a:gd name="T1" fmla="*/ 2 h 425"/>
                  <a:gd name="T2" fmla="*/ 1 w 181"/>
                  <a:gd name="T3" fmla="*/ 1 h 425"/>
                  <a:gd name="T4" fmla="*/ 1 w 181"/>
                  <a:gd name="T5" fmla="*/ 0 h 425"/>
                  <a:gd name="T6" fmla="*/ 0 60000 65536"/>
                  <a:gd name="T7" fmla="*/ 0 60000 65536"/>
                  <a:gd name="T8" fmla="*/ 0 60000 65536"/>
                  <a:gd name="T9" fmla="*/ 0 w 181"/>
                  <a:gd name="T10" fmla="*/ 0 h 425"/>
                  <a:gd name="T11" fmla="*/ 181 w 181"/>
                  <a:gd name="T12" fmla="*/ 425 h 4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1" h="425">
                    <a:moveTo>
                      <a:pt x="0" y="425"/>
                    </a:moveTo>
                    <a:lnTo>
                      <a:pt x="157" y="98"/>
                    </a:lnTo>
                    <a:lnTo>
                      <a:pt x="181" y="0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99" name="Freeform 429">
                <a:extLst>
                  <a:ext uri="{FF2B5EF4-FFF2-40B4-BE49-F238E27FC236}">
                    <a16:creationId xmlns:a16="http://schemas.microsoft.com/office/drawing/2014/main" id="{AAEFB50D-867A-ED1A-FFFE-CB2C6D2D3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" y="601"/>
                <a:ext cx="9" cy="78"/>
              </a:xfrm>
              <a:custGeom>
                <a:avLst/>
                <a:gdLst>
                  <a:gd name="T0" fmla="*/ 0 w 51"/>
                  <a:gd name="T1" fmla="*/ 2 h 468"/>
                  <a:gd name="T2" fmla="*/ 0 w 51"/>
                  <a:gd name="T3" fmla="*/ 2 h 468"/>
                  <a:gd name="T4" fmla="*/ 0 w 51"/>
                  <a:gd name="T5" fmla="*/ 1 h 468"/>
                  <a:gd name="T6" fmla="*/ 0 w 51"/>
                  <a:gd name="T7" fmla="*/ 0 h 4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468"/>
                  <a:gd name="T14" fmla="*/ 51 w 51"/>
                  <a:gd name="T15" fmla="*/ 468 h 4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468">
                    <a:moveTo>
                      <a:pt x="13" y="468"/>
                    </a:moveTo>
                    <a:lnTo>
                      <a:pt x="48" y="330"/>
                    </a:lnTo>
                    <a:lnTo>
                      <a:pt x="51" y="15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172" name="Group 430">
              <a:extLst>
                <a:ext uri="{FF2B5EF4-FFF2-40B4-BE49-F238E27FC236}">
                  <a16:creationId xmlns:a16="http://schemas.microsoft.com/office/drawing/2014/main" id="{E132C025-8E69-145F-E0CB-6F95E0B30C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7" y="1056"/>
              <a:ext cx="949" cy="1"/>
              <a:chOff x="2736" y="1618"/>
              <a:chExt cx="949" cy="1"/>
            </a:xfrm>
          </p:grpSpPr>
          <p:sp>
            <p:nvSpPr>
              <p:cNvPr id="48185" name="Line 431">
                <a:extLst>
                  <a:ext uri="{FF2B5EF4-FFF2-40B4-BE49-F238E27FC236}">
                    <a16:creationId xmlns:a16="http://schemas.microsoft.com/office/drawing/2014/main" id="{67020B29-6364-7431-0697-8A6887DB9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18"/>
                <a:ext cx="229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86" name="Line 432">
                <a:extLst>
                  <a:ext uri="{FF2B5EF4-FFF2-40B4-BE49-F238E27FC236}">
                    <a16:creationId xmlns:a16="http://schemas.microsoft.com/office/drawing/2014/main" id="{AFFC4EF1-DE12-7432-6968-05FC14EB5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1618"/>
                <a:ext cx="4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87" name="Line 433">
                <a:extLst>
                  <a:ext uri="{FF2B5EF4-FFF2-40B4-BE49-F238E27FC236}">
                    <a16:creationId xmlns:a16="http://schemas.microsoft.com/office/drawing/2014/main" id="{3B9D4251-8C78-5AEB-2816-00E1DA89A4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8" y="1618"/>
                <a:ext cx="24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88" name="Line 434">
                <a:extLst>
                  <a:ext uri="{FF2B5EF4-FFF2-40B4-BE49-F238E27FC236}">
                    <a16:creationId xmlns:a16="http://schemas.microsoft.com/office/drawing/2014/main" id="{8BE9C4E8-1CCA-C37D-12BB-90BDEE1E9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4" y="1618"/>
                <a:ext cx="4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89" name="Line 435">
                <a:extLst>
                  <a:ext uri="{FF2B5EF4-FFF2-40B4-BE49-F238E27FC236}">
                    <a16:creationId xmlns:a16="http://schemas.microsoft.com/office/drawing/2014/main" id="{D0C9DAD6-96F6-9DD2-25C9-5858C5B9F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1618"/>
                <a:ext cx="229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8173" name="Line 436">
              <a:extLst>
                <a:ext uri="{FF2B5EF4-FFF2-40B4-BE49-F238E27FC236}">
                  <a16:creationId xmlns:a16="http://schemas.microsoft.com/office/drawing/2014/main" id="{CF854834-66D6-E39D-5DA8-9AF69FD1A6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1584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4" name="Line 437">
              <a:extLst>
                <a:ext uri="{FF2B5EF4-FFF2-40B4-BE49-F238E27FC236}">
                  <a16:creationId xmlns:a16="http://schemas.microsoft.com/office/drawing/2014/main" id="{D6EE8EEF-550E-1168-A063-908F6990A5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8" y="1064"/>
              <a:ext cx="1" cy="1912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5" name="Line 438">
              <a:extLst>
                <a:ext uri="{FF2B5EF4-FFF2-40B4-BE49-F238E27FC236}">
                  <a16:creationId xmlns:a16="http://schemas.microsoft.com/office/drawing/2014/main" id="{CF42AC0E-4D57-6AE9-331B-AFC083356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8" y="1064"/>
              <a:ext cx="2578" cy="1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6" name="Line 439">
              <a:extLst>
                <a:ext uri="{FF2B5EF4-FFF2-40B4-BE49-F238E27FC236}">
                  <a16:creationId xmlns:a16="http://schemas.microsoft.com/office/drawing/2014/main" id="{709812E5-5193-2303-B1CF-7D0543000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6" y="995"/>
              <a:ext cx="2036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7" name="Line 440">
              <a:extLst>
                <a:ext uri="{FF2B5EF4-FFF2-40B4-BE49-F238E27FC236}">
                  <a16:creationId xmlns:a16="http://schemas.microsoft.com/office/drawing/2014/main" id="{EFCFEAFD-45A9-6B44-854F-DD542D885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9" y="812"/>
              <a:ext cx="1977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8" name="Line 441">
              <a:extLst>
                <a:ext uri="{FF2B5EF4-FFF2-40B4-BE49-F238E27FC236}">
                  <a16:creationId xmlns:a16="http://schemas.microsoft.com/office/drawing/2014/main" id="{8C8662A7-9714-D621-CF25-533D44EDC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6" y="1315"/>
              <a:ext cx="1380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9" name="Line 442">
              <a:extLst>
                <a:ext uri="{FF2B5EF4-FFF2-40B4-BE49-F238E27FC236}">
                  <a16:creationId xmlns:a16="http://schemas.microsoft.com/office/drawing/2014/main" id="{E4C353DB-DCA4-AA54-AA22-184F032314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5" y="1064"/>
              <a:ext cx="1" cy="1281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0" name="Freeform 443">
              <a:extLst>
                <a:ext uri="{FF2B5EF4-FFF2-40B4-BE49-F238E27FC236}">
                  <a16:creationId xmlns:a16="http://schemas.microsoft.com/office/drawing/2014/main" id="{D20D3FE0-075B-36DD-F448-A2B7694BB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" y="2062"/>
              <a:ext cx="597" cy="597"/>
            </a:xfrm>
            <a:custGeom>
              <a:avLst/>
              <a:gdLst>
                <a:gd name="T0" fmla="*/ 17 w 3578"/>
                <a:gd name="T1" fmla="*/ 8 h 3582"/>
                <a:gd name="T2" fmla="*/ 16 w 3578"/>
                <a:gd name="T3" fmla="*/ 6 h 3582"/>
                <a:gd name="T4" fmla="*/ 15 w 3578"/>
                <a:gd name="T5" fmla="*/ 3 h 3582"/>
                <a:gd name="T6" fmla="*/ 13 w 3578"/>
                <a:gd name="T7" fmla="*/ 2 h 3582"/>
                <a:gd name="T8" fmla="*/ 11 w 3578"/>
                <a:gd name="T9" fmla="*/ 0 h 3582"/>
                <a:gd name="T10" fmla="*/ 8 w 3578"/>
                <a:gd name="T11" fmla="*/ 0 h 3582"/>
                <a:gd name="T12" fmla="*/ 6 w 3578"/>
                <a:gd name="T13" fmla="*/ 0 h 3582"/>
                <a:gd name="T14" fmla="*/ 4 w 3578"/>
                <a:gd name="T15" fmla="*/ 2 h 3582"/>
                <a:gd name="T16" fmla="*/ 2 w 3578"/>
                <a:gd name="T17" fmla="*/ 3 h 3582"/>
                <a:gd name="T18" fmla="*/ 1 w 3578"/>
                <a:gd name="T19" fmla="*/ 6 h 3582"/>
                <a:gd name="T20" fmla="*/ 0 w 3578"/>
                <a:gd name="T21" fmla="*/ 8 h 3582"/>
                <a:gd name="T22" fmla="*/ 1 w 3578"/>
                <a:gd name="T23" fmla="*/ 11 h 3582"/>
                <a:gd name="T24" fmla="*/ 2 w 3578"/>
                <a:gd name="T25" fmla="*/ 13 h 3582"/>
                <a:gd name="T26" fmla="*/ 4 w 3578"/>
                <a:gd name="T27" fmla="*/ 15 h 3582"/>
                <a:gd name="T28" fmla="*/ 6 w 3578"/>
                <a:gd name="T29" fmla="*/ 16 h 3582"/>
                <a:gd name="T30" fmla="*/ 8 w 3578"/>
                <a:gd name="T31" fmla="*/ 17 h 3582"/>
                <a:gd name="T32" fmla="*/ 11 w 3578"/>
                <a:gd name="T33" fmla="*/ 16 h 3582"/>
                <a:gd name="T34" fmla="*/ 13 w 3578"/>
                <a:gd name="T35" fmla="*/ 15 h 3582"/>
                <a:gd name="T36" fmla="*/ 15 w 3578"/>
                <a:gd name="T37" fmla="*/ 13 h 3582"/>
                <a:gd name="T38" fmla="*/ 16 w 3578"/>
                <a:gd name="T39" fmla="*/ 11 h 3582"/>
                <a:gd name="T40" fmla="*/ 17 w 3578"/>
                <a:gd name="T41" fmla="*/ 8 h 35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78"/>
                <a:gd name="T64" fmla="*/ 0 h 3582"/>
                <a:gd name="T65" fmla="*/ 3578 w 3578"/>
                <a:gd name="T66" fmla="*/ 3582 h 35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78" h="3582">
                  <a:moveTo>
                    <a:pt x="3578" y="1790"/>
                  </a:moveTo>
                  <a:lnTo>
                    <a:pt x="3491" y="1237"/>
                  </a:lnTo>
                  <a:lnTo>
                    <a:pt x="3237" y="738"/>
                  </a:lnTo>
                  <a:lnTo>
                    <a:pt x="2841" y="342"/>
                  </a:lnTo>
                  <a:lnTo>
                    <a:pt x="2342" y="88"/>
                  </a:lnTo>
                  <a:lnTo>
                    <a:pt x="1788" y="0"/>
                  </a:lnTo>
                  <a:lnTo>
                    <a:pt x="1236" y="88"/>
                  </a:lnTo>
                  <a:lnTo>
                    <a:pt x="737" y="342"/>
                  </a:lnTo>
                  <a:lnTo>
                    <a:pt x="341" y="738"/>
                  </a:lnTo>
                  <a:lnTo>
                    <a:pt x="87" y="1237"/>
                  </a:lnTo>
                  <a:lnTo>
                    <a:pt x="0" y="1790"/>
                  </a:lnTo>
                  <a:lnTo>
                    <a:pt x="87" y="2344"/>
                  </a:lnTo>
                  <a:lnTo>
                    <a:pt x="341" y="2844"/>
                  </a:lnTo>
                  <a:lnTo>
                    <a:pt x="737" y="3240"/>
                  </a:lnTo>
                  <a:lnTo>
                    <a:pt x="1236" y="3494"/>
                  </a:lnTo>
                  <a:lnTo>
                    <a:pt x="1788" y="3582"/>
                  </a:lnTo>
                  <a:lnTo>
                    <a:pt x="2342" y="3494"/>
                  </a:lnTo>
                  <a:lnTo>
                    <a:pt x="2841" y="3240"/>
                  </a:lnTo>
                  <a:lnTo>
                    <a:pt x="3237" y="2844"/>
                  </a:lnTo>
                  <a:lnTo>
                    <a:pt x="3491" y="2344"/>
                  </a:lnTo>
                  <a:lnTo>
                    <a:pt x="3578" y="1790"/>
                  </a:lnTo>
                </a:path>
              </a:pathLst>
            </a:custGeom>
            <a:noFill/>
            <a:ln w="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1" name="Line 444">
              <a:extLst>
                <a:ext uri="{FF2B5EF4-FFF2-40B4-BE49-F238E27FC236}">
                  <a16:creationId xmlns:a16="http://schemas.microsoft.com/office/drawing/2014/main" id="{028943C2-DBF8-9EDC-CE34-D662E2D1C9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9" y="812"/>
              <a:ext cx="1" cy="1533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2" name="Line 445">
              <a:extLst>
                <a:ext uri="{FF2B5EF4-FFF2-40B4-BE49-F238E27FC236}">
                  <a16:creationId xmlns:a16="http://schemas.microsoft.com/office/drawing/2014/main" id="{64370CA6-5FBA-D978-E542-495B97582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4" y="1296"/>
              <a:ext cx="0" cy="105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3" name="Line 446">
              <a:extLst>
                <a:ext uri="{FF2B5EF4-FFF2-40B4-BE49-F238E27FC236}">
                  <a16:creationId xmlns:a16="http://schemas.microsoft.com/office/drawing/2014/main" id="{3BD9E68A-14E7-AB82-2FBB-BE804DA7F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1" y="990"/>
              <a:ext cx="181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48184" name="Line 447">
              <a:extLst>
                <a:ext uri="{FF2B5EF4-FFF2-40B4-BE49-F238E27FC236}">
                  <a16:creationId xmlns:a16="http://schemas.microsoft.com/office/drawing/2014/main" id="{85829851-B225-3857-9B68-7347D71201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6" y="990"/>
              <a:ext cx="182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Text Box 4">
            <a:extLst>
              <a:ext uri="{FF2B5EF4-FFF2-40B4-BE49-F238E27FC236}">
                <a16:creationId xmlns:a16="http://schemas.microsoft.com/office/drawing/2014/main" id="{3B60B9C0-2E57-BFED-5978-4FF4993D2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1341438"/>
            <a:ext cx="7383462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36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kumimoji="1" lang="zh-CN" altLang="en-US" sz="3200" b="1">
                <a:latin typeface="楷体_GB2312" pitchFamily="49" charset="-122"/>
                <a:ea typeface="楷体_GB2312" pitchFamily="49" charset="-122"/>
              </a:rPr>
              <a:t>用任何位置的截平面截割圆球，</a:t>
            </a:r>
            <a:r>
              <a:rPr kumimoji="1" lang="zh-CN" altLang="en-US" sz="32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截交线的形状都是圆。</a:t>
            </a:r>
            <a:endParaRPr kumimoji="1" lang="zh-CN" altLang="en-US" sz="3200" b="1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183301" name="Object 5">
            <a:extLst>
              <a:ext uri="{FF2B5EF4-FFF2-40B4-BE49-F238E27FC236}">
                <a16:creationId xmlns:a16="http://schemas.microsoft.com/office/drawing/2014/main" id="{E2F4BF14-2EC9-976D-B2C8-871DE9D8AA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5551" y="3032126"/>
          <a:ext cx="3859213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5629275" imgH="3314700" progId="AutoCAD.Drawing.15">
                  <p:embed/>
                </p:oleObj>
              </mc:Choice>
              <mc:Fallback>
                <p:oleObj name="Drawing" r:id="rId2" imgW="5629275" imgH="3314700" progId="AutoCAD.Drawing.15">
                  <p:embed/>
                  <p:pic>
                    <p:nvPicPr>
                      <p:cNvPr id="183301" name="Object 5">
                        <a:extLst>
                          <a:ext uri="{FF2B5EF4-FFF2-40B4-BE49-F238E27FC236}">
                            <a16:creationId xmlns:a16="http://schemas.microsoft.com/office/drawing/2014/main" id="{E2F4BF14-2EC9-976D-B2C8-871DE9D8AA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024" r="38832"/>
                      <a:stretch>
                        <a:fillRect/>
                      </a:stretch>
                    </p:blipFill>
                    <p:spPr bwMode="auto">
                      <a:xfrm>
                        <a:off x="2495551" y="3032126"/>
                        <a:ext cx="3859213" cy="356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3302" name="Picture 6" descr="圆球截断 拷贝">
            <a:extLst>
              <a:ext uri="{FF2B5EF4-FFF2-40B4-BE49-F238E27FC236}">
                <a16:creationId xmlns:a16="http://schemas.microsoft.com/office/drawing/2014/main" id="{60C8BFB7-6BB3-C395-D2AC-9023EA9BF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0833" r="37500" b="23611"/>
          <a:stretch>
            <a:fillRect/>
          </a:stretch>
        </p:blipFill>
        <p:spPr bwMode="auto">
          <a:xfrm>
            <a:off x="7239000" y="3200400"/>
            <a:ext cx="2000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7">
            <a:extLst>
              <a:ext uri="{FF2B5EF4-FFF2-40B4-BE49-F238E27FC236}">
                <a16:creationId xmlns:a16="http://schemas.microsoft.com/office/drawing/2014/main" id="{E0C2971B-B9BA-C359-55F2-A4184E029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260351"/>
            <a:ext cx="36576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990000"/>
                </a:solidFill>
                <a:ea typeface="宋体" panose="02010600030101010101" pitchFamily="2" charset="-122"/>
              </a:rPr>
              <a:t>三、球体的截断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50C980E-2DFF-4BF6-2EE7-979763A60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4152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099" name="Text Box 3">
            <a:hlinkClick r:id="rId2" action="ppaction://hlinksldjump" tooltip="返回2.3.三视图的形成及投影规律  "/>
            <a:extLst>
              <a:ext uri="{FF2B5EF4-FFF2-40B4-BE49-F238E27FC236}">
                <a16:creationId xmlns:a16="http://schemas.microsoft.com/office/drawing/2014/main" id="{DF529D6A-4A9D-C90D-81BF-0EB5669CF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908051"/>
            <a:ext cx="3771900" cy="519113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E7C3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zh-CN" altLang="en-US" sz="28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三视图间的投影规律</a:t>
            </a:r>
            <a:endParaRPr kumimoji="1" lang="zh-CN" altLang="en-US" sz="2800" b="1">
              <a:solidFill>
                <a:srgbClr val="99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41788993-4C6F-8716-1016-F8EEACF5F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744664"/>
            <a:ext cx="266541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>
            <a:extLst>
              <a:ext uri="{FF2B5EF4-FFF2-40B4-BE49-F238E27FC236}">
                <a16:creationId xmlns:a16="http://schemas.microsoft.com/office/drawing/2014/main" id="{551EC019-16D8-E63A-1E7D-25F57E98C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1392238"/>
            <a:ext cx="2665412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6">
            <a:extLst>
              <a:ext uri="{FF2B5EF4-FFF2-40B4-BE49-F238E27FC236}">
                <a16:creationId xmlns:a16="http://schemas.microsoft.com/office/drawing/2014/main" id="{530935E3-4733-A370-D7F6-C5284DCAB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4652963"/>
            <a:ext cx="8280400" cy="1014412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AutoNum type="arabicPeriod"/>
            </a:pPr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三视图按“长对正，高平齐，宽相等”作图，不再画轴；</a:t>
            </a:r>
          </a:p>
          <a:p>
            <a:pPr algn="ctr" eaLnBrk="1" hangingPunct="1">
              <a:spcBef>
                <a:spcPct val="50000"/>
              </a:spcBef>
              <a:buFontTx/>
              <a:buAutoNum type="arabicPeriod"/>
            </a:pPr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虚线与实线、细点划线与实线重合时，以粗实线画出。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B4B7870F-63E6-2020-E625-6EFCB6DFF6DA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1268413"/>
            <a:ext cx="3030538" cy="3065462"/>
            <a:chOff x="1735" y="1987"/>
            <a:chExt cx="1909" cy="1931"/>
          </a:xfrm>
        </p:grpSpPr>
        <p:pic>
          <p:nvPicPr>
            <p:cNvPr id="4104" name="Picture 8" descr="三视图的位置关系-直观图">
              <a:extLst>
                <a:ext uri="{FF2B5EF4-FFF2-40B4-BE49-F238E27FC236}">
                  <a16:creationId xmlns:a16="http://schemas.microsoft.com/office/drawing/2014/main" id="{6887D98D-05A6-DB85-81AB-C5A864424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3" t="23770" r="26997" b="11484"/>
            <a:stretch>
              <a:fillRect/>
            </a:stretch>
          </p:blipFill>
          <p:spPr bwMode="auto">
            <a:xfrm>
              <a:off x="1831" y="2142"/>
              <a:ext cx="1680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5" name="AutoShape 9">
              <a:extLst>
                <a:ext uri="{FF2B5EF4-FFF2-40B4-BE49-F238E27FC236}">
                  <a16:creationId xmlns:a16="http://schemas.microsoft.com/office/drawing/2014/main" id="{3E6FD35F-F905-1B54-9ACE-94A252AEE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" y="1987"/>
              <a:ext cx="96" cy="528"/>
            </a:xfrm>
            <a:prstGeom prst="downArrow">
              <a:avLst>
                <a:gd name="adj1" fmla="val 50000"/>
                <a:gd name="adj2" fmla="val 137500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106" name="AutoShape 10">
              <a:extLst>
                <a:ext uri="{FF2B5EF4-FFF2-40B4-BE49-F238E27FC236}">
                  <a16:creationId xmlns:a16="http://schemas.microsoft.com/office/drawing/2014/main" id="{498AE750-1BE8-C4BC-F146-7F7A8A6DB9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9757">
              <a:off x="1735" y="3534"/>
              <a:ext cx="480" cy="96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107" name="AutoShape 11">
              <a:extLst>
                <a:ext uri="{FF2B5EF4-FFF2-40B4-BE49-F238E27FC236}">
                  <a16:creationId xmlns:a16="http://schemas.microsoft.com/office/drawing/2014/main" id="{CF55ED37-F547-0AEF-5728-C804A57A2A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26118">
              <a:off x="3068" y="3582"/>
              <a:ext cx="576" cy="96"/>
            </a:xfrm>
            <a:prstGeom prst="leftArrow">
              <a:avLst>
                <a:gd name="adj1" fmla="val 50000"/>
                <a:gd name="adj2" fmla="val 1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build="allAtOnce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Line 4">
            <a:extLst>
              <a:ext uri="{FF2B5EF4-FFF2-40B4-BE49-F238E27FC236}">
                <a16:creationId xmlns:a16="http://schemas.microsoft.com/office/drawing/2014/main" id="{BA8F6333-3031-DC37-6B6E-618D5950B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8389" y="4259263"/>
            <a:ext cx="7937" cy="11858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84325" name="Line 5">
            <a:extLst>
              <a:ext uri="{FF2B5EF4-FFF2-40B4-BE49-F238E27FC236}">
                <a16:creationId xmlns:a16="http://schemas.microsoft.com/office/drawing/2014/main" id="{254EC2F3-F9FD-CAB6-1B7D-3E323725CF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6325" y="5445126"/>
            <a:ext cx="0" cy="12239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84326" name="Line 6">
            <a:extLst>
              <a:ext uri="{FF2B5EF4-FFF2-40B4-BE49-F238E27FC236}">
                <a16:creationId xmlns:a16="http://schemas.microsoft.com/office/drawing/2014/main" id="{72858AFD-81EC-CD15-A7DD-B709D5454A5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727157" y="1481932"/>
            <a:ext cx="0" cy="10810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84327" name="Line 7">
            <a:extLst>
              <a:ext uri="{FF2B5EF4-FFF2-40B4-BE49-F238E27FC236}">
                <a16:creationId xmlns:a16="http://schemas.microsoft.com/office/drawing/2014/main" id="{6EC1CDAA-4E59-CE47-03CC-9781C4DF8E0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611144" y="1447006"/>
            <a:ext cx="0" cy="11509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50182" name="Group 8">
            <a:extLst>
              <a:ext uri="{FF2B5EF4-FFF2-40B4-BE49-F238E27FC236}">
                <a16:creationId xmlns:a16="http://schemas.microsoft.com/office/drawing/2014/main" id="{030B4B30-D399-C2FF-B5E1-06F58C4D5EEA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836614"/>
            <a:ext cx="6178550" cy="6021387"/>
            <a:chOff x="576" y="0"/>
            <a:chExt cx="4608" cy="4320"/>
          </a:xfrm>
        </p:grpSpPr>
        <p:grpSp>
          <p:nvGrpSpPr>
            <p:cNvPr id="50184" name="Group 9">
              <a:extLst>
                <a:ext uri="{FF2B5EF4-FFF2-40B4-BE49-F238E27FC236}">
                  <a16:creationId xmlns:a16="http://schemas.microsoft.com/office/drawing/2014/main" id="{43C28D13-4226-E0D5-A936-7C97423167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0"/>
              <a:ext cx="4608" cy="4320"/>
              <a:chOff x="576" y="0"/>
              <a:chExt cx="4608" cy="4320"/>
            </a:xfrm>
          </p:grpSpPr>
          <p:sp>
            <p:nvSpPr>
              <p:cNvPr id="50188" name="Line 10">
                <a:extLst>
                  <a:ext uri="{FF2B5EF4-FFF2-40B4-BE49-F238E27FC236}">
                    <a16:creationId xmlns:a16="http://schemas.microsoft.com/office/drawing/2014/main" id="{CBCAE9F7-D034-8A76-BFD4-68F82E03F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0"/>
                <a:ext cx="1" cy="26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89" name="Line 11">
                <a:extLst>
                  <a:ext uri="{FF2B5EF4-FFF2-40B4-BE49-F238E27FC236}">
                    <a16:creationId xmlns:a16="http://schemas.microsoft.com/office/drawing/2014/main" id="{8FBF6347-02D3-FC5D-AAAB-1C8179031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314"/>
                <a:ext cx="1" cy="5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90" name="Line 12">
                <a:extLst>
                  <a:ext uri="{FF2B5EF4-FFF2-40B4-BE49-F238E27FC236}">
                    <a16:creationId xmlns:a16="http://schemas.microsoft.com/office/drawing/2014/main" id="{D2184A80-0B84-3622-F94B-44666F092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415"/>
                <a:ext cx="1" cy="30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91" name="Line 13">
                <a:extLst>
                  <a:ext uri="{FF2B5EF4-FFF2-40B4-BE49-F238E27FC236}">
                    <a16:creationId xmlns:a16="http://schemas.microsoft.com/office/drawing/2014/main" id="{8A8A56D2-4892-F30F-1220-6B2391AFC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767"/>
                <a:ext cx="1" cy="4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92" name="Line 14">
                <a:extLst>
                  <a:ext uri="{FF2B5EF4-FFF2-40B4-BE49-F238E27FC236}">
                    <a16:creationId xmlns:a16="http://schemas.microsoft.com/office/drawing/2014/main" id="{7BA36017-6098-AD2E-4E6D-8BAA3ED748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867"/>
                <a:ext cx="1" cy="30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93" name="Line 15">
                <a:extLst>
                  <a:ext uri="{FF2B5EF4-FFF2-40B4-BE49-F238E27FC236}">
                    <a16:creationId xmlns:a16="http://schemas.microsoft.com/office/drawing/2014/main" id="{B4F53EE2-988E-DE91-A1C4-C9A6472AA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1218"/>
                <a:ext cx="1" cy="5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94" name="Line 16">
                <a:extLst>
                  <a:ext uri="{FF2B5EF4-FFF2-40B4-BE49-F238E27FC236}">
                    <a16:creationId xmlns:a16="http://schemas.microsoft.com/office/drawing/2014/main" id="{B3B78C74-C93F-5505-A05F-29C7F1CDD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1320"/>
                <a:ext cx="1" cy="30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95" name="Line 17">
                <a:extLst>
                  <a:ext uri="{FF2B5EF4-FFF2-40B4-BE49-F238E27FC236}">
                    <a16:creationId xmlns:a16="http://schemas.microsoft.com/office/drawing/2014/main" id="{D1C3B5C8-555B-870C-902D-755FC284F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1671"/>
                <a:ext cx="1" cy="5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96" name="Line 18">
                <a:extLst>
                  <a:ext uri="{FF2B5EF4-FFF2-40B4-BE49-F238E27FC236}">
                    <a16:creationId xmlns:a16="http://schemas.microsoft.com/office/drawing/2014/main" id="{DE14C49D-7937-2BA4-0AF5-B9E7B6D20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1771"/>
                <a:ext cx="1" cy="3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97" name="Line 19">
                <a:extLst>
                  <a:ext uri="{FF2B5EF4-FFF2-40B4-BE49-F238E27FC236}">
                    <a16:creationId xmlns:a16="http://schemas.microsoft.com/office/drawing/2014/main" id="{DDE79A81-1572-D1F0-B1EB-850FFE2CB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2124"/>
                <a:ext cx="1" cy="5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98" name="Line 20">
                <a:extLst>
                  <a:ext uri="{FF2B5EF4-FFF2-40B4-BE49-F238E27FC236}">
                    <a16:creationId xmlns:a16="http://schemas.microsoft.com/office/drawing/2014/main" id="{169A8DCA-C961-12D0-C8E6-9C49694FB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2224"/>
                <a:ext cx="1" cy="30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99" name="Line 21">
                <a:extLst>
                  <a:ext uri="{FF2B5EF4-FFF2-40B4-BE49-F238E27FC236}">
                    <a16:creationId xmlns:a16="http://schemas.microsoft.com/office/drawing/2014/main" id="{EB98108C-1DA4-E743-0B74-EBB123008A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2576"/>
                <a:ext cx="1" cy="5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00" name="Line 22">
                <a:extLst>
                  <a:ext uri="{FF2B5EF4-FFF2-40B4-BE49-F238E27FC236}">
                    <a16:creationId xmlns:a16="http://schemas.microsoft.com/office/drawing/2014/main" id="{673C059B-FFBC-B614-E150-A3C446EAA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2676"/>
                <a:ext cx="1" cy="30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01" name="Line 23">
                <a:extLst>
                  <a:ext uri="{FF2B5EF4-FFF2-40B4-BE49-F238E27FC236}">
                    <a16:creationId xmlns:a16="http://schemas.microsoft.com/office/drawing/2014/main" id="{D8DF7C78-08CF-9108-DC3E-CC80EC0D2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3029"/>
                <a:ext cx="1" cy="4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02" name="Line 24">
                <a:extLst>
                  <a:ext uri="{FF2B5EF4-FFF2-40B4-BE49-F238E27FC236}">
                    <a16:creationId xmlns:a16="http://schemas.microsoft.com/office/drawing/2014/main" id="{292AC481-013E-D00A-9BEC-6E77528549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3129"/>
                <a:ext cx="1" cy="30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03" name="Line 25">
                <a:extLst>
                  <a:ext uri="{FF2B5EF4-FFF2-40B4-BE49-F238E27FC236}">
                    <a16:creationId xmlns:a16="http://schemas.microsoft.com/office/drawing/2014/main" id="{23733D8D-EFA6-2C0D-D716-EC2381AD5C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3480"/>
                <a:ext cx="1" cy="5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04" name="Line 26">
                <a:extLst>
                  <a:ext uri="{FF2B5EF4-FFF2-40B4-BE49-F238E27FC236}">
                    <a16:creationId xmlns:a16="http://schemas.microsoft.com/office/drawing/2014/main" id="{FD87008C-E494-5274-7AD9-0E19651F9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3581"/>
                <a:ext cx="1" cy="30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05" name="Line 27">
                <a:extLst>
                  <a:ext uri="{FF2B5EF4-FFF2-40B4-BE49-F238E27FC236}">
                    <a16:creationId xmlns:a16="http://schemas.microsoft.com/office/drawing/2014/main" id="{F47B58FD-4B62-28DE-4E9C-BA76DC4B3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3933"/>
                <a:ext cx="1" cy="5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06" name="Line 28">
                <a:extLst>
                  <a:ext uri="{FF2B5EF4-FFF2-40B4-BE49-F238E27FC236}">
                    <a16:creationId xmlns:a16="http://schemas.microsoft.com/office/drawing/2014/main" id="{3DCC97D6-796F-CB4D-FBBF-05FF5DE2A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4033"/>
                <a:ext cx="1" cy="26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07" name="Line 29">
                <a:extLst>
                  <a:ext uri="{FF2B5EF4-FFF2-40B4-BE49-F238E27FC236}">
                    <a16:creationId xmlns:a16="http://schemas.microsoft.com/office/drawing/2014/main" id="{2825744D-7F36-50AB-E1C5-3DD59F76B7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0" y="1050"/>
                <a:ext cx="1" cy="3072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08" name="Freeform 30">
                <a:extLst>
                  <a:ext uri="{FF2B5EF4-FFF2-40B4-BE49-F238E27FC236}">
                    <a16:creationId xmlns:a16="http://schemas.microsoft.com/office/drawing/2014/main" id="{F0D44E85-61DE-6095-73FD-F9972D743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" y="2328"/>
                <a:ext cx="52" cy="78"/>
              </a:xfrm>
              <a:custGeom>
                <a:avLst/>
                <a:gdLst>
                  <a:gd name="T0" fmla="*/ 3 w 224"/>
                  <a:gd name="T1" fmla="*/ 3 h 336"/>
                  <a:gd name="T2" fmla="*/ 0 w 224"/>
                  <a:gd name="T3" fmla="*/ 3 h 336"/>
                  <a:gd name="T4" fmla="*/ 2 w 224"/>
                  <a:gd name="T5" fmla="*/ 0 h 336"/>
                  <a:gd name="T6" fmla="*/ 2 w 224"/>
                  <a:gd name="T7" fmla="*/ 4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4"/>
                  <a:gd name="T13" fmla="*/ 0 h 336"/>
                  <a:gd name="T14" fmla="*/ 224 w 22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4" h="336">
                    <a:moveTo>
                      <a:pt x="224" y="225"/>
                    </a:moveTo>
                    <a:lnTo>
                      <a:pt x="0" y="225"/>
                    </a:lnTo>
                    <a:lnTo>
                      <a:pt x="167" y="0"/>
                    </a:lnTo>
                    <a:lnTo>
                      <a:pt x="167" y="336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09" name="Line 31">
                <a:extLst>
                  <a:ext uri="{FF2B5EF4-FFF2-40B4-BE49-F238E27FC236}">
                    <a16:creationId xmlns:a16="http://schemas.microsoft.com/office/drawing/2014/main" id="{01D2DED4-F417-9E54-40EE-34E17A36B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3" y="857"/>
                <a:ext cx="1" cy="331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10" name="Line 32">
                <a:extLst>
                  <a:ext uri="{FF2B5EF4-FFF2-40B4-BE49-F238E27FC236}">
                    <a16:creationId xmlns:a16="http://schemas.microsoft.com/office/drawing/2014/main" id="{61FB1368-F2BD-A4B8-B306-125D2838D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2" y="274"/>
                <a:ext cx="1" cy="3037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11" name="Line 33">
                <a:extLst>
                  <a:ext uri="{FF2B5EF4-FFF2-40B4-BE49-F238E27FC236}">
                    <a16:creationId xmlns:a16="http://schemas.microsoft.com/office/drawing/2014/main" id="{5C7E1E73-564F-B7E8-426E-B5829D2596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4" y="1442"/>
                <a:ext cx="1" cy="1869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12" name="Line 34">
                <a:extLst>
                  <a:ext uri="{FF2B5EF4-FFF2-40B4-BE49-F238E27FC236}">
                    <a16:creationId xmlns:a16="http://schemas.microsoft.com/office/drawing/2014/main" id="{2D177653-82C9-A8B0-7AAC-5B7E1F057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" y="3311"/>
                <a:ext cx="277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13" name="Line 35">
                <a:extLst>
                  <a:ext uri="{FF2B5EF4-FFF2-40B4-BE49-F238E27FC236}">
                    <a16:creationId xmlns:a16="http://schemas.microsoft.com/office/drawing/2014/main" id="{87F64591-A182-3233-AD39-AE817C0D3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1" y="3311"/>
                <a:ext cx="49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14" name="Line 36">
                <a:extLst>
                  <a:ext uri="{FF2B5EF4-FFF2-40B4-BE49-F238E27FC236}">
                    <a16:creationId xmlns:a16="http://schemas.microsoft.com/office/drawing/2014/main" id="{F4B150B9-8ABE-1E4B-F599-9D2F24D9C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9" y="3311"/>
                <a:ext cx="29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15" name="Line 37">
                <a:extLst>
                  <a:ext uri="{FF2B5EF4-FFF2-40B4-BE49-F238E27FC236}">
                    <a16:creationId xmlns:a16="http://schemas.microsoft.com/office/drawing/2014/main" id="{4E6A308D-68B4-B6E0-4466-FA64AE23E6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4" y="3311"/>
                <a:ext cx="50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16" name="Line 38">
                <a:extLst>
                  <a:ext uri="{FF2B5EF4-FFF2-40B4-BE49-F238E27FC236}">
                    <a16:creationId xmlns:a16="http://schemas.microsoft.com/office/drawing/2014/main" id="{60C16C2B-71B7-2C68-7DB9-9DEB374FF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2" y="3311"/>
                <a:ext cx="297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17" name="Line 39">
                <a:extLst>
                  <a:ext uri="{FF2B5EF4-FFF2-40B4-BE49-F238E27FC236}">
                    <a16:creationId xmlns:a16="http://schemas.microsoft.com/office/drawing/2014/main" id="{65E03394-5BB3-2B82-0DF6-8BC822AEE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8" y="3311"/>
                <a:ext cx="49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18" name="Line 40">
                <a:extLst>
                  <a:ext uri="{FF2B5EF4-FFF2-40B4-BE49-F238E27FC236}">
                    <a16:creationId xmlns:a16="http://schemas.microsoft.com/office/drawing/2014/main" id="{06BACB63-0B10-CDA4-9B5C-5B49C5876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7" y="3311"/>
                <a:ext cx="296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19" name="Line 41">
                <a:extLst>
                  <a:ext uri="{FF2B5EF4-FFF2-40B4-BE49-F238E27FC236}">
                    <a16:creationId xmlns:a16="http://schemas.microsoft.com/office/drawing/2014/main" id="{C74D85D0-483F-EA05-FB51-2DB78BF67F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2" y="3311"/>
                <a:ext cx="49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20" name="Line 42">
                <a:extLst>
                  <a:ext uri="{FF2B5EF4-FFF2-40B4-BE49-F238E27FC236}">
                    <a16:creationId xmlns:a16="http://schemas.microsoft.com/office/drawing/2014/main" id="{32CB1A52-D341-739C-7079-0A4D24EAF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0" y="3311"/>
                <a:ext cx="279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21" name="Freeform 43">
                <a:extLst>
                  <a:ext uri="{FF2B5EF4-FFF2-40B4-BE49-F238E27FC236}">
                    <a16:creationId xmlns:a16="http://schemas.microsoft.com/office/drawing/2014/main" id="{EDAA4E5E-DEB3-1A37-4FB5-FB5945EFA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4142"/>
                <a:ext cx="65" cy="99"/>
              </a:xfrm>
              <a:custGeom>
                <a:avLst/>
                <a:gdLst>
                  <a:gd name="T0" fmla="*/ 0 w 279"/>
                  <a:gd name="T1" fmla="*/ 0 h 420"/>
                  <a:gd name="T2" fmla="*/ 3 w 279"/>
                  <a:gd name="T3" fmla="*/ 0 h 420"/>
                  <a:gd name="T4" fmla="*/ 1 w 279"/>
                  <a:gd name="T5" fmla="*/ 5 h 420"/>
                  <a:gd name="T6" fmla="*/ 0 60000 65536"/>
                  <a:gd name="T7" fmla="*/ 0 60000 65536"/>
                  <a:gd name="T8" fmla="*/ 0 60000 65536"/>
                  <a:gd name="T9" fmla="*/ 0 w 279"/>
                  <a:gd name="T10" fmla="*/ 0 h 420"/>
                  <a:gd name="T11" fmla="*/ 279 w 279"/>
                  <a:gd name="T12" fmla="*/ 420 h 4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" h="420">
                    <a:moveTo>
                      <a:pt x="0" y="0"/>
                    </a:moveTo>
                    <a:lnTo>
                      <a:pt x="279" y="0"/>
                    </a:lnTo>
                    <a:lnTo>
                      <a:pt x="69" y="420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22" name="Freeform 44">
                <a:extLst>
                  <a:ext uri="{FF2B5EF4-FFF2-40B4-BE49-F238E27FC236}">
                    <a16:creationId xmlns:a16="http://schemas.microsoft.com/office/drawing/2014/main" id="{7A5FFD35-EB8A-07E8-3411-044126F1B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" y="4240"/>
                <a:ext cx="52" cy="40"/>
              </a:xfrm>
              <a:custGeom>
                <a:avLst/>
                <a:gdLst>
                  <a:gd name="T0" fmla="*/ 0 w 223"/>
                  <a:gd name="T1" fmla="*/ 1 h 167"/>
                  <a:gd name="T2" fmla="*/ 1 w 223"/>
                  <a:gd name="T3" fmla="*/ 0 h 167"/>
                  <a:gd name="T4" fmla="*/ 2 w 223"/>
                  <a:gd name="T5" fmla="*/ 0 h 167"/>
                  <a:gd name="T6" fmla="*/ 3 w 223"/>
                  <a:gd name="T7" fmla="*/ 1 h 167"/>
                  <a:gd name="T8" fmla="*/ 3 w 223"/>
                  <a:gd name="T9" fmla="*/ 1 h 167"/>
                  <a:gd name="T10" fmla="*/ 2 w 223"/>
                  <a:gd name="T11" fmla="*/ 2 h 167"/>
                  <a:gd name="T12" fmla="*/ 1 w 223"/>
                  <a:gd name="T13" fmla="*/ 2 h 1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3"/>
                  <a:gd name="T22" fmla="*/ 0 h 167"/>
                  <a:gd name="T23" fmla="*/ 223 w 223"/>
                  <a:gd name="T24" fmla="*/ 167 h 1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3" h="167">
                    <a:moveTo>
                      <a:pt x="0" y="56"/>
                    </a:moveTo>
                    <a:lnTo>
                      <a:pt x="56" y="0"/>
                    </a:lnTo>
                    <a:lnTo>
                      <a:pt x="167" y="0"/>
                    </a:lnTo>
                    <a:lnTo>
                      <a:pt x="223" y="56"/>
                    </a:lnTo>
                    <a:lnTo>
                      <a:pt x="223" y="111"/>
                    </a:lnTo>
                    <a:lnTo>
                      <a:pt x="167" y="167"/>
                    </a:lnTo>
                    <a:lnTo>
                      <a:pt x="112" y="167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23" name="Freeform 45">
                <a:extLst>
                  <a:ext uri="{FF2B5EF4-FFF2-40B4-BE49-F238E27FC236}">
                    <a16:creationId xmlns:a16="http://schemas.microsoft.com/office/drawing/2014/main" id="{9CF580B0-4DCF-2CED-52E7-D920470AB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" y="4280"/>
                <a:ext cx="52" cy="40"/>
              </a:xfrm>
              <a:custGeom>
                <a:avLst/>
                <a:gdLst>
                  <a:gd name="T0" fmla="*/ 2 w 223"/>
                  <a:gd name="T1" fmla="*/ 0 h 169"/>
                  <a:gd name="T2" fmla="*/ 3 w 223"/>
                  <a:gd name="T3" fmla="*/ 1 h 169"/>
                  <a:gd name="T4" fmla="*/ 3 w 223"/>
                  <a:gd name="T5" fmla="*/ 1 h 169"/>
                  <a:gd name="T6" fmla="*/ 2 w 223"/>
                  <a:gd name="T7" fmla="*/ 2 h 169"/>
                  <a:gd name="T8" fmla="*/ 1 w 223"/>
                  <a:gd name="T9" fmla="*/ 2 h 169"/>
                  <a:gd name="T10" fmla="*/ 0 w 223"/>
                  <a:gd name="T11" fmla="*/ 1 h 1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3"/>
                  <a:gd name="T19" fmla="*/ 0 h 169"/>
                  <a:gd name="T20" fmla="*/ 223 w 223"/>
                  <a:gd name="T21" fmla="*/ 169 h 1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3" h="169">
                    <a:moveTo>
                      <a:pt x="167" y="0"/>
                    </a:moveTo>
                    <a:lnTo>
                      <a:pt x="223" y="57"/>
                    </a:lnTo>
                    <a:lnTo>
                      <a:pt x="223" y="113"/>
                    </a:lnTo>
                    <a:lnTo>
                      <a:pt x="167" y="169"/>
                    </a:lnTo>
                    <a:lnTo>
                      <a:pt x="56" y="169"/>
                    </a:lnTo>
                    <a:lnTo>
                      <a:pt x="0" y="113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24" name="Freeform 46">
                <a:extLst>
                  <a:ext uri="{FF2B5EF4-FFF2-40B4-BE49-F238E27FC236}">
                    <a16:creationId xmlns:a16="http://schemas.microsoft.com/office/drawing/2014/main" id="{FCA2E0C9-EF65-BA2C-4592-0C8BF6CD3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" y="3392"/>
                <a:ext cx="13" cy="80"/>
              </a:xfrm>
              <a:custGeom>
                <a:avLst/>
                <a:gdLst>
                  <a:gd name="T0" fmla="*/ 0 w 55"/>
                  <a:gd name="T1" fmla="*/ 1 h 337"/>
                  <a:gd name="T2" fmla="*/ 1 w 55"/>
                  <a:gd name="T3" fmla="*/ 0 h 337"/>
                  <a:gd name="T4" fmla="*/ 1 w 55"/>
                  <a:gd name="T5" fmla="*/ 5 h 337"/>
                  <a:gd name="T6" fmla="*/ 0 60000 65536"/>
                  <a:gd name="T7" fmla="*/ 0 60000 65536"/>
                  <a:gd name="T8" fmla="*/ 0 60000 65536"/>
                  <a:gd name="T9" fmla="*/ 0 w 55"/>
                  <a:gd name="T10" fmla="*/ 0 h 337"/>
                  <a:gd name="T11" fmla="*/ 55 w 55"/>
                  <a:gd name="T12" fmla="*/ 337 h 3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" h="337">
                    <a:moveTo>
                      <a:pt x="0" y="56"/>
                    </a:moveTo>
                    <a:lnTo>
                      <a:pt x="55" y="0"/>
                    </a:lnTo>
                    <a:lnTo>
                      <a:pt x="55" y="337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25" name="Line 47">
                <a:extLst>
                  <a:ext uri="{FF2B5EF4-FFF2-40B4-BE49-F238E27FC236}">
                    <a16:creationId xmlns:a16="http://schemas.microsoft.com/office/drawing/2014/main" id="{C8E89A8E-425D-58F7-5E9B-7C6DEC41D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" y="347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26" name="Freeform 48">
                <a:extLst>
                  <a:ext uri="{FF2B5EF4-FFF2-40B4-BE49-F238E27FC236}">
                    <a16:creationId xmlns:a16="http://schemas.microsoft.com/office/drawing/2014/main" id="{952579C8-6B07-BCBE-79B5-7D01DEB9F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127"/>
                <a:ext cx="86" cy="87"/>
              </a:xfrm>
              <a:custGeom>
                <a:avLst/>
                <a:gdLst>
                  <a:gd name="T0" fmla="*/ 5 w 368"/>
                  <a:gd name="T1" fmla="*/ 2 h 369"/>
                  <a:gd name="T2" fmla="*/ 4 w 368"/>
                  <a:gd name="T3" fmla="*/ 1 h 369"/>
                  <a:gd name="T4" fmla="*/ 2 w 368"/>
                  <a:gd name="T5" fmla="*/ 0 h 369"/>
                  <a:gd name="T6" fmla="*/ 1 w 368"/>
                  <a:gd name="T7" fmla="*/ 1 h 369"/>
                  <a:gd name="T8" fmla="*/ 0 w 368"/>
                  <a:gd name="T9" fmla="*/ 2 h 369"/>
                  <a:gd name="T10" fmla="*/ 1 w 368"/>
                  <a:gd name="T11" fmla="*/ 4 h 369"/>
                  <a:gd name="T12" fmla="*/ 2 w 368"/>
                  <a:gd name="T13" fmla="*/ 5 h 369"/>
                  <a:gd name="T14" fmla="*/ 4 w 368"/>
                  <a:gd name="T15" fmla="*/ 4 h 369"/>
                  <a:gd name="T16" fmla="*/ 5 w 368"/>
                  <a:gd name="T17" fmla="*/ 2 h 3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8"/>
                  <a:gd name="T28" fmla="*/ 0 h 369"/>
                  <a:gd name="T29" fmla="*/ 368 w 368"/>
                  <a:gd name="T30" fmla="*/ 369 h 3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8" h="369">
                    <a:moveTo>
                      <a:pt x="368" y="185"/>
                    </a:moveTo>
                    <a:lnTo>
                      <a:pt x="314" y="54"/>
                    </a:lnTo>
                    <a:lnTo>
                      <a:pt x="184" y="0"/>
                    </a:lnTo>
                    <a:lnTo>
                      <a:pt x="54" y="54"/>
                    </a:lnTo>
                    <a:lnTo>
                      <a:pt x="0" y="185"/>
                    </a:lnTo>
                    <a:lnTo>
                      <a:pt x="54" y="315"/>
                    </a:lnTo>
                    <a:lnTo>
                      <a:pt x="184" y="369"/>
                    </a:lnTo>
                    <a:lnTo>
                      <a:pt x="314" y="315"/>
                    </a:lnTo>
                    <a:lnTo>
                      <a:pt x="368" y="185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27" name="Freeform 49">
                <a:extLst>
                  <a:ext uri="{FF2B5EF4-FFF2-40B4-BE49-F238E27FC236}">
                    <a16:creationId xmlns:a16="http://schemas.microsoft.com/office/drawing/2014/main" id="{88B89A43-6523-1C3B-954E-F708BBEF6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2386"/>
                <a:ext cx="65" cy="99"/>
              </a:xfrm>
              <a:custGeom>
                <a:avLst/>
                <a:gdLst>
                  <a:gd name="T0" fmla="*/ 1 w 280"/>
                  <a:gd name="T1" fmla="*/ 5 h 420"/>
                  <a:gd name="T2" fmla="*/ 0 w 280"/>
                  <a:gd name="T3" fmla="*/ 5 h 420"/>
                  <a:gd name="T4" fmla="*/ 0 w 280"/>
                  <a:gd name="T5" fmla="*/ 4 h 420"/>
                  <a:gd name="T6" fmla="*/ 1 w 280"/>
                  <a:gd name="T7" fmla="*/ 3 h 420"/>
                  <a:gd name="T8" fmla="*/ 3 w 280"/>
                  <a:gd name="T9" fmla="*/ 3 h 420"/>
                  <a:gd name="T10" fmla="*/ 3 w 280"/>
                  <a:gd name="T11" fmla="*/ 2 h 420"/>
                  <a:gd name="T12" fmla="*/ 3 w 280"/>
                  <a:gd name="T13" fmla="*/ 1 h 420"/>
                  <a:gd name="T14" fmla="*/ 3 w 280"/>
                  <a:gd name="T15" fmla="*/ 0 h 420"/>
                  <a:gd name="T16" fmla="*/ 1 w 280"/>
                  <a:gd name="T17" fmla="*/ 0 h 420"/>
                  <a:gd name="T18" fmla="*/ 0 w 280"/>
                  <a:gd name="T19" fmla="*/ 1 h 420"/>
                  <a:gd name="T20" fmla="*/ 0 w 280"/>
                  <a:gd name="T21" fmla="*/ 2 h 420"/>
                  <a:gd name="T22" fmla="*/ 1 w 280"/>
                  <a:gd name="T23" fmla="*/ 3 h 4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0"/>
                  <a:gd name="T37" fmla="*/ 0 h 420"/>
                  <a:gd name="T38" fmla="*/ 280 w 280"/>
                  <a:gd name="T39" fmla="*/ 420 h 4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0" h="420">
                    <a:moveTo>
                      <a:pt x="70" y="420"/>
                    </a:moveTo>
                    <a:lnTo>
                      <a:pt x="0" y="350"/>
                    </a:lnTo>
                    <a:lnTo>
                      <a:pt x="0" y="280"/>
                    </a:lnTo>
                    <a:lnTo>
                      <a:pt x="70" y="210"/>
                    </a:lnTo>
                    <a:lnTo>
                      <a:pt x="210" y="210"/>
                    </a:lnTo>
                    <a:lnTo>
                      <a:pt x="280" y="140"/>
                    </a:lnTo>
                    <a:lnTo>
                      <a:pt x="280" y="70"/>
                    </a:lnTo>
                    <a:lnTo>
                      <a:pt x="210" y="0"/>
                    </a:lnTo>
                    <a:lnTo>
                      <a:pt x="70" y="0"/>
                    </a:lnTo>
                    <a:lnTo>
                      <a:pt x="0" y="70"/>
                    </a:lnTo>
                    <a:lnTo>
                      <a:pt x="0" y="140"/>
                    </a:lnTo>
                    <a:lnTo>
                      <a:pt x="70" y="210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28" name="Freeform 50">
                <a:extLst>
                  <a:ext uri="{FF2B5EF4-FFF2-40B4-BE49-F238E27FC236}">
                    <a16:creationId xmlns:a16="http://schemas.microsoft.com/office/drawing/2014/main" id="{F4D801B2-BC18-945F-6891-174DBF40E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3" y="2436"/>
                <a:ext cx="49" cy="49"/>
              </a:xfrm>
              <a:custGeom>
                <a:avLst/>
                <a:gdLst>
                  <a:gd name="T0" fmla="*/ 2 w 210"/>
                  <a:gd name="T1" fmla="*/ 0 h 210"/>
                  <a:gd name="T2" fmla="*/ 3 w 210"/>
                  <a:gd name="T3" fmla="*/ 1 h 210"/>
                  <a:gd name="T4" fmla="*/ 3 w 210"/>
                  <a:gd name="T5" fmla="*/ 2 h 210"/>
                  <a:gd name="T6" fmla="*/ 2 w 210"/>
                  <a:gd name="T7" fmla="*/ 3 h 210"/>
                  <a:gd name="T8" fmla="*/ 0 w 210"/>
                  <a:gd name="T9" fmla="*/ 3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"/>
                  <a:gd name="T16" fmla="*/ 0 h 210"/>
                  <a:gd name="T17" fmla="*/ 210 w 210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" h="210">
                    <a:moveTo>
                      <a:pt x="140" y="0"/>
                    </a:moveTo>
                    <a:lnTo>
                      <a:pt x="210" y="70"/>
                    </a:lnTo>
                    <a:lnTo>
                      <a:pt x="210" y="140"/>
                    </a:lnTo>
                    <a:lnTo>
                      <a:pt x="140" y="210"/>
                    </a:lnTo>
                    <a:lnTo>
                      <a:pt x="0" y="210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29" name="Freeform 51">
                <a:extLst>
                  <a:ext uri="{FF2B5EF4-FFF2-40B4-BE49-F238E27FC236}">
                    <a16:creationId xmlns:a16="http://schemas.microsoft.com/office/drawing/2014/main" id="{B6D86310-1516-1391-006A-E2684AAC8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2408"/>
                <a:ext cx="86" cy="87"/>
              </a:xfrm>
              <a:custGeom>
                <a:avLst/>
                <a:gdLst>
                  <a:gd name="T0" fmla="*/ 5 w 368"/>
                  <a:gd name="T1" fmla="*/ 2 h 369"/>
                  <a:gd name="T2" fmla="*/ 4 w 368"/>
                  <a:gd name="T3" fmla="*/ 1 h 369"/>
                  <a:gd name="T4" fmla="*/ 2 w 368"/>
                  <a:gd name="T5" fmla="*/ 0 h 369"/>
                  <a:gd name="T6" fmla="*/ 1 w 368"/>
                  <a:gd name="T7" fmla="*/ 1 h 369"/>
                  <a:gd name="T8" fmla="*/ 0 w 368"/>
                  <a:gd name="T9" fmla="*/ 2 h 369"/>
                  <a:gd name="T10" fmla="*/ 1 w 368"/>
                  <a:gd name="T11" fmla="*/ 4 h 369"/>
                  <a:gd name="T12" fmla="*/ 2 w 368"/>
                  <a:gd name="T13" fmla="*/ 5 h 369"/>
                  <a:gd name="T14" fmla="*/ 4 w 368"/>
                  <a:gd name="T15" fmla="*/ 4 h 369"/>
                  <a:gd name="T16" fmla="*/ 5 w 368"/>
                  <a:gd name="T17" fmla="*/ 2 h 3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8"/>
                  <a:gd name="T28" fmla="*/ 0 h 369"/>
                  <a:gd name="T29" fmla="*/ 368 w 368"/>
                  <a:gd name="T30" fmla="*/ 369 h 3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8" h="369">
                    <a:moveTo>
                      <a:pt x="368" y="185"/>
                    </a:moveTo>
                    <a:lnTo>
                      <a:pt x="314" y="54"/>
                    </a:lnTo>
                    <a:lnTo>
                      <a:pt x="184" y="0"/>
                    </a:lnTo>
                    <a:lnTo>
                      <a:pt x="54" y="54"/>
                    </a:lnTo>
                    <a:lnTo>
                      <a:pt x="0" y="185"/>
                    </a:lnTo>
                    <a:lnTo>
                      <a:pt x="54" y="315"/>
                    </a:lnTo>
                    <a:lnTo>
                      <a:pt x="184" y="369"/>
                    </a:lnTo>
                    <a:lnTo>
                      <a:pt x="314" y="315"/>
                    </a:lnTo>
                    <a:lnTo>
                      <a:pt x="368" y="185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30" name="Freeform 52">
                <a:extLst>
                  <a:ext uri="{FF2B5EF4-FFF2-40B4-BE49-F238E27FC236}">
                    <a16:creationId xmlns:a16="http://schemas.microsoft.com/office/drawing/2014/main" id="{86E21EFC-5A11-1973-C9F4-A6A94C793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4" y="3363"/>
                <a:ext cx="52" cy="80"/>
              </a:xfrm>
              <a:custGeom>
                <a:avLst/>
                <a:gdLst>
                  <a:gd name="T0" fmla="*/ 0 w 224"/>
                  <a:gd name="T1" fmla="*/ 1 h 336"/>
                  <a:gd name="T2" fmla="*/ 1 w 224"/>
                  <a:gd name="T3" fmla="*/ 0 h 336"/>
                  <a:gd name="T4" fmla="*/ 2 w 224"/>
                  <a:gd name="T5" fmla="*/ 0 h 336"/>
                  <a:gd name="T6" fmla="*/ 3 w 224"/>
                  <a:gd name="T7" fmla="*/ 1 h 336"/>
                  <a:gd name="T8" fmla="*/ 3 w 224"/>
                  <a:gd name="T9" fmla="*/ 1 h 336"/>
                  <a:gd name="T10" fmla="*/ 2 w 224"/>
                  <a:gd name="T11" fmla="*/ 2 h 336"/>
                  <a:gd name="T12" fmla="*/ 1 w 224"/>
                  <a:gd name="T13" fmla="*/ 2 h 336"/>
                  <a:gd name="T14" fmla="*/ 0 w 224"/>
                  <a:gd name="T15" fmla="*/ 3 h 336"/>
                  <a:gd name="T16" fmla="*/ 0 w 224"/>
                  <a:gd name="T17" fmla="*/ 5 h 336"/>
                  <a:gd name="T18" fmla="*/ 3 w 224"/>
                  <a:gd name="T19" fmla="*/ 5 h 3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4"/>
                  <a:gd name="T31" fmla="*/ 0 h 336"/>
                  <a:gd name="T32" fmla="*/ 224 w 224"/>
                  <a:gd name="T33" fmla="*/ 336 h 3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4" h="336">
                    <a:moveTo>
                      <a:pt x="0" y="56"/>
                    </a:moveTo>
                    <a:lnTo>
                      <a:pt x="55" y="0"/>
                    </a:lnTo>
                    <a:lnTo>
                      <a:pt x="168" y="0"/>
                    </a:lnTo>
                    <a:lnTo>
                      <a:pt x="224" y="56"/>
                    </a:lnTo>
                    <a:lnTo>
                      <a:pt x="224" y="112"/>
                    </a:lnTo>
                    <a:lnTo>
                      <a:pt x="168" y="167"/>
                    </a:lnTo>
                    <a:lnTo>
                      <a:pt x="55" y="167"/>
                    </a:lnTo>
                    <a:lnTo>
                      <a:pt x="0" y="223"/>
                    </a:lnTo>
                    <a:lnTo>
                      <a:pt x="0" y="336"/>
                    </a:lnTo>
                    <a:lnTo>
                      <a:pt x="224" y="336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31" name="Line 53">
                <a:extLst>
                  <a:ext uri="{FF2B5EF4-FFF2-40B4-BE49-F238E27FC236}">
                    <a16:creationId xmlns:a16="http://schemas.microsoft.com/office/drawing/2014/main" id="{8A04A06F-83E7-4E33-B98F-9C21960E7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693"/>
                <a:ext cx="3272" cy="1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32" name="Line 54">
                <a:extLst>
                  <a:ext uri="{FF2B5EF4-FFF2-40B4-BE49-F238E27FC236}">
                    <a16:creationId xmlns:a16="http://schemas.microsoft.com/office/drawing/2014/main" id="{B27BC222-B928-EDE9-4707-E65CB36A5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3" y="857"/>
                <a:ext cx="3480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33" name="Line 55">
                <a:extLst>
                  <a:ext uri="{FF2B5EF4-FFF2-40B4-BE49-F238E27FC236}">
                    <a16:creationId xmlns:a16="http://schemas.microsoft.com/office/drawing/2014/main" id="{D1335B64-13E4-733A-9537-E6CCF3923F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2" y="274"/>
                <a:ext cx="2018" cy="1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34" name="Line 56">
                <a:extLst>
                  <a:ext uri="{FF2B5EF4-FFF2-40B4-BE49-F238E27FC236}">
                    <a16:creationId xmlns:a16="http://schemas.microsoft.com/office/drawing/2014/main" id="{8187563A-DED4-1213-09CB-8AB4F41E38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050"/>
                <a:ext cx="233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35" name="Line 57">
                <a:extLst>
                  <a:ext uri="{FF2B5EF4-FFF2-40B4-BE49-F238E27FC236}">
                    <a16:creationId xmlns:a16="http://schemas.microsoft.com/office/drawing/2014/main" id="{4C4EFF48-697F-CFB9-2CDD-6EC56C2788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8" y="1050"/>
                <a:ext cx="49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36" name="Line 58">
                <a:extLst>
                  <a:ext uri="{FF2B5EF4-FFF2-40B4-BE49-F238E27FC236}">
                    <a16:creationId xmlns:a16="http://schemas.microsoft.com/office/drawing/2014/main" id="{53FBAED5-6F92-211A-95C5-981104D6E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7" y="1050"/>
                <a:ext cx="296" cy="1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37" name="Line 59">
                <a:extLst>
                  <a:ext uri="{FF2B5EF4-FFF2-40B4-BE49-F238E27FC236}">
                    <a16:creationId xmlns:a16="http://schemas.microsoft.com/office/drawing/2014/main" id="{51DA24CA-E18C-DF0E-BA5F-9EC747B15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2" y="1050"/>
                <a:ext cx="49" cy="1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38" name="Line 60">
                <a:extLst>
                  <a:ext uri="{FF2B5EF4-FFF2-40B4-BE49-F238E27FC236}">
                    <a16:creationId xmlns:a16="http://schemas.microsoft.com/office/drawing/2014/main" id="{F1A4B4A2-4773-D3AD-D511-DF29D3F56F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1050"/>
                <a:ext cx="29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39" name="Line 61">
                <a:extLst>
                  <a:ext uri="{FF2B5EF4-FFF2-40B4-BE49-F238E27FC236}">
                    <a16:creationId xmlns:a16="http://schemas.microsoft.com/office/drawing/2014/main" id="{A396BE9D-3D56-EB6D-730A-A86835A952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6" y="1050"/>
                <a:ext cx="48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40" name="Line 62">
                <a:extLst>
                  <a:ext uri="{FF2B5EF4-FFF2-40B4-BE49-F238E27FC236}">
                    <a16:creationId xmlns:a16="http://schemas.microsoft.com/office/drawing/2014/main" id="{DAF66F3E-A4B7-E217-A74B-5F920F49F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4" y="1050"/>
                <a:ext cx="296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41" name="Line 63">
                <a:extLst>
                  <a:ext uri="{FF2B5EF4-FFF2-40B4-BE49-F238E27FC236}">
                    <a16:creationId xmlns:a16="http://schemas.microsoft.com/office/drawing/2014/main" id="{5EFF406D-F583-BDD8-6025-FC84ECCC1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9" y="1050"/>
                <a:ext cx="50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42" name="Line 64">
                <a:extLst>
                  <a:ext uri="{FF2B5EF4-FFF2-40B4-BE49-F238E27FC236}">
                    <a16:creationId xmlns:a16="http://schemas.microsoft.com/office/drawing/2014/main" id="{D36928D5-2D40-CF1C-0C12-4FFAF84BD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8" y="1050"/>
                <a:ext cx="29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43" name="Line 65">
                <a:extLst>
                  <a:ext uri="{FF2B5EF4-FFF2-40B4-BE49-F238E27FC236}">
                    <a16:creationId xmlns:a16="http://schemas.microsoft.com/office/drawing/2014/main" id="{CF20A0D5-2CAE-7EBC-A563-620874F43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3" y="1050"/>
                <a:ext cx="50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44" name="Line 66">
                <a:extLst>
                  <a:ext uri="{FF2B5EF4-FFF2-40B4-BE49-F238E27FC236}">
                    <a16:creationId xmlns:a16="http://schemas.microsoft.com/office/drawing/2014/main" id="{3AA7960A-CB0A-073D-C8FC-9CDD6A0B4E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1" y="1050"/>
                <a:ext cx="297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45" name="Line 67">
                <a:extLst>
                  <a:ext uri="{FF2B5EF4-FFF2-40B4-BE49-F238E27FC236}">
                    <a16:creationId xmlns:a16="http://schemas.microsoft.com/office/drawing/2014/main" id="{2501D651-9593-43EF-781B-EFA90ABEE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6" y="1050"/>
                <a:ext cx="50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46" name="Line 68">
                <a:extLst>
                  <a:ext uri="{FF2B5EF4-FFF2-40B4-BE49-F238E27FC236}">
                    <a16:creationId xmlns:a16="http://schemas.microsoft.com/office/drawing/2014/main" id="{961D8D18-47FF-9855-4169-A421143B5E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6" y="1050"/>
                <a:ext cx="29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47" name="Line 69">
                <a:extLst>
                  <a:ext uri="{FF2B5EF4-FFF2-40B4-BE49-F238E27FC236}">
                    <a16:creationId xmlns:a16="http://schemas.microsoft.com/office/drawing/2014/main" id="{D59AC9D4-35E1-4CDE-664D-61CC572E0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0" y="1050"/>
                <a:ext cx="49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48" name="Line 70">
                <a:extLst>
                  <a:ext uri="{FF2B5EF4-FFF2-40B4-BE49-F238E27FC236}">
                    <a16:creationId xmlns:a16="http://schemas.microsoft.com/office/drawing/2014/main" id="{AF2E1D1D-C641-AAFF-5230-EE9E61B10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9" y="1050"/>
                <a:ext cx="296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49" name="Line 71">
                <a:extLst>
                  <a:ext uri="{FF2B5EF4-FFF2-40B4-BE49-F238E27FC236}">
                    <a16:creationId xmlns:a16="http://schemas.microsoft.com/office/drawing/2014/main" id="{FF0AE4E4-2DB5-1A7A-6434-8284BA95F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4" y="1050"/>
                <a:ext cx="49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50" name="Line 72">
                <a:extLst>
                  <a:ext uri="{FF2B5EF4-FFF2-40B4-BE49-F238E27FC236}">
                    <a16:creationId xmlns:a16="http://schemas.microsoft.com/office/drawing/2014/main" id="{B04E83A6-F1C4-AA89-54F3-FE2199C26F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3" y="1050"/>
                <a:ext cx="29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51" name="Line 73">
                <a:extLst>
                  <a:ext uri="{FF2B5EF4-FFF2-40B4-BE49-F238E27FC236}">
                    <a16:creationId xmlns:a16="http://schemas.microsoft.com/office/drawing/2014/main" id="{447929ED-9D38-528E-4C75-76C92ADCA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8" y="1050"/>
                <a:ext cx="50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52" name="Line 74">
                <a:extLst>
                  <a:ext uri="{FF2B5EF4-FFF2-40B4-BE49-F238E27FC236}">
                    <a16:creationId xmlns:a16="http://schemas.microsoft.com/office/drawing/2014/main" id="{585D9B64-2C84-A6F0-69BF-854F91E126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6" y="1050"/>
                <a:ext cx="296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53" name="Line 75">
                <a:extLst>
                  <a:ext uri="{FF2B5EF4-FFF2-40B4-BE49-F238E27FC236}">
                    <a16:creationId xmlns:a16="http://schemas.microsoft.com/office/drawing/2014/main" id="{42C013A2-68F5-9848-C433-5C657A31C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1" y="1050"/>
                <a:ext cx="50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54" name="Line 76">
                <a:extLst>
                  <a:ext uri="{FF2B5EF4-FFF2-40B4-BE49-F238E27FC236}">
                    <a16:creationId xmlns:a16="http://schemas.microsoft.com/office/drawing/2014/main" id="{4286DF14-7F78-C288-55F8-B0EEDBC21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1" y="1050"/>
                <a:ext cx="233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55" name="Freeform 77">
                <a:extLst>
                  <a:ext uri="{FF2B5EF4-FFF2-40B4-BE49-F238E27FC236}">
                    <a16:creationId xmlns:a16="http://schemas.microsoft.com/office/drawing/2014/main" id="{DAB0498F-16F4-6CE5-E73E-A523A81C5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514"/>
                <a:ext cx="64" cy="99"/>
              </a:xfrm>
              <a:custGeom>
                <a:avLst/>
                <a:gdLst>
                  <a:gd name="T0" fmla="*/ 0 w 279"/>
                  <a:gd name="T1" fmla="*/ 4 h 419"/>
                  <a:gd name="T2" fmla="*/ 1 w 279"/>
                  <a:gd name="T3" fmla="*/ 5 h 419"/>
                  <a:gd name="T4" fmla="*/ 3 w 279"/>
                  <a:gd name="T5" fmla="*/ 5 h 419"/>
                  <a:gd name="T6" fmla="*/ 3 w 279"/>
                  <a:gd name="T7" fmla="*/ 4 h 419"/>
                  <a:gd name="T8" fmla="*/ 3 w 279"/>
                  <a:gd name="T9" fmla="*/ 3 h 419"/>
                  <a:gd name="T10" fmla="*/ 3 w 279"/>
                  <a:gd name="T11" fmla="*/ 2 h 419"/>
                  <a:gd name="T12" fmla="*/ 0 w 279"/>
                  <a:gd name="T13" fmla="*/ 2 h 419"/>
                  <a:gd name="T14" fmla="*/ 0 w 279"/>
                  <a:gd name="T15" fmla="*/ 0 h 419"/>
                  <a:gd name="T16" fmla="*/ 3 w 279"/>
                  <a:gd name="T17" fmla="*/ 0 h 4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9"/>
                  <a:gd name="T28" fmla="*/ 0 h 419"/>
                  <a:gd name="T29" fmla="*/ 279 w 279"/>
                  <a:gd name="T30" fmla="*/ 419 h 4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9" h="419">
                    <a:moveTo>
                      <a:pt x="0" y="349"/>
                    </a:moveTo>
                    <a:lnTo>
                      <a:pt x="70" y="419"/>
                    </a:lnTo>
                    <a:lnTo>
                      <a:pt x="210" y="419"/>
                    </a:lnTo>
                    <a:lnTo>
                      <a:pt x="279" y="349"/>
                    </a:lnTo>
                    <a:lnTo>
                      <a:pt x="279" y="210"/>
                    </a:lnTo>
                    <a:lnTo>
                      <a:pt x="210" y="140"/>
                    </a:lnTo>
                    <a:lnTo>
                      <a:pt x="0" y="140"/>
                    </a:lnTo>
                    <a:lnTo>
                      <a:pt x="0" y="0"/>
                    </a:lnTo>
                    <a:lnTo>
                      <a:pt x="279" y="0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56" name="Line 78">
                <a:extLst>
                  <a:ext uri="{FF2B5EF4-FFF2-40B4-BE49-F238E27FC236}">
                    <a16:creationId xmlns:a16="http://schemas.microsoft.com/office/drawing/2014/main" id="{E3AAC982-9A61-3740-E96E-5224E7C35E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6" y="514"/>
                <a:ext cx="16" cy="33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57" name="Freeform 79">
                <a:extLst>
                  <a:ext uri="{FF2B5EF4-FFF2-40B4-BE49-F238E27FC236}">
                    <a16:creationId xmlns:a16="http://schemas.microsoft.com/office/drawing/2014/main" id="{99694EFE-B417-2626-64C3-B6DA5E571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4" y="514"/>
                <a:ext cx="33" cy="99"/>
              </a:xfrm>
              <a:custGeom>
                <a:avLst/>
                <a:gdLst>
                  <a:gd name="T0" fmla="*/ 2 w 140"/>
                  <a:gd name="T1" fmla="*/ 0 h 419"/>
                  <a:gd name="T2" fmla="*/ 0 w 140"/>
                  <a:gd name="T3" fmla="*/ 2 h 419"/>
                  <a:gd name="T4" fmla="*/ 0 w 140"/>
                  <a:gd name="T5" fmla="*/ 4 h 419"/>
                  <a:gd name="T6" fmla="*/ 2 w 140"/>
                  <a:gd name="T7" fmla="*/ 5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0"/>
                  <a:gd name="T13" fmla="*/ 0 h 419"/>
                  <a:gd name="T14" fmla="*/ 140 w 140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0" h="419">
                    <a:moveTo>
                      <a:pt x="140" y="0"/>
                    </a:moveTo>
                    <a:lnTo>
                      <a:pt x="0" y="140"/>
                    </a:lnTo>
                    <a:lnTo>
                      <a:pt x="0" y="279"/>
                    </a:lnTo>
                    <a:lnTo>
                      <a:pt x="140" y="419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58" name="Freeform 80">
                <a:extLst>
                  <a:ext uri="{FF2B5EF4-FFF2-40B4-BE49-F238E27FC236}">
                    <a16:creationId xmlns:a16="http://schemas.microsoft.com/office/drawing/2014/main" id="{DDFD25E8-458E-D4A1-0669-BE6F6AD09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" y="514"/>
                <a:ext cx="63" cy="99"/>
              </a:xfrm>
              <a:custGeom>
                <a:avLst/>
                <a:gdLst>
                  <a:gd name="T0" fmla="*/ 0 w 278"/>
                  <a:gd name="T1" fmla="*/ 3 h 419"/>
                  <a:gd name="T2" fmla="*/ 2 w 278"/>
                  <a:gd name="T3" fmla="*/ 3 h 419"/>
                  <a:gd name="T4" fmla="*/ 3 w 278"/>
                  <a:gd name="T5" fmla="*/ 4 h 419"/>
                  <a:gd name="T6" fmla="*/ 3 w 278"/>
                  <a:gd name="T7" fmla="*/ 4 h 419"/>
                  <a:gd name="T8" fmla="*/ 2 w 278"/>
                  <a:gd name="T9" fmla="*/ 5 h 419"/>
                  <a:gd name="T10" fmla="*/ 1 w 278"/>
                  <a:gd name="T11" fmla="*/ 5 h 419"/>
                  <a:gd name="T12" fmla="*/ 0 w 278"/>
                  <a:gd name="T13" fmla="*/ 4 h 419"/>
                  <a:gd name="T14" fmla="*/ 0 w 278"/>
                  <a:gd name="T15" fmla="*/ 2 h 419"/>
                  <a:gd name="T16" fmla="*/ 2 w 278"/>
                  <a:gd name="T17" fmla="*/ 0 h 419"/>
                  <a:gd name="T18" fmla="*/ 2 w 278"/>
                  <a:gd name="T19" fmla="*/ 0 h 4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8"/>
                  <a:gd name="T31" fmla="*/ 0 h 419"/>
                  <a:gd name="T32" fmla="*/ 278 w 278"/>
                  <a:gd name="T33" fmla="*/ 419 h 4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8" h="419">
                    <a:moveTo>
                      <a:pt x="0" y="210"/>
                    </a:moveTo>
                    <a:lnTo>
                      <a:pt x="208" y="210"/>
                    </a:lnTo>
                    <a:lnTo>
                      <a:pt x="278" y="279"/>
                    </a:lnTo>
                    <a:lnTo>
                      <a:pt x="278" y="349"/>
                    </a:lnTo>
                    <a:lnTo>
                      <a:pt x="208" y="419"/>
                    </a:lnTo>
                    <a:lnTo>
                      <a:pt x="68" y="419"/>
                    </a:lnTo>
                    <a:lnTo>
                      <a:pt x="0" y="349"/>
                    </a:lnTo>
                    <a:lnTo>
                      <a:pt x="0" y="140"/>
                    </a:lnTo>
                    <a:lnTo>
                      <a:pt x="138" y="0"/>
                    </a:lnTo>
                    <a:lnTo>
                      <a:pt x="208" y="0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59" name="Line 81">
                <a:extLst>
                  <a:ext uri="{FF2B5EF4-FFF2-40B4-BE49-F238E27FC236}">
                    <a16:creationId xmlns:a16="http://schemas.microsoft.com/office/drawing/2014/main" id="{A772FD28-A021-4090-9869-921916C21C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15" y="514"/>
                <a:ext cx="16" cy="33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60" name="Freeform 82">
                <a:extLst>
                  <a:ext uri="{FF2B5EF4-FFF2-40B4-BE49-F238E27FC236}">
                    <a16:creationId xmlns:a16="http://schemas.microsoft.com/office/drawing/2014/main" id="{C36453F5-AE7A-00BC-1A02-D7B9CC4BB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" y="514"/>
                <a:ext cx="33" cy="99"/>
              </a:xfrm>
              <a:custGeom>
                <a:avLst/>
                <a:gdLst>
                  <a:gd name="T0" fmla="*/ 0 w 139"/>
                  <a:gd name="T1" fmla="*/ 0 h 419"/>
                  <a:gd name="T2" fmla="*/ 2 w 139"/>
                  <a:gd name="T3" fmla="*/ 2 h 419"/>
                  <a:gd name="T4" fmla="*/ 2 w 139"/>
                  <a:gd name="T5" fmla="*/ 4 h 419"/>
                  <a:gd name="T6" fmla="*/ 0 w 139"/>
                  <a:gd name="T7" fmla="*/ 5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9"/>
                  <a:gd name="T13" fmla="*/ 0 h 419"/>
                  <a:gd name="T14" fmla="*/ 139 w 13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9" h="419">
                    <a:moveTo>
                      <a:pt x="0" y="0"/>
                    </a:moveTo>
                    <a:lnTo>
                      <a:pt x="139" y="140"/>
                    </a:lnTo>
                    <a:lnTo>
                      <a:pt x="139" y="279"/>
                    </a:lnTo>
                    <a:lnTo>
                      <a:pt x="0" y="419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61" name="Line 83">
                <a:extLst>
                  <a:ext uri="{FF2B5EF4-FFF2-40B4-BE49-F238E27FC236}">
                    <a16:creationId xmlns:a16="http://schemas.microsoft.com/office/drawing/2014/main" id="{F7F7250A-E9EA-48E2-1671-CA0A82C86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63" y="857"/>
                <a:ext cx="174" cy="193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62" name="Freeform 84">
                <a:extLst>
                  <a:ext uri="{FF2B5EF4-FFF2-40B4-BE49-F238E27FC236}">
                    <a16:creationId xmlns:a16="http://schemas.microsoft.com/office/drawing/2014/main" id="{5E6AF9AE-4871-FF18-0FFF-FAA402471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" y="1438"/>
                <a:ext cx="91" cy="159"/>
              </a:xfrm>
              <a:custGeom>
                <a:avLst/>
                <a:gdLst>
                  <a:gd name="T0" fmla="*/ 0 w 394"/>
                  <a:gd name="T1" fmla="*/ 0 h 675"/>
                  <a:gd name="T2" fmla="*/ 1 w 394"/>
                  <a:gd name="T3" fmla="*/ 0 h 675"/>
                  <a:gd name="T4" fmla="*/ 5 w 394"/>
                  <a:gd name="T5" fmla="*/ 9 h 675"/>
                  <a:gd name="T6" fmla="*/ 0 w 394"/>
                  <a:gd name="T7" fmla="*/ 0 h 6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4"/>
                  <a:gd name="T13" fmla="*/ 0 h 675"/>
                  <a:gd name="T14" fmla="*/ 394 w 394"/>
                  <a:gd name="T15" fmla="*/ 675 h 6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4" h="675">
                    <a:moveTo>
                      <a:pt x="0" y="30"/>
                    </a:moveTo>
                    <a:lnTo>
                      <a:pt x="61" y="0"/>
                    </a:lnTo>
                    <a:lnTo>
                      <a:pt x="394" y="675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63" name="Freeform 85">
                <a:extLst>
                  <a:ext uri="{FF2B5EF4-FFF2-40B4-BE49-F238E27FC236}">
                    <a16:creationId xmlns:a16="http://schemas.microsoft.com/office/drawing/2014/main" id="{F5A1F7C2-3D45-DFBE-802C-82D9E794B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" y="1438"/>
                <a:ext cx="90" cy="159"/>
              </a:xfrm>
              <a:custGeom>
                <a:avLst/>
                <a:gdLst>
                  <a:gd name="T0" fmla="*/ 0 w 387"/>
                  <a:gd name="T1" fmla="*/ 0 h 675"/>
                  <a:gd name="T2" fmla="*/ 4 w 387"/>
                  <a:gd name="T3" fmla="*/ 9 h 675"/>
                  <a:gd name="T4" fmla="*/ 5 w 387"/>
                  <a:gd name="T5" fmla="*/ 8 h 675"/>
                  <a:gd name="T6" fmla="*/ 0 w 387"/>
                  <a:gd name="T7" fmla="*/ 0 h 6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7"/>
                  <a:gd name="T13" fmla="*/ 0 h 675"/>
                  <a:gd name="T14" fmla="*/ 387 w 387"/>
                  <a:gd name="T15" fmla="*/ 675 h 6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7" h="675">
                    <a:moveTo>
                      <a:pt x="0" y="0"/>
                    </a:moveTo>
                    <a:lnTo>
                      <a:pt x="333" y="675"/>
                    </a:lnTo>
                    <a:lnTo>
                      <a:pt x="387" y="6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64" name="Freeform 86">
                <a:extLst>
                  <a:ext uri="{FF2B5EF4-FFF2-40B4-BE49-F238E27FC236}">
                    <a16:creationId xmlns:a16="http://schemas.microsoft.com/office/drawing/2014/main" id="{60DB9F6F-57A9-8DB9-CA5E-F6CE15CF2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" y="1438"/>
                <a:ext cx="104" cy="159"/>
              </a:xfrm>
              <a:custGeom>
                <a:avLst/>
                <a:gdLst>
                  <a:gd name="T0" fmla="*/ 0 w 448"/>
                  <a:gd name="T1" fmla="*/ 0 h 675"/>
                  <a:gd name="T2" fmla="*/ 1 w 448"/>
                  <a:gd name="T3" fmla="*/ 0 h 675"/>
                  <a:gd name="T4" fmla="*/ 6 w 448"/>
                  <a:gd name="T5" fmla="*/ 8 h 675"/>
                  <a:gd name="T6" fmla="*/ 5 w 448"/>
                  <a:gd name="T7" fmla="*/ 9 h 675"/>
                  <a:gd name="T8" fmla="*/ 0 w 448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8"/>
                  <a:gd name="T16" fmla="*/ 0 h 675"/>
                  <a:gd name="T17" fmla="*/ 448 w 448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8" h="675">
                    <a:moveTo>
                      <a:pt x="0" y="30"/>
                    </a:moveTo>
                    <a:lnTo>
                      <a:pt x="61" y="0"/>
                    </a:lnTo>
                    <a:lnTo>
                      <a:pt x="448" y="634"/>
                    </a:lnTo>
                    <a:lnTo>
                      <a:pt x="394" y="675"/>
                    </a:lnTo>
                    <a:lnTo>
                      <a:pt x="0" y="3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65" name="Freeform 87">
                <a:extLst>
                  <a:ext uri="{FF2B5EF4-FFF2-40B4-BE49-F238E27FC236}">
                    <a16:creationId xmlns:a16="http://schemas.microsoft.com/office/drawing/2014/main" id="{F88E58D5-4812-7AAD-303C-056291BC1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" y="1588"/>
                <a:ext cx="118" cy="140"/>
              </a:xfrm>
              <a:custGeom>
                <a:avLst/>
                <a:gdLst>
                  <a:gd name="T0" fmla="*/ 0 w 513"/>
                  <a:gd name="T1" fmla="*/ 0 h 596"/>
                  <a:gd name="T2" fmla="*/ 1 w 513"/>
                  <a:gd name="T3" fmla="*/ 0 h 596"/>
                  <a:gd name="T4" fmla="*/ 6 w 513"/>
                  <a:gd name="T5" fmla="*/ 8 h 596"/>
                  <a:gd name="T6" fmla="*/ 0 w 513"/>
                  <a:gd name="T7" fmla="*/ 0 h 5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3"/>
                  <a:gd name="T13" fmla="*/ 0 h 596"/>
                  <a:gd name="T14" fmla="*/ 513 w 513"/>
                  <a:gd name="T15" fmla="*/ 596 h 5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3" h="596">
                    <a:moveTo>
                      <a:pt x="0" y="41"/>
                    </a:moveTo>
                    <a:lnTo>
                      <a:pt x="54" y="0"/>
                    </a:lnTo>
                    <a:lnTo>
                      <a:pt x="513" y="59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66" name="Freeform 88">
                <a:extLst>
                  <a:ext uri="{FF2B5EF4-FFF2-40B4-BE49-F238E27FC236}">
                    <a16:creationId xmlns:a16="http://schemas.microsoft.com/office/drawing/2014/main" id="{D8B9A377-0ED0-67B0-1935-DB8582716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" y="1588"/>
                <a:ext cx="115" cy="140"/>
              </a:xfrm>
              <a:custGeom>
                <a:avLst/>
                <a:gdLst>
                  <a:gd name="T0" fmla="*/ 0 w 504"/>
                  <a:gd name="T1" fmla="*/ 0 h 596"/>
                  <a:gd name="T2" fmla="*/ 5 w 504"/>
                  <a:gd name="T3" fmla="*/ 8 h 596"/>
                  <a:gd name="T4" fmla="*/ 6 w 504"/>
                  <a:gd name="T5" fmla="*/ 7 h 596"/>
                  <a:gd name="T6" fmla="*/ 0 w 504"/>
                  <a:gd name="T7" fmla="*/ 0 h 5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4"/>
                  <a:gd name="T13" fmla="*/ 0 h 596"/>
                  <a:gd name="T14" fmla="*/ 504 w 504"/>
                  <a:gd name="T15" fmla="*/ 596 h 5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4" h="596">
                    <a:moveTo>
                      <a:pt x="0" y="0"/>
                    </a:moveTo>
                    <a:lnTo>
                      <a:pt x="459" y="596"/>
                    </a:lnTo>
                    <a:lnTo>
                      <a:pt x="504" y="5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67" name="Freeform 89">
                <a:extLst>
                  <a:ext uri="{FF2B5EF4-FFF2-40B4-BE49-F238E27FC236}">
                    <a16:creationId xmlns:a16="http://schemas.microsoft.com/office/drawing/2014/main" id="{3E12AB88-0C5F-2498-0D80-C81538DF6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" y="1588"/>
                <a:ext cx="128" cy="140"/>
              </a:xfrm>
              <a:custGeom>
                <a:avLst/>
                <a:gdLst>
                  <a:gd name="T0" fmla="*/ 0 w 558"/>
                  <a:gd name="T1" fmla="*/ 0 h 596"/>
                  <a:gd name="T2" fmla="*/ 1 w 558"/>
                  <a:gd name="T3" fmla="*/ 0 h 596"/>
                  <a:gd name="T4" fmla="*/ 7 w 558"/>
                  <a:gd name="T5" fmla="*/ 7 h 596"/>
                  <a:gd name="T6" fmla="*/ 6 w 558"/>
                  <a:gd name="T7" fmla="*/ 8 h 596"/>
                  <a:gd name="T8" fmla="*/ 0 w 558"/>
                  <a:gd name="T9" fmla="*/ 0 h 5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8"/>
                  <a:gd name="T16" fmla="*/ 0 h 596"/>
                  <a:gd name="T17" fmla="*/ 558 w 558"/>
                  <a:gd name="T18" fmla="*/ 596 h 5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8" h="596">
                    <a:moveTo>
                      <a:pt x="0" y="41"/>
                    </a:moveTo>
                    <a:lnTo>
                      <a:pt x="54" y="0"/>
                    </a:lnTo>
                    <a:lnTo>
                      <a:pt x="558" y="545"/>
                    </a:lnTo>
                    <a:lnTo>
                      <a:pt x="513" y="596"/>
                    </a:lnTo>
                    <a:lnTo>
                      <a:pt x="0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68" name="Freeform 90">
                <a:extLst>
                  <a:ext uri="{FF2B5EF4-FFF2-40B4-BE49-F238E27FC236}">
                    <a16:creationId xmlns:a16="http://schemas.microsoft.com/office/drawing/2014/main" id="{9BD0A463-CC52-4C7B-2FB7-1637ABFFD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1716"/>
                <a:ext cx="142" cy="116"/>
              </a:xfrm>
              <a:custGeom>
                <a:avLst/>
                <a:gdLst>
                  <a:gd name="T0" fmla="*/ 0 w 612"/>
                  <a:gd name="T1" fmla="*/ 1 h 496"/>
                  <a:gd name="T2" fmla="*/ 0 w 612"/>
                  <a:gd name="T3" fmla="*/ 0 h 496"/>
                  <a:gd name="T4" fmla="*/ 8 w 612"/>
                  <a:gd name="T5" fmla="*/ 6 h 496"/>
                  <a:gd name="T6" fmla="*/ 0 w 612"/>
                  <a:gd name="T7" fmla="*/ 1 h 4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496"/>
                  <a:gd name="T14" fmla="*/ 612 w 612"/>
                  <a:gd name="T15" fmla="*/ 496 h 4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496">
                    <a:moveTo>
                      <a:pt x="0" y="51"/>
                    </a:moveTo>
                    <a:lnTo>
                      <a:pt x="45" y="0"/>
                    </a:lnTo>
                    <a:lnTo>
                      <a:pt x="612" y="496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69" name="Freeform 91">
                <a:extLst>
                  <a:ext uri="{FF2B5EF4-FFF2-40B4-BE49-F238E27FC236}">
                    <a16:creationId xmlns:a16="http://schemas.microsoft.com/office/drawing/2014/main" id="{8CB4ED64-1982-03C3-6F08-A860520F6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716"/>
                <a:ext cx="139" cy="116"/>
              </a:xfrm>
              <a:custGeom>
                <a:avLst/>
                <a:gdLst>
                  <a:gd name="T0" fmla="*/ 0 w 600"/>
                  <a:gd name="T1" fmla="*/ 0 h 496"/>
                  <a:gd name="T2" fmla="*/ 7 w 600"/>
                  <a:gd name="T3" fmla="*/ 6 h 496"/>
                  <a:gd name="T4" fmla="*/ 7 w 600"/>
                  <a:gd name="T5" fmla="*/ 6 h 496"/>
                  <a:gd name="T6" fmla="*/ 0 w 600"/>
                  <a:gd name="T7" fmla="*/ 0 h 4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496"/>
                  <a:gd name="T14" fmla="*/ 600 w 600"/>
                  <a:gd name="T15" fmla="*/ 496 h 4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496">
                    <a:moveTo>
                      <a:pt x="0" y="0"/>
                    </a:moveTo>
                    <a:lnTo>
                      <a:pt x="567" y="496"/>
                    </a:lnTo>
                    <a:lnTo>
                      <a:pt x="600" y="4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70" name="Freeform 92">
                <a:extLst>
                  <a:ext uri="{FF2B5EF4-FFF2-40B4-BE49-F238E27FC236}">
                    <a16:creationId xmlns:a16="http://schemas.microsoft.com/office/drawing/2014/main" id="{A0555EEE-85D8-A00E-15A7-3D45C13A3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1716"/>
                <a:ext cx="149" cy="116"/>
              </a:xfrm>
              <a:custGeom>
                <a:avLst/>
                <a:gdLst>
                  <a:gd name="T0" fmla="*/ 0 w 645"/>
                  <a:gd name="T1" fmla="*/ 1 h 496"/>
                  <a:gd name="T2" fmla="*/ 0 w 645"/>
                  <a:gd name="T3" fmla="*/ 0 h 496"/>
                  <a:gd name="T4" fmla="*/ 8 w 645"/>
                  <a:gd name="T5" fmla="*/ 6 h 496"/>
                  <a:gd name="T6" fmla="*/ 8 w 645"/>
                  <a:gd name="T7" fmla="*/ 6 h 496"/>
                  <a:gd name="T8" fmla="*/ 0 w 645"/>
                  <a:gd name="T9" fmla="*/ 1 h 4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5"/>
                  <a:gd name="T16" fmla="*/ 0 h 496"/>
                  <a:gd name="T17" fmla="*/ 645 w 645"/>
                  <a:gd name="T18" fmla="*/ 496 h 4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5" h="496">
                    <a:moveTo>
                      <a:pt x="0" y="51"/>
                    </a:moveTo>
                    <a:lnTo>
                      <a:pt x="45" y="0"/>
                    </a:lnTo>
                    <a:lnTo>
                      <a:pt x="645" y="437"/>
                    </a:lnTo>
                    <a:lnTo>
                      <a:pt x="612" y="496"/>
                    </a:lnTo>
                    <a:lnTo>
                      <a:pt x="0" y="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71" name="Freeform 93">
                <a:extLst>
                  <a:ext uri="{FF2B5EF4-FFF2-40B4-BE49-F238E27FC236}">
                    <a16:creationId xmlns:a16="http://schemas.microsoft.com/office/drawing/2014/main" id="{3DF7F5BC-D1A1-8814-CE0F-66C38E99C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1818"/>
                <a:ext cx="158" cy="89"/>
              </a:xfrm>
              <a:custGeom>
                <a:avLst/>
                <a:gdLst>
                  <a:gd name="T0" fmla="*/ 0 w 684"/>
                  <a:gd name="T1" fmla="*/ 1 h 376"/>
                  <a:gd name="T2" fmla="*/ 0 w 684"/>
                  <a:gd name="T3" fmla="*/ 0 h 376"/>
                  <a:gd name="T4" fmla="*/ 8 w 684"/>
                  <a:gd name="T5" fmla="*/ 5 h 376"/>
                  <a:gd name="T6" fmla="*/ 0 w 684"/>
                  <a:gd name="T7" fmla="*/ 1 h 3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4"/>
                  <a:gd name="T13" fmla="*/ 0 h 376"/>
                  <a:gd name="T14" fmla="*/ 684 w 684"/>
                  <a:gd name="T15" fmla="*/ 376 h 3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4" h="376">
                    <a:moveTo>
                      <a:pt x="0" y="59"/>
                    </a:moveTo>
                    <a:lnTo>
                      <a:pt x="33" y="0"/>
                    </a:lnTo>
                    <a:lnTo>
                      <a:pt x="684" y="376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72" name="Freeform 94">
                <a:extLst>
                  <a:ext uri="{FF2B5EF4-FFF2-40B4-BE49-F238E27FC236}">
                    <a16:creationId xmlns:a16="http://schemas.microsoft.com/office/drawing/2014/main" id="{919841D4-50BF-07D2-4826-00E8BD52C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818"/>
                <a:ext cx="156" cy="89"/>
              </a:xfrm>
              <a:custGeom>
                <a:avLst/>
                <a:gdLst>
                  <a:gd name="T0" fmla="*/ 0 w 674"/>
                  <a:gd name="T1" fmla="*/ 0 h 376"/>
                  <a:gd name="T2" fmla="*/ 8 w 674"/>
                  <a:gd name="T3" fmla="*/ 5 h 376"/>
                  <a:gd name="T4" fmla="*/ 8 w 674"/>
                  <a:gd name="T5" fmla="*/ 4 h 376"/>
                  <a:gd name="T6" fmla="*/ 0 w 674"/>
                  <a:gd name="T7" fmla="*/ 0 h 3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4"/>
                  <a:gd name="T13" fmla="*/ 0 h 376"/>
                  <a:gd name="T14" fmla="*/ 674 w 674"/>
                  <a:gd name="T15" fmla="*/ 376 h 3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4" h="376">
                    <a:moveTo>
                      <a:pt x="0" y="0"/>
                    </a:moveTo>
                    <a:lnTo>
                      <a:pt x="651" y="376"/>
                    </a:lnTo>
                    <a:lnTo>
                      <a:pt x="674" y="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73" name="Freeform 95">
                <a:extLst>
                  <a:ext uri="{FF2B5EF4-FFF2-40B4-BE49-F238E27FC236}">
                    <a16:creationId xmlns:a16="http://schemas.microsoft.com/office/drawing/2014/main" id="{69F2F164-49DB-36AD-3DFF-1484D2A40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1818"/>
                <a:ext cx="163" cy="89"/>
              </a:xfrm>
              <a:custGeom>
                <a:avLst/>
                <a:gdLst>
                  <a:gd name="T0" fmla="*/ 0 w 707"/>
                  <a:gd name="T1" fmla="*/ 1 h 376"/>
                  <a:gd name="T2" fmla="*/ 0 w 707"/>
                  <a:gd name="T3" fmla="*/ 0 h 376"/>
                  <a:gd name="T4" fmla="*/ 9 w 707"/>
                  <a:gd name="T5" fmla="*/ 4 h 376"/>
                  <a:gd name="T6" fmla="*/ 8 w 707"/>
                  <a:gd name="T7" fmla="*/ 5 h 376"/>
                  <a:gd name="T8" fmla="*/ 0 w 707"/>
                  <a:gd name="T9" fmla="*/ 1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7"/>
                  <a:gd name="T16" fmla="*/ 0 h 376"/>
                  <a:gd name="T17" fmla="*/ 707 w 707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7" h="376">
                    <a:moveTo>
                      <a:pt x="0" y="59"/>
                    </a:moveTo>
                    <a:lnTo>
                      <a:pt x="33" y="0"/>
                    </a:lnTo>
                    <a:lnTo>
                      <a:pt x="707" y="311"/>
                    </a:lnTo>
                    <a:lnTo>
                      <a:pt x="684" y="376"/>
                    </a:lnTo>
                    <a:lnTo>
                      <a:pt x="0" y="5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74" name="Freeform 96">
                <a:extLst>
                  <a:ext uri="{FF2B5EF4-FFF2-40B4-BE49-F238E27FC236}">
                    <a16:creationId xmlns:a16="http://schemas.microsoft.com/office/drawing/2014/main" id="{FE0CC92A-0792-B557-FB34-D4A77B103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1891"/>
                <a:ext cx="170" cy="57"/>
              </a:xfrm>
              <a:custGeom>
                <a:avLst/>
                <a:gdLst>
                  <a:gd name="T0" fmla="*/ 0 w 736"/>
                  <a:gd name="T1" fmla="*/ 1 h 240"/>
                  <a:gd name="T2" fmla="*/ 0 w 736"/>
                  <a:gd name="T3" fmla="*/ 0 h 240"/>
                  <a:gd name="T4" fmla="*/ 9 w 736"/>
                  <a:gd name="T5" fmla="*/ 3 h 240"/>
                  <a:gd name="T6" fmla="*/ 0 w 736"/>
                  <a:gd name="T7" fmla="*/ 1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6"/>
                  <a:gd name="T13" fmla="*/ 0 h 240"/>
                  <a:gd name="T14" fmla="*/ 736 w 736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6" h="240">
                    <a:moveTo>
                      <a:pt x="0" y="65"/>
                    </a:moveTo>
                    <a:lnTo>
                      <a:pt x="23" y="0"/>
                    </a:lnTo>
                    <a:lnTo>
                      <a:pt x="736" y="24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75" name="Freeform 97">
                <a:extLst>
                  <a:ext uri="{FF2B5EF4-FFF2-40B4-BE49-F238E27FC236}">
                    <a16:creationId xmlns:a16="http://schemas.microsoft.com/office/drawing/2014/main" id="{5B38717A-4877-1A0E-E616-C2E7CDE60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1" y="1891"/>
                <a:ext cx="167" cy="57"/>
              </a:xfrm>
              <a:custGeom>
                <a:avLst/>
                <a:gdLst>
                  <a:gd name="T0" fmla="*/ 0 w 722"/>
                  <a:gd name="T1" fmla="*/ 0 h 240"/>
                  <a:gd name="T2" fmla="*/ 9 w 722"/>
                  <a:gd name="T3" fmla="*/ 3 h 240"/>
                  <a:gd name="T4" fmla="*/ 9 w 722"/>
                  <a:gd name="T5" fmla="*/ 2 h 240"/>
                  <a:gd name="T6" fmla="*/ 0 w 722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2"/>
                  <a:gd name="T13" fmla="*/ 0 h 240"/>
                  <a:gd name="T14" fmla="*/ 722 w 722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2" h="240">
                    <a:moveTo>
                      <a:pt x="0" y="0"/>
                    </a:moveTo>
                    <a:lnTo>
                      <a:pt x="713" y="240"/>
                    </a:lnTo>
                    <a:lnTo>
                      <a:pt x="722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76" name="Freeform 98">
                <a:extLst>
                  <a:ext uri="{FF2B5EF4-FFF2-40B4-BE49-F238E27FC236}">
                    <a16:creationId xmlns:a16="http://schemas.microsoft.com/office/drawing/2014/main" id="{F757A372-CBCA-24DF-F2F6-969EF3273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1891"/>
                <a:ext cx="172" cy="57"/>
              </a:xfrm>
              <a:custGeom>
                <a:avLst/>
                <a:gdLst>
                  <a:gd name="T0" fmla="*/ 0 w 745"/>
                  <a:gd name="T1" fmla="*/ 1 h 240"/>
                  <a:gd name="T2" fmla="*/ 0 w 745"/>
                  <a:gd name="T3" fmla="*/ 0 h 240"/>
                  <a:gd name="T4" fmla="*/ 9 w 745"/>
                  <a:gd name="T5" fmla="*/ 2 h 240"/>
                  <a:gd name="T6" fmla="*/ 9 w 745"/>
                  <a:gd name="T7" fmla="*/ 3 h 240"/>
                  <a:gd name="T8" fmla="*/ 0 w 745"/>
                  <a:gd name="T9" fmla="*/ 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5"/>
                  <a:gd name="T16" fmla="*/ 0 h 240"/>
                  <a:gd name="T17" fmla="*/ 745 w 745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5" h="240">
                    <a:moveTo>
                      <a:pt x="0" y="65"/>
                    </a:moveTo>
                    <a:lnTo>
                      <a:pt x="23" y="0"/>
                    </a:lnTo>
                    <a:lnTo>
                      <a:pt x="745" y="173"/>
                    </a:lnTo>
                    <a:lnTo>
                      <a:pt x="736" y="240"/>
                    </a:lnTo>
                    <a:lnTo>
                      <a:pt x="0" y="6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77" name="Freeform 99">
                <a:extLst>
                  <a:ext uri="{FF2B5EF4-FFF2-40B4-BE49-F238E27FC236}">
                    <a16:creationId xmlns:a16="http://schemas.microsoft.com/office/drawing/2014/main" id="{1427369F-94E1-8F2A-B759-156CFE71B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6" y="1932"/>
                <a:ext cx="174" cy="23"/>
              </a:xfrm>
              <a:custGeom>
                <a:avLst/>
                <a:gdLst>
                  <a:gd name="T0" fmla="*/ 0 w 754"/>
                  <a:gd name="T1" fmla="*/ 1 h 97"/>
                  <a:gd name="T2" fmla="*/ 0 w 754"/>
                  <a:gd name="T3" fmla="*/ 0 h 97"/>
                  <a:gd name="T4" fmla="*/ 9 w 754"/>
                  <a:gd name="T5" fmla="*/ 1 h 97"/>
                  <a:gd name="T6" fmla="*/ 0 w 754"/>
                  <a:gd name="T7" fmla="*/ 1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4"/>
                  <a:gd name="T13" fmla="*/ 0 h 97"/>
                  <a:gd name="T14" fmla="*/ 754 w 754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4" h="97">
                    <a:moveTo>
                      <a:pt x="0" y="67"/>
                    </a:moveTo>
                    <a:lnTo>
                      <a:pt x="9" y="0"/>
                    </a:lnTo>
                    <a:lnTo>
                      <a:pt x="754" y="9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78" name="Freeform 100">
                <a:extLst>
                  <a:ext uri="{FF2B5EF4-FFF2-40B4-BE49-F238E27FC236}">
                    <a16:creationId xmlns:a16="http://schemas.microsoft.com/office/drawing/2014/main" id="{939A2B10-8790-180F-FE55-3967883AB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" y="1932"/>
                <a:ext cx="172" cy="23"/>
              </a:xfrm>
              <a:custGeom>
                <a:avLst/>
                <a:gdLst>
                  <a:gd name="T0" fmla="*/ 0 w 745"/>
                  <a:gd name="T1" fmla="*/ 0 h 97"/>
                  <a:gd name="T2" fmla="*/ 9 w 745"/>
                  <a:gd name="T3" fmla="*/ 1 h 97"/>
                  <a:gd name="T4" fmla="*/ 9 w 745"/>
                  <a:gd name="T5" fmla="*/ 0 h 97"/>
                  <a:gd name="T6" fmla="*/ 0 w 745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5"/>
                  <a:gd name="T13" fmla="*/ 0 h 97"/>
                  <a:gd name="T14" fmla="*/ 745 w 745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5" h="97">
                    <a:moveTo>
                      <a:pt x="0" y="0"/>
                    </a:moveTo>
                    <a:lnTo>
                      <a:pt x="745" y="97"/>
                    </a:lnTo>
                    <a:lnTo>
                      <a:pt x="741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79" name="Freeform 101">
                <a:extLst>
                  <a:ext uri="{FF2B5EF4-FFF2-40B4-BE49-F238E27FC236}">
                    <a16:creationId xmlns:a16="http://schemas.microsoft.com/office/drawing/2014/main" id="{4D891743-1179-8F20-B3E3-8EFDFED90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6" y="1932"/>
                <a:ext cx="174" cy="23"/>
              </a:xfrm>
              <a:custGeom>
                <a:avLst/>
                <a:gdLst>
                  <a:gd name="T0" fmla="*/ 0 w 754"/>
                  <a:gd name="T1" fmla="*/ 1 h 97"/>
                  <a:gd name="T2" fmla="*/ 0 w 754"/>
                  <a:gd name="T3" fmla="*/ 0 h 97"/>
                  <a:gd name="T4" fmla="*/ 9 w 754"/>
                  <a:gd name="T5" fmla="*/ 0 h 97"/>
                  <a:gd name="T6" fmla="*/ 9 w 754"/>
                  <a:gd name="T7" fmla="*/ 1 h 97"/>
                  <a:gd name="T8" fmla="*/ 0 w 754"/>
                  <a:gd name="T9" fmla="*/ 1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4"/>
                  <a:gd name="T16" fmla="*/ 0 h 97"/>
                  <a:gd name="T17" fmla="*/ 754 w 754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4" h="97">
                    <a:moveTo>
                      <a:pt x="0" y="67"/>
                    </a:moveTo>
                    <a:lnTo>
                      <a:pt x="9" y="0"/>
                    </a:lnTo>
                    <a:lnTo>
                      <a:pt x="750" y="30"/>
                    </a:lnTo>
                    <a:lnTo>
                      <a:pt x="754" y="97"/>
                    </a:lnTo>
                    <a:lnTo>
                      <a:pt x="0" y="6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80" name="Freeform 102">
                <a:extLst>
                  <a:ext uri="{FF2B5EF4-FFF2-40B4-BE49-F238E27FC236}">
                    <a16:creationId xmlns:a16="http://schemas.microsoft.com/office/drawing/2014/main" id="{751A941B-B5D3-6D2B-235D-0E048C5C7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9" y="1928"/>
                <a:ext cx="174" cy="27"/>
              </a:xfrm>
              <a:custGeom>
                <a:avLst/>
                <a:gdLst>
                  <a:gd name="T0" fmla="*/ 0 w 750"/>
                  <a:gd name="T1" fmla="*/ 1 h 118"/>
                  <a:gd name="T2" fmla="*/ 0 w 750"/>
                  <a:gd name="T3" fmla="*/ 1 h 118"/>
                  <a:gd name="T4" fmla="*/ 9 w 750"/>
                  <a:gd name="T5" fmla="*/ 0 h 118"/>
                  <a:gd name="T6" fmla="*/ 0 w 750"/>
                  <a:gd name="T7" fmla="*/ 1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0"/>
                  <a:gd name="T13" fmla="*/ 0 h 118"/>
                  <a:gd name="T14" fmla="*/ 750 w 750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0" h="118">
                    <a:moveTo>
                      <a:pt x="4" y="118"/>
                    </a:moveTo>
                    <a:lnTo>
                      <a:pt x="0" y="51"/>
                    </a:lnTo>
                    <a:lnTo>
                      <a:pt x="750" y="0"/>
                    </a:lnTo>
                    <a:lnTo>
                      <a:pt x="4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81" name="Freeform 103">
                <a:extLst>
                  <a:ext uri="{FF2B5EF4-FFF2-40B4-BE49-F238E27FC236}">
                    <a16:creationId xmlns:a16="http://schemas.microsoft.com/office/drawing/2014/main" id="{D0F67A00-7592-D4E3-B6E2-802C2B3CF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9" y="1911"/>
                <a:ext cx="174" cy="28"/>
              </a:xfrm>
              <a:custGeom>
                <a:avLst/>
                <a:gdLst>
                  <a:gd name="T0" fmla="*/ 0 w 750"/>
                  <a:gd name="T1" fmla="*/ 2 h 117"/>
                  <a:gd name="T2" fmla="*/ 9 w 750"/>
                  <a:gd name="T3" fmla="*/ 1 h 117"/>
                  <a:gd name="T4" fmla="*/ 9 w 750"/>
                  <a:gd name="T5" fmla="*/ 0 h 117"/>
                  <a:gd name="T6" fmla="*/ 0 w 750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0"/>
                  <a:gd name="T13" fmla="*/ 0 h 117"/>
                  <a:gd name="T14" fmla="*/ 750 w 750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0" h="117">
                    <a:moveTo>
                      <a:pt x="0" y="117"/>
                    </a:moveTo>
                    <a:lnTo>
                      <a:pt x="750" y="66"/>
                    </a:lnTo>
                    <a:lnTo>
                      <a:pt x="733" y="0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82" name="Freeform 104">
                <a:extLst>
                  <a:ext uri="{FF2B5EF4-FFF2-40B4-BE49-F238E27FC236}">
                    <a16:creationId xmlns:a16="http://schemas.microsoft.com/office/drawing/2014/main" id="{9A3005E1-60B6-4524-20F2-26999BAD5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9" y="1911"/>
                <a:ext cx="174" cy="44"/>
              </a:xfrm>
              <a:custGeom>
                <a:avLst/>
                <a:gdLst>
                  <a:gd name="T0" fmla="*/ 0 w 750"/>
                  <a:gd name="T1" fmla="*/ 3 h 184"/>
                  <a:gd name="T2" fmla="*/ 0 w 750"/>
                  <a:gd name="T3" fmla="*/ 2 h 184"/>
                  <a:gd name="T4" fmla="*/ 9 w 750"/>
                  <a:gd name="T5" fmla="*/ 0 h 184"/>
                  <a:gd name="T6" fmla="*/ 9 w 750"/>
                  <a:gd name="T7" fmla="*/ 1 h 184"/>
                  <a:gd name="T8" fmla="*/ 0 w 750"/>
                  <a:gd name="T9" fmla="*/ 3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0"/>
                  <a:gd name="T16" fmla="*/ 0 h 184"/>
                  <a:gd name="T17" fmla="*/ 750 w 750"/>
                  <a:gd name="T18" fmla="*/ 184 h 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0" h="184">
                    <a:moveTo>
                      <a:pt x="4" y="184"/>
                    </a:moveTo>
                    <a:lnTo>
                      <a:pt x="0" y="117"/>
                    </a:lnTo>
                    <a:lnTo>
                      <a:pt x="733" y="0"/>
                    </a:lnTo>
                    <a:lnTo>
                      <a:pt x="750" y="66"/>
                    </a:lnTo>
                    <a:lnTo>
                      <a:pt x="4" y="1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83" name="Freeform 105">
                <a:extLst>
                  <a:ext uri="{FF2B5EF4-FFF2-40B4-BE49-F238E27FC236}">
                    <a16:creationId xmlns:a16="http://schemas.microsoft.com/office/drawing/2014/main" id="{4044F1A3-FDAC-19ED-BFDC-9AB51E8E7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8" y="1865"/>
                <a:ext cx="169" cy="63"/>
              </a:xfrm>
              <a:custGeom>
                <a:avLst/>
                <a:gdLst>
                  <a:gd name="T0" fmla="*/ 0 w 726"/>
                  <a:gd name="T1" fmla="*/ 4 h 263"/>
                  <a:gd name="T2" fmla="*/ 0 w 726"/>
                  <a:gd name="T3" fmla="*/ 3 h 263"/>
                  <a:gd name="T4" fmla="*/ 9 w 726"/>
                  <a:gd name="T5" fmla="*/ 0 h 263"/>
                  <a:gd name="T6" fmla="*/ 0 w 726"/>
                  <a:gd name="T7" fmla="*/ 4 h 2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263"/>
                  <a:gd name="T14" fmla="*/ 726 w 726"/>
                  <a:gd name="T15" fmla="*/ 263 h 2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263">
                    <a:moveTo>
                      <a:pt x="17" y="263"/>
                    </a:moveTo>
                    <a:lnTo>
                      <a:pt x="0" y="197"/>
                    </a:lnTo>
                    <a:lnTo>
                      <a:pt x="726" y="0"/>
                    </a:lnTo>
                    <a:lnTo>
                      <a:pt x="17" y="2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84" name="Freeform 106">
                <a:extLst>
                  <a:ext uri="{FF2B5EF4-FFF2-40B4-BE49-F238E27FC236}">
                    <a16:creationId xmlns:a16="http://schemas.microsoft.com/office/drawing/2014/main" id="{F1255A76-3CAB-7DBD-832E-C204993E9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8" y="1851"/>
                <a:ext cx="169" cy="60"/>
              </a:xfrm>
              <a:custGeom>
                <a:avLst/>
                <a:gdLst>
                  <a:gd name="T0" fmla="*/ 0 w 726"/>
                  <a:gd name="T1" fmla="*/ 3 h 257"/>
                  <a:gd name="T2" fmla="*/ 9 w 726"/>
                  <a:gd name="T3" fmla="*/ 1 h 257"/>
                  <a:gd name="T4" fmla="*/ 9 w 726"/>
                  <a:gd name="T5" fmla="*/ 0 h 257"/>
                  <a:gd name="T6" fmla="*/ 0 w 726"/>
                  <a:gd name="T7" fmla="*/ 3 h 2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257"/>
                  <a:gd name="T14" fmla="*/ 726 w 726"/>
                  <a:gd name="T15" fmla="*/ 257 h 2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257">
                    <a:moveTo>
                      <a:pt x="0" y="257"/>
                    </a:moveTo>
                    <a:lnTo>
                      <a:pt x="726" y="60"/>
                    </a:lnTo>
                    <a:lnTo>
                      <a:pt x="696" y="0"/>
                    </a:lnTo>
                    <a:lnTo>
                      <a:pt x="0" y="2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85" name="Freeform 107">
                <a:extLst>
                  <a:ext uri="{FF2B5EF4-FFF2-40B4-BE49-F238E27FC236}">
                    <a16:creationId xmlns:a16="http://schemas.microsoft.com/office/drawing/2014/main" id="{6E5CF7AB-7B3F-E9BB-B759-BD6C85064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8" y="1851"/>
                <a:ext cx="169" cy="77"/>
              </a:xfrm>
              <a:custGeom>
                <a:avLst/>
                <a:gdLst>
                  <a:gd name="T0" fmla="*/ 0 w 726"/>
                  <a:gd name="T1" fmla="*/ 4 h 323"/>
                  <a:gd name="T2" fmla="*/ 0 w 726"/>
                  <a:gd name="T3" fmla="*/ 4 h 323"/>
                  <a:gd name="T4" fmla="*/ 9 w 726"/>
                  <a:gd name="T5" fmla="*/ 0 h 323"/>
                  <a:gd name="T6" fmla="*/ 9 w 726"/>
                  <a:gd name="T7" fmla="*/ 1 h 323"/>
                  <a:gd name="T8" fmla="*/ 0 w 726"/>
                  <a:gd name="T9" fmla="*/ 4 h 3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23"/>
                  <a:gd name="T17" fmla="*/ 726 w 726"/>
                  <a:gd name="T18" fmla="*/ 323 h 3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23">
                    <a:moveTo>
                      <a:pt x="17" y="323"/>
                    </a:moveTo>
                    <a:lnTo>
                      <a:pt x="0" y="257"/>
                    </a:lnTo>
                    <a:lnTo>
                      <a:pt x="696" y="0"/>
                    </a:lnTo>
                    <a:lnTo>
                      <a:pt x="726" y="60"/>
                    </a:lnTo>
                    <a:lnTo>
                      <a:pt x="17" y="3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86" name="Freeform 108">
                <a:extLst>
                  <a:ext uri="{FF2B5EF4-FFF2-40B4-BE49-F238E27FC236}">
                    <a16:creationId xmlns:a16="http://schemas.microsoft.com/office/drawing/2014/main" id="{CE7D51B4-A68A-EDAB-C9CB-D0B3DBD91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1772"/>
                <a:ext cx="154" cy="93"/>
              </a:xfrm>
              <a:custGeom>
                <a:avLst/>
                <a:gdLst>
                  <a:gd name="T0" fmla="*/ 0 w 673"/>
                  <a:gd name="T1" fmla="*/ 5 h 395"/>
                  <a:gd name="T2" fmla="*/ 0 w 673"/>
                  <a:gd name="T3" fmla="*/ 4 h 395"/>
                  <a:gd name="T4" fmla="*/ 8 w 673"/>
                  <a:gd name="T5" fmla="*/ 0 h 395"/>
                  <a:gd name="T6" fmla="*/ 0 w 673"/>
                  <a:gd name="T7" fmla="*/ 5 h 3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3"/>
                  <a:gd name="T13" fmla="*/ 0 h 395"/>
                  <a:gd name="T14" fmla="*/ 673 w 673"/>
                  <a:gd name="T15" fmla="*/ 395 h 3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3" h="395">
                    <a:moveTo>
                      <a:pt x="30" y="395"/>
                    </a:moveTo>
                    <a:lnTo>
                      <a:pt x="0" y="335"/>
                    </a:lnTo>
                    <a:lnTo>
                      <a:pt x="673" y="0"/>
                    </a:lnTo>
                    <a:lnTo>
                      <a:pt x="30" y="3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87" name="Freeform 109">
                <a:extLst>
                  <a:ext uri="{FF2B5EF4-FFF2-40B4-BE49-F238E27FC236}">
                    <a16:creationId xmlns:a16="http://schemas.microsoft.com/office/drawing/2014/main" id="{4E446E43-7094-8561-ECC4-22B2524EB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1760"/>
                <a:ext cx="154" cy="91"/>
              </a:xfrm>
              <a:custGeom>
                <a:avLst/>
                <a:gdLst>
                  <a:gd name="T0" fmla="*/ 0 w 673"/>
                  <a:gd name="T1" fmla="*/ 5 h 389"/>
                  <a:gd name="T2" fmla="*/ 8 w 673"/>
                  <a:gd name="T3" fmla="*/ 1 h 389"/>
                  <a:gd name="T4" fmla="*/ 8 w 673"/>
                  <a:gd name="T5" fmla="*/ 0 h 389"/>
                  <a:gd name="T6" fmla="*/ 0 w 673"/>
                  <a:gd name="T7" fmla="*/ 5 h 3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3"/>
                  <a:gd name="T13" fmla="*/ 0 h 389"/>
                  <a:gd name="T14" fmla="*/ 673 w 673"/>
                  <a:gd name="T15" fmla="*/ 389 h 3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3" h="389">
                    <a:moveTo>
                      <a:pt x="0" y="389"/>
                    </a:moveTo>
                    <a:lnTo>
                      <a:pt x="673" y="54"/>
                    </a:lnTo>
                    <a:lnTo>
                      <a:pt x="633" y="0"/>
                    </a:lnTo>
                    <a:lnTo>
                      <a:pt x="0" y="3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88" name="Freeform 110">
                <a:extLst>
                  <a:ext uri="{FF2B5EF4-FFF2-40B4-BE49-F238E27FC236}">
                    <a16:creationId xmlns:a16="http://schemas.microsoft.com/office/drawing/2014/main" id="{BBF3163E-FDF2-0CA6-9439-738B396F3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1760"/>
                <a:ext cx="154" cy="105"/>
              </a:xfrm>
              <a:custGeom>
                <a:avLst/>
                <a:gdLst>
                  <a:gd name="T0" fmla="*/ 0 w 673"/>
                  <a:gd name="T1" fmla="*/ 6 h 449"/>
                  <a:gd name="T2" fmla="*/ 0 w 673"/>
                  <a:gd name="T3" fmla="*/ 5 h 449"/>
                  <a:gd name="T4" fmla="*/ 8 w 673"/>
                  <a:gd name="T5" fmla="*/ 0 h 449"/>
                  <a:gd name="T6" fmla="*/ 8 w 673"/>
                  <a:gd name="T7" fmla="*/ 1 h 449"/>
                  <a:gd name="T8" fmla="*/ 0 w 673"/>
                  <a:gd name="T9" fmla="*/ 6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3"/>
                  <a:gd name="T16" fmla="*/ 0 h 449"/>
                  <a:gd name="T17" fmla="*/ 673 w 673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3" h="449">
                    <a:moveTo>
                      <a:pt x="30" y="449"/>
                    </a:moveTo>
                    <a:lnTo>
                      <a:pt x="0" y="389"/>
                    </a:lnTo>
                    <a:lnTo>
                      <a:pt x="633" y="0"/>
                    </a:lnTo>
                    <a:lnTo>
                      <a:pt x="673" y="54"/>
                    </a:lnTo>
                    <a:lnTo>
                      <a:pt x="30" y="44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89" name="Freeform 111">
                <a:extLst>
                  <a:ext uri="{FF2B5EF4-FFF2-40B4-BE49-F238E27FC236}">
                    <a16:creationId xmlns:a16="http://schemas.microsoft.com/office/drawing/2014/main" id="{94C7AF10-7524-2354-D839-3E1E047D5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1651"/>
                <a:ext cx="138" cy="121"/>
              </a:xfrm>
              <a:custGeom>
                <a:avLst/>
                <a:gdLst>
                  <a:gd name="T0" fmla="*/ 0 w 594"/>
                  <a:gd name="T1" fmla="*/ 7 h 514"/>
                  <a:gd name="T2" fmla="*/ 0 w 594"/>
                  <a:gd name="T3" fmla="*/ 6 h 514"/>
                  <a:gd name="T4" fmla="*/ 7 w 594"/>
                  <a:gd name="T5" fmla="*/ 0 h 514"/>
                  <a:gd name="T6" fmla="*/ 0 w 594"/>
                  <a:gd name="T7" fmla="*/ 7 h 5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4"/>
                  <a:gd name="T13" fmla="*/ 0 h 514"/>
                  <a:gd name="T14" fmla="*/ 594 w 594"/>
                  <a:gd name="T15" fmla="*/ 514 h 5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4" h="514">
                    <a:moveTo>
                      <a:pt x="40" y="514"/>
                    </a:moveTo>
                    <a:lnTo>
                      <a:pt x="0" y="460"/>
                    </a:lnTo>
                    <a:lnTo>
                      <a:pt x="594" y="0"/>
                    </a:lnTo>
                    <a:lnTo>
                      <a:pt x="40" y="5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90" name="Freeform 112">
                <a:extLst>
                  <a:ext uri="{FF2B5EF4-FFF2-40B4-BE49-F238E27FC236}">
                    <a16:creationId xmlns:a16="http://schemas.microsoft.com/office/drawing/2014/main" id="{85001E30-73E1-1AC5-6CDD-9B7AC5ED2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1641"/>
                <a:ext cx="138" cy="119"/>
              </a:xfrm>
              <a:custGeom>
                <a:avLst/>
                <a:gdLst>
                  <a:gd name="T0" fmla="*/ 0 w 594"/>
                  <a:gd name="T1" fmla="*/ 7 h 504"/>
                  <a:gd name="T2" fmla="*/ 7 w 594"/>
                  <a:gd name="T3" fmla="*/ 0 h 504"/>
                  <a:gd name="T4" fmla="*/ 7 w 594"/>
                  <a:gd name="T5" fmla="*/ 0 h 504"/>
                  <a:gd name="T6" fmla="*/ 0 w 594"/>
                  <a:gd name="T7" fmla="*/ 7 h 5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4"/>
                  <a:gd name="T13" fmla="*/ 0 h 504"/>
                  <a:gd name="T14" fmla="*/ 594 w 594"/>
                  <a:gd name="T15" fmla="*/ 504 h 5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4" h="504">
                    <a:moveTo>
                      <a:pt x="0" y="504"/>
                    </a:moveTo>
                    <a:lnTo>
                      <a:pt x="594" y="44"/>
                    </a:lnTo>
                    <a:lnTo>
                      <a:pt x="544" y="0"/>
                    </a:lnTo>
                    <a:lnTo>
                      <a:pt x="0" y="5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91" name="Freeform 113">
                <a:extLst>
                  <a:ext uri="{FF2B5EF4-FFF2-40B4-BE49-F238E27FC236}">
                    <a16:creationId xmlns:a16="http://schemas.microsoft.com/office/drawing/2014/main" id="{FA4B5230-46CE-A292-5BDA-878F64414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1641"/>
                <a:ext cx="138" cy="131"/>
              </a:xfrm>
              <a:custGeom>
                <a:avLst/>
                <a:gdLst>
                  <a:gd name="T0" fmla="*/ 0 w 594"/>
                  <a:gd name="T1" fmla="*/ 7 h 558"/>
                  <a:gd name="T2" fmla="*/ 0 w 594"/>
                  <a:gd name="T3" fmla="*/ 7 h 558"/>
                  <a:gd name="T4" fmla="*/ 7 w 594"/>
                  <a:gd name="T5" fmla="*/ 0 h 558"/>
                  <a:gd name="T6" fmla="*/ 7 w 594"/>
                  <a:gd name="T7" fmla="*/ 0 h 558"/>
                  <a:gd name="T8" fmla="*/ 0 w 594"/>
                  <a:gd name="T9" fmla="*/ 7 h 5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4"/>
                  <a:gd name="T16" fmla="*/ 0 h 558"/>
                  <a:gd name="T17" fmla="*/ 594 w 594"/>
                  <a:gd name="T18" fmla="*/ 558 h 5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4" h="558">
                    <a:moveTo>
                      <a:pt x="40" y="558"/>
                    </a:moveTo>
                    <a:lnTo>
                      <a:pt x="0" y="504"/>
                    </a:lnTo>
                    <a:lnTo>
                      <a:pt x="544" y="0"/>
                    </a:lnTo>
                    <a:lnTo>
                      <a:pt x="594" y="44"/>
                    </a:lnTo>
                    <a:lnTo>
                      <a:pt x="40" y="55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92" name="Freeform 114">
                <a:extLst>
                  <a:ext uri="{FF2B5EF4-FFF2-40B4-BE49-F238E27FC236}">
                    <a16:creationId xmlns:a16="http://schemas.microsoft.com/office/drawing/2014/main" id="{0963E398-0492-EFE2-EB54-C6955D838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1508"/>
                <a:ext cx="114" cy="143"/>
              </a:xfrm>
              <a:custGeom>
                <a:avLst/>
                <a:gdLst>
                  <a:gd name="T0" fmla="*/ 1 w 494"/>
                  <a:gd name="T1" fmla="*/ 8 h 611"/>
                  <a:gd name="T2" fmla="*/ 0 w 494"/>
                  <a:gd name="T3" fmla="*/ 7 h 611"/>
                  <a:gd name="T4" fmla="*/ 6 w 494"/>
                  <a:gd name="T5" fmla="*/ 0 h 611"/>
                  <a:gd name="T6" fmla="*/ 1 w 494"/>
                  <a:gd name="T7" fmla="*/ 8 h 6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4"/>
                  <a:gd name="T13" fmla="*/ 0 h 611"/>
                  <a:gd name="T14" fmla="*/ 494 w 494"/>
                  <a:gd name="T15" fmla="*/ 611 h 6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4" h="611">
                    <a:moveTo>
                      <a:pt x="50" y="611"/>
                    </a:moveTo>
                    <a:lnTo>
                      <a:pt x="0" y="567"/>
                    </a:lnTo>
                    <a:lnTo>
                      <a:pt x="494" y="0"/>
                    </a:lnTo>
                    <a:lnTo>
                      <a:pt x="50" y="6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93" name="Freeform 115">
                <a:extLst>
                  <a:ext uri="{FF2B5EF4-FFF2-40B4-BE49-F238E27FC236}">
                    <a16:creationId xmlns:a16="http://schemas.microsoft.com/office/drawing/2014/main" id="{18400BD8-E4A2-71FD-0099-0CCFBABD8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1500"/>
                <a:ext cx="114" cy="141"/>
              </a:xfrm>
              <a:custGeom>
                <a:avLst/>
                <a:gdLst>
                  <a:gd name="T0" fmla="*/ 0 w 494"/>
                  <a:gd name="T1" fmla="*/ 8 h 601"/>
                  <a:gd name="T2" fmla="*/ 6 w 494"/>
                  <a:gd name="T3" fmla="*/ 0 h 601"/>
                  <a:gd name="T4" fmla="*/ 5 w 494"/>
                  <a:gd name="T5" fmla="*/ 0 h 601"/>
                  <a:gd name="T6" fmla="*/ 0 w 494"/>
                  <a:gd name="T7" fmla="*/ 8 h 6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4"/>
                  <a:gd name="T13" fmla="*/ 0 h 601"/>
                  <a:gd name="T14" fmla="*/ 494 w 494"/>
                  <a:gd name="T15" fmla="*/ 601 h 6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4" h="601">
                    <a:moveTo>
                      <a:pt x="0" y="601"/>
                    </a:moveTo>
                    <a:lnTo>
                      <a:pt x="494" y="34"/>
                    </a:lnTo>
                    <a:lnTo>
                      <a:pt x="436" y="0"/>
                    </a:lnTo>
                    <a:lnTo>
                      <a:pt x="0" y="6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94" name="Freeform 116">
                <a:extLst>
                  <a:ext uri="{FF2B5EF4-FFF2-40B4-BE49-F238E27FC236}">
                    <a16:creationId xmlns:a16="http://schemas.microsoft.com/office/drawing/2014/main" id="{90B0227A-3EAC-A236-C72C-F8F03692C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1500"/>
                <a:ext cx="114" cy="151"/>
              </a:xfrm>
              <a:custGeom>
                <a:avLst/>
                <a:gdLst>
                  <a:gd name="T0" fmla="*/ 1 w 494"/>
                  <a:gd name="T1" fmla="*/ 8 h 645"/>
                  <a:gd name="T2" fmla="*/ 0 w 494"/>
                  <a:gd name="T3" fmla="*/ 8 h 645"/>
                  <a:gd name="T4" fmla="*/ 5 w 494"/>
                  <a:gd name="T5" fmla="*/ 0 h 645"/>
                  <a:gd name="T6" fmla="*/ 6 w 494"/>
                  <a:gd name="T7" fmla="*/ 0 h 645"/>
                  <a:gd name="T8" fmla="*/ 1 w 494"/>
                  <a:gd name="T9" fmla="*/ 8 h 6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4"/>
                  <a:gd name="T16" fmla="*/ 0 h 645"/>
                  <a:gd name="T17" fmla="*/ 494 w 494"/>
                  <a:gd name="T18" fmla="*/ 645 h 6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4" h="645">
                    <a:moveTo>
                      <a:pt x="50" y="645"/>
                    </a:moveTo>
                    <a:lnTo>
                      <a:pt x="0" y="601"/>
                    </a:lnTo>
                    <a:lnTo>
                      <a:pt x="436" y="0"/>
                    </a:lnTo>
                    <a:lnTo>
                      <a:pt x="494" y="34"/>
                    </a:lnTo>
                    <a:lnTo>
                      <a:pt x="50" y="64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95" name="Freeform 117">
                <a:extLst>
                  <a:ext uri="{FF2B5EF4-FFF2-40B4-BE49-F238E27FC236}">
                    <a16:creationId xmlns:a16="http://schemas.microsoft.com/office/drawing/2014/main" id="{9E7B361C-980E-663C-8E35-E53AD7D44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1347"/>
                <a:ext cx="87" cy="161"/>
              </a:xfrm>
              <a:custGeom>
                <a:avLst/>
                <a:gdLst>
                  <a:gd name="T0" fmla="*/ 1 w 374"/>
                  <a:gd name="T1" fmla="*/ 9 h 687"/>
                  <a:gd name="T2" fmla="*/ 0 w 374"/>
                  <a:gd name="T3" fmla="*/ 8 h 687"/>
                  <a:gd name="T4" fmla="*/ 5 w 374"/>
                  <a:gd name="T5" fmla="*/ 0 h 687"/>
                  <a:gd name="T6" fmla="*/ 1 w 374"/>
                  <a:gd name="T7" fmla="*/ 9 h 6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4"/>
                  <a:gd name="T13" fmla="*/ 0 h 687"/>
                  <a:gd name="T14" fmla="*/ 374 w 374"/>
                  <a:gd name="T15" fmla="*/ 687 h 6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4" h="687">
                    <a:moveTo>
                      <a:pt x="58" y="687"/>
                    </a:moveTo>
                    <a:lnTo>
                      <a:pt x="0" y="653"/>
                    </a:lnTo>
                    <a:lnTo>
                      <a:pt x="374" y="0"/>
                    </a:lnTo>
                    <a:lnTo>
                      <a:pt x="58" y="6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96" name="Freeform 118">
                <a:extLst>
                  <a:ext uri="{FF2B5EF4-FFF2-40B4-BE49-F238E27FC236}">
                    <a16:creationId xmlns:a16="http://schemas.microsoft.com/office/drawing/2014/main" id="{3E4AB2D3-6647-2B92-9AAE-A7C30295F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1341"/>
                <a:ext cx="87" cy="159"/>
              </a:xfrm>
              <a:custGeom>
                <a:avLst/>
                <a:gdLst>
                  <a:gd name="T0" fmla="*/ 0 w 374"/>
                  <a:gd name="T1" fmla="*/ 9 h 675"/>
                  <a:gd name="T2" fmla="*/ 5 w 374"/>
                  <a:gd name="T3" fmla="*/ 0 h 675"/>
                  <a:gd name="T4" fmla="*/ 4 w 374"/>
                  <a:gd name="T5" fmla="*/ 0 h 675"/>
                  <a:gd name="T6" fmla="*/ 0 w 374"/>
                  <a:gd name="T7" fmla="*/ 9 h 6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4"/>
                  <a:gd name="T13" fmla="*/ 0 h 675"/>
                  <a:gd name="T14" fmla="*/ 374 w 374"/>
                  <a:gd name="T15" fmla="*/ 675 h 6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4" h="675">
                    <a:moveTo>
                      <a:pt x="0" y="675"/>
                    </a:moveTo>
                    <a:lnTo>
                      <a:pt x="374" y="22"/>
                    </a:lnTo>
                    <a:lnTo>
                      <a:pt x="311" y="0"/>
                    </a:lnTo>
                    <a:lnTo>
                      <a:pt x="0" y="6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97" name="Freeform 119">
                <a:extLst>
                  <a:ext uri="{FF2B5EF4-FFF2-40B4-BE49-F238E27FC236}">
                    <a16:creationId xmlns:a16="http://schemas.microsoft.com/office/drawing/2014/main" id="{0724ABB2-BC8B-384F-87EF-17E2A8F3A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1341"/>
                <a:ext cx="87" cy="167"/>
              </a:xfrm>
              <a:custGeom>
                <a:avLst/>
                <a:gdLst>
                  <a:gd name="T0" fmla="*/ 1 w 374"/>
                  <a:gd name="T1" fmla="*/ 9 h 709"/>
                  <a:gd name="T2" fmla="*/ 0 w 374"/>
                  <a:gd name="T3" fmla="*/ 9 h 709"/>
                  <a:gd name="T4" fmla="*/ 4 w 374"/>
                  <a:gd name="T5" fmla="*/ 0 h 709"/>
                  <a:gd name="T6" fmla="*/ 5 w 374"/>
                  <a:gd name="T7" fmla="*/ 0 h 709"/>
                  <a:gd name="T8" fmla="*/ 1 w 374"/>
                  <a:gd name="T9" fmla="*/ 9 h 7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4"/>
                  <a:gd name="T16" fmla="*/ 0 h 709"/>
                  <a:gd name="T17" fmla="*/ 374 w 374"/>
                  <a:gd name="T18" fmla="*/ 709 h 7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4" h="709">
                    <a:moveTo>
                      <a:pt x="58" y="709"/>
                    </a:moveTo>
                    <a:lnTo>
                      <a:pt x="0" y="675"/>
                    </a:lnTo>
                    <a:lnTo>
                      <a:pt x="311" y="0"/>
                    </a:lnTo>
                    <a:lnTo>
                      <a:pt x="374" y="22"/>
                    </a:lnTo>
                    <a:lnTo>
                      <a:pt x="58" y="70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98" name="Freeform 120">
                <a:extLst>
                  <a:ext uri="{FF2B5EF4-FFF2-40B4-BE49-F238E27FC236}">
                    <a16:creationId xmlns:a16="http://schemas.microsoft.com/office/drawing/2014/main" id="{A1926EC5-C4A7-A110-6A85-8595EBC1B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3" y="1174"/>
                <a:ext cx="56" cy="173"/>
              </a:xfrm>
              <a:custGeom>
                <a:avLst/>
                <a:gdLst>
                  <a:gd name="T0" fmla="*/ 1 w 238"/>
                  <a:gd name="T1" fmla="*/ 10 h 735"/>
                  <a:gd name="T2" fmla="*/ 0 w 238"/>
                  <a:gd name="T3" fmla="*/ 9 h 735"/>
                  <a:gd name="T4" fmla="*/ 3 w 238"/>
                  <a:gd name="T5" fmla="*/ 0 h 735"/>
                  <a:gd name="T6" fmla="*/ 1 w 238"/>
                  <a:gd name="T7" fmla="*/ 10 h 7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8"/>
                  <a:gd name="T13" fmla="*/ 0 h 735"/>
                  <a:gd name="T14" fmla="*/ 238 w 238"/>
                  <a:gd name="T15" fmla="*/ 735 h 7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8" h="735">
                    <a:moveTo>
                      <a:pt x="63" y="735"/>
                    </a:moveTo>
                    <a:lnTo>
                      <a:pt x="0" y="713"/>
                    </a:lnTo>
                    <a:lnTo>
                      <a:pt x="238" y="0"/>
                    </a:lnTo>
                    <a:lnTo>
                      <a:pt x="63" y="7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99" name="Freeform 121">
                <a:extLst>
                  <a:ext uri="{FF2B5EF4-FFF2-40B4-BE49-F238E27FC236}">
                    <a16:creationId xmlns:a16="http://schemas.microsoft.com/office/drawing/2014/main" id="{D19AEDFE-EA96-87F1-6751-BA5DDB4C7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3" y="1171"/>
                <a:ext cx="56" cy="170"/>
              </a:xfrm>
              <a:custGeom>
                <a:avLst/>
                <a:gdLst>
                  <a:gd name="T0" fmla="*/ 0 w 238"/>
                  <a:gd name="T1" fmla="*/ 9 h 723"/>
                  <a:gd name="T2" fmla="*/ 3 w 238"/>
                  <a:gd name="T3" fmla="*/ 0 h 723"/>
                  <a:gd name="T4" fmla="*/ 2 w 238"/>
                  <a:gd name="T5" fmla="*/ 0 h 723"/>
                  <a:gd name="T6" fmla="*/ 0 w 238"/>
                  <a:gd name="T7" fmla="*/ 9 h 7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8"/>
                  <a:gd name="T13" fmla="*/ 0 h 723"/>
                  <a:gd name="T14" fmla="*/ 238 w 238"/>
                  <a:gd name="T15" fmla="*/ 723 h 7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8" h="723">
                    <a:moveTo>
                      <a:pt x="0" y="723"/>
                    </a:moveTo>
                    <a:lnTo>
                      <a:pt x="238" y="10"/>
                    </a:lnTo>
                    <a:lnTo>
                      <a:pt x="172" y="0"/>
                    </a:lnTo>
                    <a:lnTo>
                      <a:pt x="0" y="7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00" name="Freeform 122">
                <a:extLst>
                  <a:ext uri="{FF2B5EF4-FFF2-40B4-BE49-F238E27FC236}">
                    <a16:creationId xmlns:a16="http://schemas.microsoft.com/office/drawing/2014/main" id="{7D4957DC-F46E-EFDB-3D7B-32419B2A8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3" y="1171"/>
                <a:ext cx="56" cy="176"/>
              </a:xfrm>
              <a:custGeom>
                <a:avLst/>
                <a:gdLst>
                  <a:gd name="T0" fmla="*/ 1 w 238"/>
                  <a:gd name="T1" fmla="*/ 10 h 745"/>
                  <a:gd name="T2" fmla="*/ 0 w 238"/>
                  <a:gd name="T3" fmla="*/ 9 h 745"/>
                  <a:gd name="T4" fmla="*/ 2 w 238"/>
                  <a:gd name="T5" fmla="*/ 0 h 745"/>
                  <a:gd name="T6" fmla="*/ 3 w 238"/>
                  <a:gd name="T7" fmla="*/ 0 h 745"/>
                  <a:gd name="T8" fmla="*/ 1 w 238"/>
                  <a:gd name="T9" fmla="*/ 10 h 7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8"/>
                  <a:gd name="T16" fmla="*/ 0 h 745"/>
                  <a:gd name="T17" fmla="*/ 238 w 238"/>
                  <a:gd name="T18" fmla="*/ 745 h 7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8" h="745">
                    <a:moveTo>
                      <a:pt x="63" y="745"/>
                    </a:moveTo>
                    <a:lnTo>
                      <a:pt x="0" y="723"/>
                    </a:lnTo>
                    <a:lnTo>
                      <a:pt x="172" y="0"/>
                    </a:lnTo>
                    <a:lnTo>
                      <a:pt x="238" y="10"/>
                    </a:lnTo>
                    <a:lnTo>
                      <a:pt x="63" y="74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01" name="Freeform 123">
                <a:extLst>
                  <a:ext uri="{FF2B5EF4-FFF2-40B4-BE49-F238E27FC236}">
                    <a16:creationId xmlns:a16="http://schemas.microsoft.com/office/drawing/2014/main" id="{6F5468DB-5DEA-636F-3261-F73CEA759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995"/>
                <a:ext cx="21" cy="179"/>
              </a:xfrm>
              <a:custGeom>
                <a:avLst/>
                <a:gdLst>
                  <a:gd name="T0" fmla="*/ 1 w 95"/>
                  <a:gd name="T1" fmla="*/ 10 h 756"/>
                  <a:gd name="T2" fmla="*/ 0 w 95"/>
                  <a:gd name="T3" fmla="*/ 10 h 756"/>
                  <a:gd name="T4" fmla="*/ 1 w 95"/>
                  <a:gd name="T5" fmla="*/ 0 h 756"/>
                  <a:gd name="T6" fmla="*/ 1 w 95"/>
                  <a:gd name="T7" fmla="*/ 10 h 7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5"/>
                  <a:gd name="T13" fmla="*/ 0 h 756"/>
                  <a:gd name="T14" fmla="*/ 95 w 95"/>
                  <a:gd name="T15" fmla="*/ 756 h 7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5" h="756">
                    <a:moveTo>
                      <a:pt x="66" y="756"/>
                    </a:moveTo>
                    <a:lnTo>
                      <a:pt x="0" y="746"/>
                    </a:lnTo>
                    <a:lnTo>
                      <a:pt x="95" y="0"/>
                    </a:lnTo>
                    <a:lnTo>
                      <a:pt x="66" y="7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02" name="Freeform 124">
                <a:extLst>
                  <a:ext uri="{FF2B5EF4-FFF2-40B4-BE49-F238E27FC236}">
                    <a16:creationId xmlns:a16="http://schemas.microsoft.com/office/drawing/2014/main" id="{BE23646A-D6A6-D88F-5118-7E7871DAB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995"/>
                <a:ext cx="21" cy="176"/>
              </a:xfrm>
              <a:custGeom>
                <a:avLst/>
                <a:gdLst>
                  <a:gd name="T0" fmla="*/ 0 w 95"/>
                  <a:gd name="T1" fmla="*/ 10 h 746"/>
                  <a:gd name="T2" fmla="*/ 1 w 95"/>
                  <a:gd name="T3" fmla="*/ 0 h 746"/>
                  <a:gd name="T4" fmla="*/ 0 w 95"/>
                  <a:gd name="T5" fmla="*/ 0 h 746"/>
                  <a:gd name="T6" fmla="*/ 0 w 95"/>
                  <a:gd name="T7" fmla="*/ 10 h 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5"/>
                  <a:gd name="T13" fmla="*/ 0 h 746"/>
                  <a:gd name="T14" fmla="*/ 95 w 95"/>
                  <a:gd name="T15" fmla="*/ 746 h 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5" h="746">
                    <a:moveTo>
                      <a:pt x="0" y="746"/>
                    </a:moveTo>
                    <a:lnTo>
                      <a:pt x="95" y="0"/>
                    </a:lnTo>
                    <a:lnTo>
                      <a:pt x="28" y="4"/>
                    </a:lnTo>
                    <a:lnTo>
                      <a:pt x="0" y="7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03" name="Freeform 125">
                <a:extLst>
                  <a:ext uri="{FF2B5EF4-FFF2-40B4-BE49-F238E27FC236}">
                    <a16:creationId xmlns:a16="http://schemas.microsoft.com/office/drawing/2014/main" id="{CC6FAEAC-4DC1-35A0-4143-E4E95CE1C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995"/>
                <a:ext cx="21" cy="179"/>
              </a:xfrm>
              <a:custGeom>
                <a:avLst/>
                <a:gdLst>
                  <a:gd name="T0" fmla="*/ 1 w 95"/>
                  <a:gd name="T1" fmla="*/ 10 h 756"/>
                  <a:gd name="T2" fmla="*/ 0 w 95"/>
                  <a:gd name="T3" fmla="*/ 10 h 756"/>
                  <a:gd name="T4" fmla="*/ 0 w 95"/>
                  <a:gd name="T5" fmla="*/ 0 h 756"/>
                  <a:gd name="T6" fmla="*/ 1 w 95"/>
                  <a:gd name="T7" fmla="*/ 0 h 756"/>
                  <a:gd name="T8" fmla="*/ 1 w 95"/>
                  <a:gd name="T9" fmla="*/ 10 h 7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756"/>
                  <a:gd name="T17" fmla="*/ 95 w 95"/>
                  <a:gd name="T18" fmla="*/ 756 h 7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756">
                    <a:moveTo>
                      <a:pt x="66" y="756"/>
                    </a:moveTo>
                    <a:lnTo>
                      <a:pt x="0" y="746"/>
                    </a:lnTo>
                    <a:lnTo>
                      <a:pt x="28" y="4"/>
                    </a:lnTo>
                    <a:lnTo>
                      <a:pt x="95" y="0"/>
                    </a:lnTo>
                    <a:lnTo>
                      <a:pt x="66" y="7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04" name="Freeform 126">
                <a:extLst>
                  <a:ext uri="{FF2B5EF4-FFF2-40B4-BE49-F238E27FC236}">
                    <a16:creationId xmlns:a16="http://schemas.microsoft.com/office/drawing/2014/main" id="{1B808284-508A-05D1-6292-4FB1C41C3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" y="820"/>
                <a:ext cx="27" cy="176"/>
              </a:xfrm>
              <a:custGeom>
                <a:avLst/>
                <a:gdLst>
                  <a:gd name="T0" fmla="*/ 1 w 119"/>
                  <a:gd name="T1" fmla="*/ 10 h 750"/>
                  <a:gd name="T2" fmla="*/ 1 w 119"/>
                  <a:gd name="T3" fmla="*/ 10 h 750"/>
                  <a:gd name="T4" fmla="*/ 0 w 119"/>
                  <a:gd name="T5" fmla="*/ 0 h 750"/>
                  <a:gd name="T6" fmla="*/ 1 w 119"/>
                  <a:gd name="T7" fmla="*/ 10 h 7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9"/>
                  <a:gd name="T13" fmla="*/ 0 h 750"/>
                  <a:gd name="T14" fmla="*/ 119 w 119"/>
                  <a:gd name="T15" fmla="*/ 750 h 7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9" h="750">
                    <a:moveTo>
                      <a:pt x="119" y="746"/>
                    </a:moveTo>
                    <a:lnTo>
                      <a:pt x="52" y="750"/>
                    </a:lnTo>
                    <a:lnTo>
                      <a:pt x="0" y="0"/>
                    </a:lnTo>
                    <a:lnTo>
                      <a:pt x="119" y="7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05" name="Freeform 127">
                <a:extLst>
                  <a:ext uri="{FF2B5EF4-FFF2-40B4-BE49-F238E27FC236}">
                    <a16:creationId xmlns:a16="http://schemas.microsoft.com/office/drawing/2014/main" id="{6D2189F0-6D32-EEE2-634B-6DFC047B4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3" y="820"/>
                <a:ext cx="26" cy="176"/>
              </a:xfrm>
              <a:custGeom>
                <a:avLst/>
                <a:gdLst>
                  <a:gd name="T0" fmla="*/ 1 w 117"/>
                  <a:gd name="T1" fmla="*/ 10 h 750"/>
                  <a:gd name="T2" fmla="*/ 1 w 117"/>
                  <a:gd name="T3" fmla="*/ 0 h 750"/>
                  <a:gd name="T4" fmla="*/ 0 w 117"/>
                  <a:gd name="T5" fmla="*/ 0 h 750"/>
                  <a:gd name="T6" fmla="*/ 1 w 117"/>
                  <a:gd name="T7" fmla="*/ 10 h 7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750"/>
                  <a:gd name="T14" fmla="*/ 117 w 117"/>
                  <a:gd name="T15" fmla="*/ 750 h 7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750">
                    <a:moveTo>
                      <a:pt x="117" y="750"/>
                    </a:moveTo>
                    <a:lnTo>
                      <a:pt x="65" y="0"/>
                    </a:lnTo>
                    <a:lnTo>
                      <a:pt x="0" y="17"/>
                    </a:lnTo>
                    <a:lnTo>
                      <a:pt x="117" y="7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06" name="Freeform 128">
                <a:extLst>
                  <a:ext uri="{FF2B5EF4-FFF2-40B4-BE49-F238E27FC236}">
                    <a16:creationId xmlns:a16="http://schemas.microsoft.com/office/drawing/2014/main" id="{8F6736B3-323A-27A3-F294-09EEE34CC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3" y="820"/>
                <a:ext cx="42" cy="176"/>
              </a:xfrm>
              <a:custGeom>
                <a:avLst/>
                <a:gdLst>
                  <a:gd name="T0" fmla="*/ 2 w 184"/>
                  <a:gd name="T1" fmla="*/ 10 h 750"/>
                  <a:gd name="T2" fmla="*/ 1 w 184"/>
                  <a:gd name="T3" fmla="*/ 10 h 750"/>
                  <a:gd name="T4" fmla="*/ 0 w 184"/>
                  <a:gd name="T5" fmla="*/ 0 h 750"/>
                  <a:gd name="T6" fmla="*/ 1 w 184"/>
                  <a:gd name="T7" fmla="*/ 0 h 750"/>
                  <a:gd name="T8" fmla="*/ 2 w 184"/>
                  <a:gd name="T9" fmla="*/ 10 h 7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750"/>
                  <a:gd name="T17" fmla="*/ 184 w 184"/>
                  <a:gd name="T18" fmla="*/ 750 h 7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750">
                    <a:moveTo>
                      <a:pt x="184" y="746"/>
                    </a:moveTo>
                    <a:lnTo>
                      <a:pt x="117" y="750"/>
                    </a:lnTo>
                    <a:lnTo>
                      <a:pt x="0" y="17"/>
                    </a:lnTo>
                    <a:lnTo>
                      <a:pt x="65" y="0"/>
                    </a:lnTo>
                    <a:lnTo>
                      <a:pt x="184" y="7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07" name="Freeform 129">
                <a:extLst>
                  <a:ext uri="{FF2B5EF4-FFF2-40B4-BE49-F238E27FC236}">
                    <a16:creationId xmlns:a16="http://schemas.microsoft.com/office/drawing/2014/main" id="{685A8E43-6F72-53B3-CEEC-A50BB1F59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653"/>
                <a:ext cx="60" cy="171"/>
              </a:xfrm>
              <a:custGeom>
                <a:avLst/>
                <a:gdLst>
                  <a:gd name="T0" fmla="*/ 3 w 262"/>
                  <a:gd name="T1" fmla="*/ 9 h 726"/>
                  <a:gd name="T2" fmla="*/ 2 w 262"/>
                  <a:gd name="T3" fmla="*/ 9 h 726"/>
                  <a:gd name="T4" fmla="*/ 0 w 262"/>
                  <a:gd name="T5" fmla="*/ 0 h 726"/>
                  <a:gd name="T6" fmla="*/ 3 w 262"/>
                  <a:gd name="T7" fmla="*/ 9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2"/>
                  <a:gd name="T13" fmla="*/ 0 h 726"/>
                  <a:gd name="T14" fmla="*/ 262 w 262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2" h="726">
                    <a:moveTo>
                      <a:pt x="262" y="709"/>
                    </a:moveTo>
                    <a:lnTo>
                      <a:pt x="197" y="726"/>
                    </a:lnTo>
                    <a:lnTo>
                      <a:pt x="0" y="0"/>
                    </a:lnTo>
                    <a:lnTo>
                      <a:pt x="262" y="7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08" name="Freeform 130">
                <a:extLst>
                  <a:ext uri="{FF2B5EF4-FFF2-40B4-BE49-F238E27FC236}">
                    <a16:creationId xmlns:a16="http://schemas.microsoft.com/office/drawing/2014/main" id="{B69F75AC-172B-B336-3F41-386EC4E92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653"/>
                <a:ext cx="60" cy="171"/>
              </a:xfrm>
              <a:custGeom>
                <a:avLst/>
                <a:gdLst>
                  <a:gd name="T0" fmla="*/ 3 w 258"/>
                  <a:gd name="T1" fmla="*/ 9 h 726"/>
                  <a:gd name="T2" fmla="*/ 1 w 258"/>
                  <a:gd name="T3" fmla="*/ 0 h 726"/>
                  <a:gd name="T4" fmla="*/ 0 w 258"/>
                  <a:gd name="T5" fmla="*/ 0 h 726"/>
                  <a:gd name="T6" fmla="*/ 3 w 258"/>
                  <a:gd name="T7" fmla="*/ 9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726"/>
                  <a:gd name="T14" fmla="*/ 258 w 25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726">
                    <a:moveTo>
                      <a:pt x="258" y="726"/>
                    </a:moveTo>
                    <a:lnTo>
                      <a:pt x="61" y="0"/>
                    </a:lnTo>
                    <a:lnTo>
                      <a:pt x="0" y="29"/>
                    </a:lnTo>
                    <a:lnTo>
                      <a:pt x="258" y="7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09" name="Freeform 131">
                <a:extLst>
                  <a:ext uri="{FF2B5EF4-FFF2-40B4-BE49-F238E27FC236}">
                    <a16:creationId xmlns:a16="http://schemas.microsoft.com/office/drawing/2014/main" id="{A43CEDC5-F0BF-43E9-9768-881CC85F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653"/>
                <a:ext cx="75" cy="171"/>
              </a:xfrm>
              <a:custGeom>
                <a:avLst/>
                <a:gdLst>
                  <a:gd name="T0" fmla="*/ 4 w 323"/>
                  <a:gd name="T1" fmla="*/ 9 h 726"/>
                  <a:gd name="T2" fmla="*/ 3 w 323"/>
                  <a:gd name="T3" fmla="*/ 9 h 726"/>
                  <a:gd name="T4" fmla="*/ 0 w 323"/>
                  <a:gd name="T5" fmla="*/ 0 h 726"/>
                  <a:gd name="T6" fmla="*/ 1 w 323"/>
                  <a:gd name="T7" fmla="*/ 0 h 726"/>
                  <a:gd name="T8" fmla="*/ 4 w 323"/>
                  <a:gd name="T9" fmla="*/ 9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3"/>
                  <a:gd name="T16" fmla="*/ 0 h 726"/>
                  <a:gd name="T17" fmla="*/ 323 w 323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3" h="726">
                    <a:moveTo>
                      <a:pt x="323" y="709"/>
                    </a:moveTo>
                    <a:lnTo>
                      <a:pt x="258" y="726"/>
                    </a:lnTo>
                    <a:lnTo>
                      <a:pt x="0" y="29"/>
                    </a:lnTo>
                    <a:lnTo>
                      <a:pt x="61" y="0"/>
                    </a:lnTo>
                    <a:lnTo>
                      <a:pt x="323" y="70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10" name="Freeform 132">
                <a:extLst>
                  <a:ext uri="{FF2B5EF4-FFF2-40B4-BE49-F238E27FC236}">
                    <a16:creationId xmlns:a16="http://schemas.microsoft.com/office/drawing/2014/main" id="{8FDA1B97-9926-42DB-C865-015357D95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501"/>
                <a:ext cx="93" cy="159"/>
              </a:xfrm>
              <a:custGeom>
                <a:avLst/>
                <a:gdLst>
                  <a:gd name="T0" fmla="*/ 5 w 396"/>
                  <a:gd name="T1" fmla="*/ 8 h 674"/>
                  <a:gd name="T2" fmla="*/ 4 w 396"/>
                  <a:gd name="T3" fmla="*/ 9 h 674"/>
                  <a:gd name="T4" fmla="*/ 0 w 396"/>
                  <a:gd name="T5" fmla="*/ 0 h 674"/>
                  <a:gd name="T6" fmla="*/ 5 w 396"/>
                  <a:gd name="T7" fmla="*/ 8 h 6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6"/>
                  <a:gd name="T13" fmla="*/ 0 h 674"/>
                  <a:gd name="T14" fmla="*/ 396 w 396"/>
                  <a:gd name="T15" fmla="*/ 674 h 6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6" h="674">
                    <a:moveTo>
                      <a:pt x="396" y="645"/>
                    </a:moveTo>
                    <a:lnTo>
                      <a:pt x="335" y="674"/>
                    </a:lnTo>
                    <a:lnTo>
                      <a:pt x="0" y="0"/>
                    </a:lnTo>
                    <a:lnTo>
                      <a:pt x="396" y="6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11" name="Freeform 133">
                <a:extLst>
                  <a:ext uri="{FF2B5EF4-FFF2-40B4-BE49-F238E27FC236}">
                    <a16:creationId xmlns:a16="http://schemas.microsoft.com/office/drawing/2014/main" id="{FEB738C8-FB88-E63C-6B4B-839B19CC7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4" y="501"/>
                <a:ext cx="89" cy="159"/>
              </a:xfrm>
              <a:custGeom>
                <a:avLst/>
                <a:gdLst>
                  <a:gd name="T0" fmla="*/ 5 w 389"/>
                  <a:gd name="T1" fmla="*/ 9 h 674"/>
                  <a:gd name="T2" fmla="*/ 1 w 389"/>
                  <a:gd name="T3" fmla="*/ 0 h 674"/>
                  <a:gd name="T4" fmla="*/ 0 w 389"/>
                  <a:gd name="T5" fmla="*/ 0 h 674"/>
                  <a:gd name="T6" fmla="*/ 5 w 389"/>
                  <a:gd name="T7" fmla="*/ 9 h 6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9"/>
                  <a:gd name="T13" fmla="*/ 0 h 674"/>
                  <a:gd name="T14" fmla="*/ 389 w 389"/>
                  <a:gd name="T15" fmla="*/ 674 h 6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9" h="674">
                    <a:moveTo>
                      <a:pt x="389" y="674"/>
                    </a:moveTo>
                    <a:lnTo>
                      <a:pt x="54" y="0"/>
                    </a:lnTo>
                    <a:lnTo>
                      <a:pt x="0" y="42"/>
                    </a:lnTo>
                    <a:lnTo>
                      <a:pt x="389" y="6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12" name="Freeform 134">
                <a:extLst>
                  <a:ext uri="{FF2B5EF4-FFF2-40B4-BE49-F238E27FC236}">
                    <a16:creationId xmlns:a16="http://schemas.microsoft.com/office/drawing/2014/main" id="{0998E442-6711-93F1-FF96-6426FCF17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4" y="501"/>
                <a:ext cx="104" cy="159"/>
              </a:xfrm>
              <a:custGeom>
                <a:avLst/>
                <a:gdLst>
                  <a:gd name="T0" fmla="*/ 6 w 450"/>
                  <a:gd name="T1" fmla="*/ 8 h 674"/>
                  <a:gd name="T2" fmla="*/ 5 w 450"/>
                  <a:gd name="T3" fmla="*/ 9 h 674"/>
                  <a:gd name="T4" fmla="*/ 0 w 450"/>
                  <a:gd name="T5" fmla="*/ 0 h 674"/>
                  <a:gd name="T6" fmla="*/ 1 w 450"/>
                  <a:gd name="T7" fmla="*/ 0 h 674"/>
                  <a:gd name="T8" fmla="*/ 6 w 450"/>
                  <a:gd name="T9" fmla="*/ 8 h 6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0"/>
                  <a:gd name="T16" fmla="*/ 0 h 674"/>
                  <a:gd name="T17" fmla="*/ 450 w 450"/>
                  <a:gd name="T18" fmla="*/ 674 h 6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0" h="674">
                    <a:moveTo>
                      <a:pt x="450" y="645"/>
                    </a:moveTo>
                    <a:lnTo>
                      <a:pt x="389" y="674"/>
                    </a:lnTo>
                    <a:lnTo>
                      <a:pt x="0" y="42"/>
                    </a:lnTo>
                    <a:lnTo>
                      <a:pt x="54" y="0"/>
                    </a:lnTo>
                    <a:lnTo>
                      <a:pt x="450" y="64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13" name="Freeform 135">
                <a:extLst>
                  <a:ext uri="{FF2B5EF4-FFF2-40B4-BE49-F238E27FC236}">
                    <a16:creationId xmlns:a16="http://schemas.microsoft.com/office/drawing/2014/main" id="{BACC3D17-D55B-14F4-9953-EA22549E0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372"/>
                <a:ext cx="118" cy="140"/>
              </a:xfrm>
              <a:custGeom>
                <a:avLst/>
                <a:gdLst>
                  <a:gd name="T0" fmla="*/ 6 w 514"/>
                  <a:gd name="T1" fmla="*/ 7 h 596"/>
                  <a:gd name="T2" fmla="*/ 6 w 514"/>
                  <a:gd name="T3" fmla="*/ 8 h 596"/>
                  <a:gd name="T4" fmla="*/ 0 w 514"/>
                  <a:gd name="T5" fmla="*/ 0 h 596"/>
                  <a:gd name="T6" fmla="*/ 6 w 514"/>
                  <a:gd name="T7" fmla="*/ 7 h 5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4"/>
                  <a:gd name="T13" fmla="*/ 0 h 596"/>
                  <a:gd name="T14" fmla="*/ 514 w 514"/>
                  <a:gd name="T15" fmla="*/ 596 h 5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4" h="596">
                    <a:moveTo>
                      <a:pt x="514" y="554"/>
                    </a:moveTo>
                    <a:lnTo>
                      <a:pt x="460" y="596"/>
                    </a:lnTo>
                    <a:lnTo>
                      <a:pt x="0" y="0"/>
                    </a:lnTo>
                    <a:lnTo>
                      <a:pt x="514" y="5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14" name="Freeform 136">
                <a:extLst>
                  <a:ext uri="{FF2B5EF4-FFF2-40B4-BE49-F238E27FC236}">
                    <a16:creationId xmlns:a16="http://schemas.microsoft.com/office/drawing/2014/main" id="{E42E0136-77A4-DF66-FA3F-C2B384217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" y="372"/>
                <a:ext cx="117" cy="140"/>
              </a:xfrm>
              <a:custGeom>
                <a:avLst/>
                <a:gdLst>
                  <a:gd name="T0" fmla="*/ 6 w 504"/>
                  <a:gd name="T1" fmla="*/ 8 h 596"/>
                  <a:gd name="T2" fmla="*/ 0 w 504"/>
                  <a:gd name="T3" fmla="*/ 0 h 596"/>
                  <a:gd name="T4" fmla="*/ 0 w 504"/>
                  <a:gd name="T5" fmla="*/ 1 h 596"/>
                  <a:gd name="T6" fmla="*/ 6 w 504"/>
                  <a:gd name="T7" fmla="*/ 8 h 5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4"/>
                  <a:gd name="T13" fmla="*/ 0 h 596"/>
                  <a:gd name="T14" fmla="*/ 504 w 504"/>
                  <a:gd name="T15" fmla="*/ 596 h 5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4" h="596">
                    <a:moveTo>
                      <a:pt x="504" y="596"/>
                    </a:moveTo>
                    <a:lnTo>
                      <a:pt x="44" y="0"/>
                    </a:lnTo>
                    <a:lnTo>
                      <a:pt x="0" y="51"/>
                    </a:lnTo>
                    <a:lnTo>
                      <a:pt x="504" y="5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15" name="Freeform 137">
                <a:extLst>
                  <a:ext uri="{FF2B5EF4-FFF2-40B4-BE49-F238E27FC236}">
                    <a16:creationId xmlns:a16="http://schemas.microsoft.com/office/drawing/2014/main" id="{3EE7D7F9-BFE0-DF29-8033-F1E025595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" y="372"/>
                <a:ext cx="128" cy="140"/>
              </a:xfrm>
              <a:custGeom>
                <a:avLst/>
                <a:gdLst>
                  <a:gd name="T0" fmla="*/ 7 w 558"/>
                  <a:gd name="T1" fmla="*/ 7 h 596"/>
                  <a:gd name="T2" fmla="*/ 6 w 558"/>
                  <a:gd name="T3" fmla="*/ 8 h 596"/>
                  <a:gd name="T4" fmla="*/ 0 w 558"/>
                  <a:gd name="T5" fmla="*/ 1 h 596"/>
                  <a:gd name="T6" fmla="*/ 0 w 558"/>
                  <a:gd name="T7" fmla="*/ 0 h 596"/>
                  <a:gd name="T8" fmla="*/ 7 w 558"/>
                  <a:gd name="T9" fmla="*/ 7 h 5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8"/>
                  <a:gd name="T16" fmla="*/ 0 h 596"/>
                  <a:gd name="T17" fmla="*/ 558 w 558"/>
                  <a:gd name="T18" fmla="*/ 596 h 5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8" h="596">
                    <a:moveTo>
                      <a:pt x="558" y="554"/>
                    </a:moveTo>
                    <a:lnTo>
                      <a:pt x="504" y="596"/>
                    </a:lnTo>
                    <a:lnTo>
                      <a:pt x="0" y="51"/>
                    </a:lnTo>
                    <a:lnTo>
                      <a:pt x="44" y="0"/>
                    </a:lnTo>
                    <a:lnTo>
                      <a:pt x="558" y="55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16" name="Freeform 138">
                <a:extLst>
                  <a:ext uri="{FF2B5EF4-FFF2-40B4-BE49-F238E27FC236}">
                    <a16:creationId xmlns:a16="http://schemas.microsoft.com/office/drawing/2014/main" id="{E2BF8F57-60F5-6B8E-530E-B128B9498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" y="267"/>
                <a:ext cx="142" cy="116"/>
              </a:xfrm>
              <a:custGeom>
                <a:avLst/>
                <a:gdLst>
                  <a:gd name="T0" fmla="*/ 8 w 612"/>
                  <a:gd name="T1" fmla="*/ 6 h 493"/>
                  <a:gd name="T2" fmla="*/ 7 w 612"/>
                  <a:gd name="T3" fmla="*/ 6 h 493"/>
                  <a:gd name="T4" fmla="*/ 0 w 612"/>
                  <a:gd name="T5" fmla="*/ 0 h 493"/>
                  <a:gd name="T6" fmla="*/ 8 w 612"/>
                  <a:gd name="T7" fmla="*/ 6 h 4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493"/>
                  <a:gd name="T14" fmla="*/ 612 w 612"/>
                  <a:gd name="T15" fmla="*/ 493 h 4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493">
                    <a:moveTo>
                      <a:pt x="612" y="442"/>
                    </a:moveTo>
                    <a:lnTo>
                      <a:pt x="568" y="493"/>
                    </a:lnTo>
                    <a:lnTo>
                      <a:pt x="0" y="0"/>
                    </a:lnTo>
                    <a:lnTo>
                      <a:pt x="612" y="4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17" name="Freeform 139">
                <a:extLst>
                  <a:ext uri="{FF2B5EF4-FFF2-40B4-BE49-F238E27FC236}">
                    <a16:creationId xmlns:a16="http://schemas.microsoft.com/office/drawing/2014/main" id="{D110ACC2-6253-8C0B-F17E-8856C3CEA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9" y="267"/>
                <a:ext cx="138" cy="116"/>
              </a:xfrm>
              <a:custGeom>
                <a:avLst/>
                <a:gdLst>
                  <a:gd name="T0" fmla="*/ 7 w 601"/>
                  <a:gd name="T1" fmla="*/ 6 h 493"/>
                  <a:gd name="T2" fmla="*/ 0 w 601"/>
                  <a:gd name="T3" fmla="*/ 0 h 493"/>
                  <a:gd name="T4" fmla="*/ 0 w 601"/>
                  <a:gd name="T5" fmla="*/ 1 h 493"/>
                  <a:gd name="T6" fmla="*/ 7 w 601"/>
                  <a:gd name="T7" fmla="*/ 6 h 4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1"/>
                  <a:gd name="T13" fmla="*/ 0 h 493"/>
                  <a:gd name="T14" fmla="*/ 601 w 601"/>
                  <a:gd name="T15" fmla="*/ 493 h 4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1" h="493">
                    <a:moveTo>
                      <a:pt x="601" y="493"/>
                    </a:moveTo>
                    <a:lnTo>
                      <a:pt x="33" y="0"/>
                    </a:lnTo>
                    <a:lnTo>
                      <a:pt x="0" y="57"/>
                    </a:lnTo>
                    <a:lnTo>
                      <a:pt x="601" y="4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18" name="Freeform 140">
                <a:extLst>
                  <a:ext uri="{FF2B5EF4-FFF2-40B4-BE49-F238E27FC236}">
                    <a16:creationId xmlns:a16="http://schemas.microsoft.com/office/drawing/2014/main" id="{CFAAD52A-CA19-9030-3C14-A4983D8C0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9" y="267"/>
                <a:ext cx="148" cy="116"/>
              </a:xfrm>
              <a:custGeom>
                <a:avLst/>
                <a:gdLst>
                  <a:gd name="T0" fmla="*/ 8 w 645"/>
                  <a:gd name="T1" fmla="*/ 6 h 493"/>
                  <a:gd name="T2" fmla="*/ 7 w 645"/>
                  <a:gd name="T3" fmla="*/ 6 h 493"/>
                  <a:gd name="T4" fmla="*/ 0 w 645"/>
                  <a:gd name="T5" fmla="*/ 1 h 493"/>
                  <a:gd name="T6" fmla="*/ 0 w 645"/>
                  <a:gd name="T7" fmla="*/ 0 h 493"/>
                  <a:gd name="T8" fmla="*/ 8 w 645"/>
                  <a:gd name="T9" fmla="*/ 6 h 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5"/>
                  <a:gd name="T16" fmla="*/ 0 h 493"/>
                  <a:gd name="T17" fmla="*/ 645 w 645"/>
                  <a:gd name="T18" fmla="*/ 493 h 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5" h="493">
                    <a:moveTo>
                      <a:pt x="645" y="442"/>
                    </a:moveTo>
                    <a:lnTo>
                      <a:pt x="601" y="493"/>
                    </a:lnTo>
                    <a:lnTo>
                      <a:pt x="0" y="57"/>
                    </a:lnTo>
                    <a:lnTo>
                      <a:pt x="33" y="0"/>
                    </a:lnTo>
                    <a:lnTo>
                      <a:pt x="645" y="44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19" name="Freeform 141">
                <a:extLst>
                  <a:ext uri="{FF2B5EF4-FFF2-40B4-BE49-F238E27FC236}">
                    <a16:creationId xmlns:a16="http://schemas.microsoft.com/office/drawing/2014/main" id="{35313877-D16B-614A-D247-5323D5B25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1" y="180"/>
                <a:ext cx="241" cy="94"/>
              </a:xfrm>
              <a:custGeom>
                <a:avLst/>
                <a:gdLst>
                  <a:gd name="T0" fmla="*/ 13 w 1046"/>
                  <a:gd name="T1" fmla="*/ 5 h 399"/>
                  <a:gd name="T2" fmla="*/ 4 w 1046"/>
                  <a:gd name="T3" fmla="*/ 1 h 399"/>
                  <a:gd name="T4" fmla="*/ 0 w 1046"/>
                  <a:gd name="T5" fmla="*/ 0 h 399"/>
                  <a:gd name="T6" fmla="*/ 0 60000 65536"/>
                  <a:gd name="T7" fmla="*/ 0 60000 65536"/>
                  <a:gd name="T8" fmla="*/ 0 60000 65536"/>
                  <a:gd name="T9" fmla="*/ 0 w 1046"/>
                  <a:gd name="T10" fmla="*/ 0 h 399"/>
                  <a:gd name="T11" fmla="*/ 1046 w 1046"/>
                  <a:gd name="T12" fmla="*/ 399 h 3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6" h="399">
                    <a:moveTo>
                      <a:pt x="1046" y="399"/>
                    </a:moveTo>
                    <a:lnTo>
                      <a:pt x="366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20" name="Freeform 142">
                <a:extLst>
                  <a:ext uri="{FF2B5EF4-FFF2-40B4-BE49-F238E27FC236}">
                    <a16:creationId xmlns:a16="http://schemas.microsoft.com/office/drawing/2014/main" id="{469D3F07-72D4-DD83-8961-F4490EBE5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4" y="159"/>
                <a:ext cx="48" cy="9"/>
              </a:xfrm>
              <a:custGeom>
                <a:avLst/>
                <a:gdLst>
                  <a:gd name="T0" fmla="*/ 3 w 209"/>
                  <a:gd name="T1" fmla="*/ 0 h 39"/>
                  <a:gd name="T2" fmla="*/ 1 w 209"/>
                  <a:gd name="T3" fmla="*/ 0 h 39"/>
                  <a:gd name="T4" fmla="*/ 0 w 209"/>
                  <a:gd name="T5" fmla="*/ 0 h 39"/>
                  <a:gd name="T6" fmla="*/ 0 60000 65536"/>
                  <a:gd name="T7" fmla="*/ 0 60000 65536"/>
                  <a:gd name="T8" fmla="*/ 0 60000 65536"/>
                  <a:gd name="T9" fmla="*/ 0 w 209"/>
                  <a:gd name="T10" fmla="*/ 0 h 39"/>
                  <a:gd name="T11" fmla="*/ 209 w 209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" h="39">
                    <a:moveTo>
                      <a:pt x="209" y="39"/>
                    </a:moveTo>
                    <a:lnTo>
                      <a:pt x="55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21" name="Line 143">
                <a:extLst>
                  <a:ext uri="{FF2B5EF4-FFF2-40B4-BE49-F238E27FC236}">
                    <a16:creationId xmlns:a16="http://schemas.microsoft.com/office/drawing/2014/main" id="{AF11D1C5-7453-FEBE-B55B-91CF3E15A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45" y="155"/>
                <a:ext cx="50" cy="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22" name="Freeform 144">
                <a:extLst>
                  <a:ext uri="{FF2B5EF4-FFF2-40B4-BE49-F238E27FC236}">
                    <a16:creationId xmlns:a16="http://schemas.microsoft.com/office/drawing/2014/main" id="{12B8DC4E-2AD1-385F-CA5E-54A2041A1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" y="153"/>
                <a:ext cx="240" cy="49"/>
              </a:xfrm>
              <a:custGeom>
                <a:avLst/>
                <a:gdLst>
                  <a:gd name="T0" fmla="*/ 13 w 1040"/>
                  <a:gd name="T1" fmla="*/ 0 h 211"/>
                  <a:gd name="T2" fmla="*/ 12 w 1040"/>
                  <a:gd name="T3" fmla="*/ 0 h 211"/>
                  <a:gd name="T4" fmla="*/ 3 w 1040"/>
                  <a:gd name="T5" fmla="*/ 2 h 211"/>
                  <a:gd name="T6" fmla="*/ 0 w 1040"/>
                  <a:gd name="T7" fmla="*/ 3 h 2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0"/>
                  <a:gd name="T13" fmla="*/ 0 h 211"/>
                  <a:gd name="T14" fmla="*/ 1040 w 1040"/>
                  <a:gd name="T15" fmla="*/ 211 h 2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0" h="211">
                    <a:moveTo>
                      <a:pt x="1040" y="3"/>
                    </a:moveTo>
                    <a:lnTo>
                      <a:pt x="989" y="0"/>
                    </a:lnTo>
                    <a:lnTo>
                      <a:pt x="251" y="119"/>
                    </a:lnTo>
                    <a:lnTo>
                      <a:pt x="0" y="21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23" name="Line 145">
                <a:extLst>
                  <a:ext uri="{FF2B5EF4-FFF2-40B4-BE49-F238E27FC236}">
                    <a16:creationId xmlns:a16="http://schemas.microsoft.com/office/drawing/2014/main" id="{89BB4CCA-9698-C4DD-CE91-B7AB2B536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63" y="220"/>
                <a:ext cx="46" cy="1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24" name="Line 146">
                <a:extLst>
                  <a:ext uri="{FF2B5EF4-FFF2-40B4-BE49-F238E27FC236}">
                    <a16:creationId xmlns:a16="http://schemas.microsoft.com/office/drawing/2014/main" id="{BB01FE3E-D7B1-CF30-99E6-8C5F880C7B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78" y="262"/>
                <a:ext cx="42" cy="2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25" name="Freeform 147">
                <a:extLst>
                  <a:ext uri="{FF2B5EF4-FFF2-40B4-BE49-F238E27FC236}">
                    <a16:creationId xmlns:a16="http://schemas.microsoft.com/office/drawing/2014/main" id="{825A5C45-0818-14ED-7B50-F044881B9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" y="314"/>
                <a:ext cx="180" cy="169"/>
              </a:xfrm>
              <a:custGeom>
                <a:avLst/>
                <a:gdLst>
                  <a:gd name="T0" fmla="*/ 10 w 779"/>
                  <a:gd name="T1" fmla="*/ 0 h 722"/>
                  <a:gd name="T2" fmla="*/ 8 w 779"/>
                  <a:gd name="T3" fmla="*/ 1 h 722"/>
                  <a:gd name="T4" fmla="*/ 1 w 779"/>
                  <a:gd name="T5" fmla="*/ 8 h 722"/>
                  <a:gd name="T6" fmla="*/ 0 w 779"/>
                  <a:gd name="T7" fmla="*/ 9 h 7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9"/>
                  <a:gd name="T13" fmla="*/ 0 h 722"/>
                  <a:gd name="T14" fmla="*/ 779 w 779"/>
                  <a:gd name="T15" fmla="*/ 722 h 7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9" h="722">
                    <a:moveTo>
                      <a:pt x="779" y="0"/>
                    </a:moveTo>
                    <a:lnTo>
                      <a:pt x="643" y="84"/>
                    </a:lnTo>
                    <a:lnTo>
                      <a:pt x="94" y="592"/>
                    </a:lnTo>
                    <a:lnTo>
                      <a:pt x="0" y="7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26" name="Line 148">
                <a:extLst>
                  <a:ext uri="{FF2B5EF4-FFF2-40B4-BE49-F238E27FC236}">
                    <a16:creationId xmlns:a16="http://schemas.microsoft.com/office/drawing/2014/main" id="{4FF9AF7A-1060-0855-44D0-7627F8BDD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8" y="525"/>
                <a:ext cx="29" cy="4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27" name="Line 149">
                <a:extLst>
                  <a:ext uri="{FF2B5EF4-FFF2-40B4-BE49-F238E27FC236}">
                    <a16:creationId xmlns:a16="http://schemas.microsoft.com/office/drawing/2014/main" id="{2D5C1F8A-32D8-3F94-10B6-BB71F973FF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1" y="607"/>
                <a:ext cx="21" cy="46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28" name="Freeform 150">
                <a:extLst>
                  <a:ext uri="{FF2B5EF4-FFF2-40B4-BE49-F238E27FC236}">
                    <a16:creationId xmlns:a16="http://schemas.microsoft.com/office/drawing/2014/main" id="{1311E31B-6EFE-BA20-A99F-58B531EC4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" y="699"/>
                <a:ext cx="67" cy="240"/>
              </a:xfrm>
              <a:custGeom>
                <a:avLst/>
                <a:gdLst>
                  <a:gd name="T0" fmla="*/ 4 w 289"/>
                  <a:gd name="T1" fmla="*/ 0 h 1023"/>
                  <a:gd name="T2" fmla="*/ 2 w 289"/>
                  <a:gd name="T3" fmla="*/ 3 h 1023"/>
                  <a:gd name="T4" fmla="*/ 0 w 289"/>
                  <a:gd name="T5" fmla="*/ 12 h 1023"/>
                  <a:gd name="T6" fmla="*/ 0 w 289"/>
                  <a:gd name="T7" fmla="*/ 13 h 10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9"/>
                  <a:gd name="T13" fmla="*/ 0 h 1023"/>
                  <a:gd name="T14" fmla="*/ 289 w 289"/>
                  <a:gd name="T15" fmla="*/ 1023 h 10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9" h="1023">
                    <a:moveTo>
                      <a:pt x="289" y="0"/>
                    </a:moveTo>
                    <a:lnTo>
                      <a:pt x="177" y="244"/>
                    </a:lnTo>
                    <a:lnTo>
                      <a:pt x="2" y="971"/>
                    </a:lnTo>
                    <a:lnTo>
                      <a:pt x="0" y="102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29" name="Line 151">
                <a:extLst>
                  <a:ext uri="{FF2B5EF4-FFF2-40B4-BE49-F238E27FC236}">
                    <a16:creationId xmlns:a16="http://schemas.microsoft.com/office/drawing/2014/main" id="{51B11053-7C1F-C5D8-5110-533E27E18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" y="989"/>
                <a:ext cx="2" cy="5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30" name="Freeform 152">
                <a:extLst>
                  <a:ext uri="{FF2B5EF4-FFF2-40B4-BE49-F238E27FC236}">
                    <a16:creationId xmlns:a16="http://schemas.microsoft.com/office/drawing/2014/main" id="{8F19CAEB-DA72-99CF-349B-354DE2FBF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" y="1089"/>
                <a:ext cx="6" cy="51"/>
              </a:xfrm>
              <a:custGeom>
                <a:avLst/>
                <a:gdLst>
                  <a:gd name="T0" fmla="*/ 0 w 24"/>
                  <a:gd name="T1" fmla="*/ 0 h 212"/>
                  <a:gd name="T2" fmla="*/ 0 w 24"/>
                  <a:gd name="T3" fmla="*/ 1 h 212"/>
                  <a:gd name="T4" fmla="*/ 1 w 24"/>
                  <a:gd name="T5" fmla="*/ 3 h 212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212"/>
                  <a:gd name="T11" fmla="*/ 24 w 24"/>
                  <a:gd name="T12" fmla="*/ 212 h 2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212">
                    <a:moveTo>
                      <a:pt x="2" y="0"/>
                    </a:moveTo>
                    <a:lnTo>
                      <a:pt x="0" y="56"/>
                    </a:lnTo>
                    <a:lnTo>
                      <a:pt x="24" y="21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31" name="Freeform 153">
                <a:extLst>
                  <a:ext uri="{FF2B5EF4-FFF2-40B4-BE49-F238E27FC236}">
                    <a16:creationId xmlns:a16="http://schemas.microsoft.com/office/drawing/2014/main" id="{139C4910-F3CA-9484-EAC6-5404DF53B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" y="1189"/>
                <a:ext cx="73" cy="253"/>
              </a:xfrm>
              <a:custGeom>
                <a:avLst/>
                <a:gdLst>
                  <a:gd name="T0" fmla="*/ 0 w 318"/>
                  <a:gd name="T1" fmla="*/ 0 h 1074"/>
                  <a:gd name="T2" fmla="*/ 1 w 318"/>
                  <a:gd name="T3" fmla="*/ 5 h 1074"/>
                  <a:gd name="T4" fmla="*/ 4 w 318"/>
                  <a:gd name="T5" fmla="*/ 14 h 1074"/>
                  <a:gd name="T6" fmla="*/ 0 60000 65536"/>
                  <a:gd name="T7" fmla="*/ 0 60000 65536"/>
                  <a:gd name="T8" fmla="*/ 0 60000 65536"/>
                  <a:gd name="T9" fmla="*/ 0 w 318"/>
                  <a:gd name="T10" fmla="*/ 0 h 1074"/>
                  <a:gd name="T11" fmla="*/ 318 w 318"/>
                  <a:gd name="T12" fmla="*/ 1074 h 10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" h="1074">
                    <a:moveTo>
                      <a:pt x="0" y="0"/>
                    </a:moveTo>
                    <a:lnTo>
                      <a:pt x="59" y="372"/>
                    </a:lnTo>
                    <a:lnTo>
                      <a:pt x="318" y="107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32" name="Freeform 154">
                <a:extLst>
                  <a:ext uri="{FF2B5EF4-FFF2-40B4-BE49-F238E27FC236}">
                    <a16:creationId xmlns:a16="http://schemas.microsoft.com/office/drawing/2014/main" id="{6327ED0E-8228-40E9-B238-CD72CBA38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" y="268"/>
                <a:ext cx="1238" cy="1180"/>
              </a:xfrm>
              <a:custGeom>
                <a:avLst/>
                <a:gdLst>
                  <a:gd name="T0" fmla="*/ 66 w 5359"/>
                  <a:gd name="T1" fmla="*/ 1 h 5015"/>
                  <a:gd name="T2" fmla="*/ 65 w 5359"/>
                  <a:gd name="T3" fmla="*/ 0 h 5015"/>
                  <a:gd name="T4" fmla="*/ 0 w 5359"/>
                  <a:gd name="T5" fmla="*/ 65 h 5015"/>
                  <a:gd name="T6" fmla="*/ 66 w 5359"/>
                  <a:gd name="T7" fmla="*/ 1 h 50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59"/>
                  <a:gd name="T13" fmla="*/ 0 h 5015"/>
                  <a:gd name="T14" fmla="*/ 5359 w 5359"/>
                  <a:gd name="T15" fmla="*/ 5015 h 50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59" h="5015">
                    <a:moveTo>
                      <a:pt x="5359" y="51"/>
                    </a:moveTo>
                    <a:lnTo>
                      <a:pt x="5313" y="0"/>
                    </a:lnTo>
                    <a:lnTo>
                      <a:pt x="0" y="5015"/>
                    </a:lnTo>
                    <a:lnTo>
                      <a:pt x="5359" y="51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33" name="Freeform 155">
                <a:extLst>
                  <a:ext uri="{FF2B5EF4-FFF2-40B4-BE49-F238E27FC236}">
                    <a16:creationId xmlns:a16="http://schemas.microsoft.com/office/drawing/2014/main" id="{C75C0ECC-B719-B3F9-0A22-65C2DFF25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" y="268"/>
                <a:ext cx="1237" cy="1180"/>
              </a:xfrm>
              <a:custGeom>
                <a:avLst/>
                <a:gdLst>
                  <a:gd name="T0" fmla="*/ 66 w 5359"/>
                  <a:gd name="T1" fmla="*/ 0 h 5015"/>
                  <a:gd name="T2" fmla="*/ 1 w 5359"/>
                  <a:gd name="T3" fmla="*/ 65 h 5015"/>
                  <a:gd name="T4" fmla="*/ 0 w 5359"/>
                  <a:gd name="T5" fmla="*/ 65 h 5015"/>
                  <a:gd name="T6" fmla="*/ 66 w 5359"/>
                  <a:gd name="T7" fmla="*/ 0 h 50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59"/>
                  <a:gd name="T13" fmla="*/ 0 h 5015"/>
                  <a:gd name="T14" fmla="*/ 5359 w 5359"/>
                  <a:gd name="T15" fmla="*/ 5015 h 50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59" h="5015">
                    <a:moveTo>
                      <a:pt x="5359" y="0"/>
                    </a:moveTo>
                    <a:lnTo>
                      <a:pt x="46" y="5015"/>
                    </a:lnTo>
                    <a:lnTo>
                      <a:pt x="0" y="4966"/>
                    </a:lnTo>
                    <a:lnTo>
                      <a:pt x="5359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34" name="Freeform 156">
                <a:extLst>
                  <a:ext uri="{FF2B5EF4-FFF2-40B4-BE49-F238E27FC236}">
                    <a16:creationId xmlns:a16="http://schemas.microsoft.com/office/drawing/2014/main" id="{960B9D2C-2253-A402-79E7-4C508FB5E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" y="268"/>
                <a:ext cx="1249" cy="1180"/>
              </a:xfrm>
              <a:custGeom>
                <a:avLst/>
                <a:gdLst>
                  <a:gd name="T0" fmla="*/ 67 w 5405"/>
                  <a:gd name="T1" fmla="*/ 1 h 5015"/>
                  <a:gd name="T2" fmla="*/ 66 w 5405"/>
                  <a:gd name="T3" fmla="*/ 0 h 5015"/>
                  <a:gd name="T4" fmla="*/ 0 w 5405"/>
                  <a:gd name="T5" fmla="*/ 65 h 5015"/>
                  <a:gd name="T6" fmla="*/ 1 w 5405"/>
                  <a:gd name="T7" fmla="*/ 65 h 5015"/>
                  <a:gd name="T8" fmla="*/ 67 w 5405"/>
                  <a:gd name="T9" fmla="*/ 1 h 50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05"/>
                  <a:gd name="T16" fmla="*/ 0 h 5015"/>
                  <a:gd name="T17" fmla="*/ 5405 w 5405"/>
                  <a:gd name="T18" fmla="*/ 5015 h 50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05" h="5015">
                    <a:moveTo>
                      <a:pt x="5405" y="51"/>
                    </a:moveTo>
                    <a:lnTo>
                      <a:pt x="5359" y="0"/>
                    </a:lnTo>
                    <a:lnTo>
                      <a:pt x="0" y="4966"/>
                    </a:lnTo>
                    <a:lnTo>
                      <a:pt x="46" y="5015"/>
                    </a:lnTo>
                    <a:lnTo>
                      <a:pt x="5405" y="51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35" name="Freeform 157">
                <a:extLst>
                  <a:ext uri="{FF2B5EF4-FFF2-40B4-BE49-F238E27FC236}">
                    <a16:creationId xmlns:a16="http://schemas.microsoft.com/office/drawing/2014/main" id="{62522072-5A13-F149-4B82-E7A33E55E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" y="928"/>
                <a:ext cx="65" cy="99"/>
              </a:xfrm>
              <a:custGeom>
                <a:avLst/>
                <a:gdLst>
                  <a:gd name="T0" fmla="*/ 0 w 279"/>
                  <a:gd name="T1" fmla="*/ 0 h 420"/>
                  <a:gd name="T2" fmla="*/ 3 w 279"/>
                  <a:gd name="T3" fmla="*/ 0 h 420"/>
                  <a:gd name="T4" fmla="*/ 1 w 279"/>
                  <a:gd name="T5" fmla="*/ 5 h 420"/>
                  <a:gd name="T6" fmla="*/ 0 60000 65536"/>
                  <a:gd name="T7" fmla="*/ 0 60000 65536"/>
                  <a:gd name="T8" fmla="*/ 0 60000 65536"/>
                  <a:gd name="T9" fmla="*/ 0 w 279"/>
                  <a:gd name="T10" fmla="*/ 0 h 420"/>
                  <a:gd name="T11" fmla="*/ 279 w 279"/>
                  <a:gd name="T12" fmla="*/ 420 h 4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" h="420">
                    <a:moveTo>
                      <a:pt x="0" y="0"/>
                    </a:moveTo>
                    <a:lnTo>
                      <a:pt x="279" y="0"/>
                    </a:lnTo>
                    <a:lnTo>
                      <a:pt x="70" y="420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36" name="Line 158">
                <a:extLst>
                  <a:ext uri="{FF2B5EF4-FFF2-40B4-BE49-F238E27FC236}">
                    <a16:creationId xmlns:a16="http://schemas.microsoft.com/office/drawing/2014/main" id="{82ADB954-C275-BB23-861A-0A8D265BD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9" y="928"/>
                <a:ext cx="16" cy="33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37" name="Freeform 159">
                <a:extLst>
                  <a:ext uri="{FF2B5EF4-FFF2-40B4-BE49-F238E27FC236}">
                    <a16:creationId xmlns:a16="http://schemas.microsoft.com/office/drawing/2014/main" id="{1BA4825A-52A5-EC0E-EF84-F4C113FBE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928"/>
                <a:ext cx="32" cy="99"/>
              </a:xfrm>
              <a:custGeom>
                <a:avLst/>
                <a:gdLst>
                  <a:gd name="T0" fmla="*/ 2 w 140"/>
                  <a:gd name="T1" fmla="*/ 0 h 420"/>
                  <a:gd name="T2" fmla="*/ 0 w 140"/>
                  <a:gd name="T3" fmla="*/ 2 h 420"/>
                  <a:gd name="T4" fmla="*/ 0 w 140"/>
                  <a:gd name="T5" fmla="*/ 4 h 420"/>
                  <a:gd name="T6" fmla="*/ 2 w 140"/>
                  <a:gd name="T7" fmla="*/ 5 h 4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0"/>
                  <a:gd name="T13" fmla="*/ 0 h 420"/>
                  <a:gd name="T14" fmla="*/ 140 w 140"/>
                  <a:gd name="T15" fmla="*/ 420 h 4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0" h="420">
                    <a:moveTo>
                      <a:pt x="140" y="0"/>
                    </a:moveTo>
                    <a:lnTo>
                      <a:pt x="0" y="140"/>
                    </a:lnTo>
                    <a:lnTo>
                      <a:pt x="0" y="280"/>
                    </a:lnTo>
                    <a:lnTo>
                      <a:pt x="140" y="420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38" name="Freeform 160">
                <a:extLst>
                  <a:ext uri="{FF2B5EF4-FFF2-40B4-BE49-F238E27FC236}">
                    <a16:creationId xmlns:a16="http://schemas.microsoft.com/office/drawing/2014/main" id="{0C762C1E-5C60-243A-EC21-DACF3496D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" y="928"/>
                <a:ext cx="65" cy="99"/>
              </a:xfrm>
              <a:custGeom>
                <a:avLst/>
                <a:gdLst>
                  <a:gd name="T0" fmla="*/ 1 w 279"/>
                  <a:gd name="T1" fmla="*/ 5 h 420"/>
                  <a:gd name="T2" fmla="*/ 0 w 279"/>
                  <a:gd name="T3" fmla="*/ 5 h 420"/>
                  <a:gd name="T4" fmla="*/ 0 w 279"/>
                  <a:gd name="T5" fmla="*/ 4 h 420"/>
                  <a:gd name="T6" fmla="*/ 1 w 279"/>
                  <a:gd name="T7" fmla="*/ 3 h 420"/>
                  <a:gd name="T8" fmla="*/ 3 w 279"/>
                  <a:gd name="T9" fmla="*/ 3 h 420"/>
                  <a:gd name="T10" fmla="*/ 3 w 279"/>
                  <a:gd name="T11" fmla="*/ 2 h 420"/>
                  <a:gd name="T12" fmla="*/ 3 w 279"/>
                  <a:gd name="T13" fmla="*/ 1 h 420"/>
                  <a:gd name="T14" fmla="*/ 3 w 279"/>
                  <a:gd name="T15" fmla="*/ 0 h 420"/>
                  <a:gd name="T16" fmla="*/ 1 w 279"/>
                  <a:gd name="T17" fmla="*/ 0 h 420"/>
                  <a:gd name="T18" fmla="*/ 0 w 279"/>
                  <a:gd name="T19" fmla="*/ 1 h 420"/>
                  <a:gd name="T20" fmla="*/ 0 w 279"/>
                  <a:gd name="T21" fmla="*/ 2 h 420"/>
                  <a:gd name="T22" fmla="*/ 1 w 279"/>
                  <a:gd name="T23" fmla="*/ 3 h 4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9"/>
                  <a:gd name="T37" fmla="*/ 0 h 420"/>
                  <a:gd name="T38" fmla="*/ 279 w 279"/>
                  <a:gd name="T39" fmla="*/ 420 h 4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9" h="420">
                    <a:moveTo>
                      <a:pt x="69" y="420"/>
                    </a:moveTo>
                    <a:lnTo>
                      <a:pt x="0" y="350"/>
                    </a:lnTo>
                    <a:lnTo>
                      <a:pt x="0" y="280"/>
                    </a:lnTo>
                    <a:lnTo>
                      <a:pt x="69" y="210"/>
                    </a:lnTo>
                    <a:lnTo>
                      <a:pt x="209" y="210"/>
                    </a:lnTo>
                    <a:lnTo>
                      <a:pt x="279" y="140"/>
                    </a:lnTo>
                    <a:lnTo>
                      <a:pt x="279" y="70"/>
                    </a:lnTo>
                    <a:lnTo>
                      <a:pt x="209" y="0"/>
                    </a:lnTo>
                    <a:lnTo>
                      <a:pt x="69" y="0"/>
                    </a:lnTo>
                    <a:lnTo>
                      <a:pt x="0" y="70"/>
                    </a:lnTo>
                    <a:lnTo>
                      <a:pt x="0" y="140"/>
                    </a:lnTo>
                    <a:lnTo>
                      <a:pt x="69" y="210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39" name="Freeform 161">
                <a:extLst>
                  <a:ext uri="{FF2B5EF4-FFF2-40B4-BE49-F238E27FC236}">
                    <a16:creationId xmlns:a16="http://schemas.microsoft.com/office/drawing/2014/main" id="{63095289-F9B6-94CD-C6A1-6F16A4051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" y="977"/>
                <a:ext cx="49" cy="50"/>
              </a:xfrm>
              <a:custGeom>
                <a:avLst/>
                <a:gdLst>
                  <a:gd name="T0" fmla="*/ 2 w 210"/>
                  <a:gd name="T1" fmla="*/ 0 h 210"/>
                  <a:gd name="T2" fmla="*/ 3 w 210"/>
                  <a:gd name="T3" fmla="*/ 1 h 210"/>
                  <a:gd name="T4" fmla="*/ 3 w 210"/>
                  <a:gd name="T5" fmla="*/ 2 h 210"/>
                  <a:gd name="T6" fmla="*/ 2 w 210"/>
                  <a:gd name="T7" fmla="*/ 3 h 210"/>
                  <a:gd name="T8" fmla="*/ 0 w 210"/>
                  <a:gd name="T9" fmla="*/ 3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"/>
                  <a:gd name="T16" fmla="*/ 0 h 210"/>
                  <a:gd name="T17" fmla="*/ 210 w 210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" h="210">
                    <a:moveTo>
                      <a:pt x="140" y="0"/>
                    </a:moveTo>
                    <a:lnTo>
                      <a:pt x="210" y="70"/>
                    </a:lnTo>
                    <a:lnTo>
                      <a:pt x="210" y="140"/>
                    </a:lnTo>
                    <a:lnTo>
                      <a:pt x="140" y="210"/>
                    </a:lnTo>
                    <a:lnTo>
                      <a:pt x="0" y="210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40" name="Line 162">
                <a:extLst>
                  <a:ext uri="{FF2B5EF4-FFF2-40B4-BE49-F238E27FC236}">
                    <a16:creationId xmlns:a16="http://schemas.microsoft.com/office/drawing/2014/main" id="{B241ADB3-B4CC-E7D0-551D-29F0D3A1F7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79" y="928"/>
                <a:ext cx="16" cy="33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41" name="Freeform 163">
                <a:extLst>
                  <a:ext uri="{FF2B5EF4-FFF2-40B4-BE49-F238E27FC236}">
                    <a16:creationId xmlns:a16="http://schemas.microsoft.com/office/drawing/2014/main" id="{01FE74EB-0905-2471-3855-6FEA14DA3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" y="928"/>
                <a:ext cx="31" cy="99"/>
              </a:xfrm>
              <a:custGeom>
                <a:avLst/>
                <a:gdLst>
                  <a:gd name="T0" fmla="*/ 0 w 139"/>
                  <a:gd name="T1" fmla="*/ 0 h 420"/>
                  <a:gd name="T2" fmla="*/ 2 w 139"/>
                  <a:gd name="T3" fmla="*/ 2 h 420"/>
                  <a:gd name="T4" fmla="*/ 2 w 139"/>
                  <a:gd name="T5" fmla="*/ 4 h 420"/>
                  <a:gd name="T6" fmla="*/ 0 w 139"/>
                  <a:gd name="T7" fmla="*/ 5 h 4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9"/>
                  <a:gd name="T13" fmla="*/ 0 h 420"/>
                  <a:gd name="T14" fmla="*/ 139 w 139"/>
                  <a:gd name="T15" fmla="*/ 420 h 4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9" h="420">
                    <a:moveTo>
                      <a:pt x="0" y="0"/>
                    </a:moveTo>
                    <a:lnTo>
                      <a:pt x="139" y="140"/>
                    </a:lnTo>
                    <a:lnTo>
                      <a:pt x="139" y="280"/>
                    </a:lnTo>
                    <a:lnTo>
                      <a:pt x="0" y="420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42" name="Freeform 164">
                <a:extLst>
                  <a:ext uri="{FF2B5EF4-FFF2-40B4-BE49-F238E27FC236}">
                    <a16:creationId xmlns:a16="http://schemas.microsoft.com/office/drawing/2014/main" id="{F52C142E-0D84-9F46-AC32-0C4065B39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" y="1391"/>
                <a:ext cx="13" cy="79"/>
              </a:xfrm>
              <a:custGeom>
                <a:avLst/>
                <a:gdLst>
                  <a:gd name="T0" fmla="*/ 0 w 56"/>
                  <a:gd name="T1" fmla="*/ 1 h 336"/>
                  <a:gd name="T2" fmla="*/ 1 w 56"/>
                  <a:gd name="T3" fmla="*/ 0 h 336"/>
                  <a:gd name="T4" fmla="*/ 1 w 56"/>
                  <a:gd name="T5" fmla="*/ 4 h 336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336"/>
                  <a:gd name="T11" fmla="*/ 56 w 56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336">
                    <a:moveTo>
                      <a:pt x="0" y="57"/>
                    </a:moveTo>
                    <a:lnTo>
                      <a:pt x="56" y="0"/>
                    </a:lnTo>
                    <a:lnTo>
                      <a:pt x="56" y="336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43" name="Line 165">
                <a:extLst>
                  <a:ext uri="{FF2B5EF4-FFF2-40B4-BE49-F238E27FC236}">
                    <a16:creationId xmlns:a16="http://schemas.microsoft.com/office/drawing/2014/main" id="{BD59F347-AE15-DD1B-1AAF-EB5298E63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" y="1470"/>
                <a:ext cx="25" cy="1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44" name="Line 166">
                <a:extLst>
                  <a:ext uri="{FF2B5EF4-FFF2-40B4-BE49-F238E27FC236}">
                    <a16:creationId xmlns:a16="http://schemas.microsoft.com/office/drawing/2014/main" id="{99063A42-2113-D779-0708-9EB8F2250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7" y="1391"/>
                <a:ext cx="13" cy="26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45" name="Freeform 167">
                <a:extLst>
                  <a:ext uri="{FF2B5EF4-FFF2-40B4-BE49-F238E27FC236}">
                    <a16:creationId xmlns:a16="http://schemas.microsoft.com/office/drawing/2014/main" id="{EB6C85B0-FFE4-28B1-0B26-285BD6256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5" y="730"/>
                <a:ext cx="52" cy="40"/>
              </a:xfrm>
              <a:custGeom>
                <a:avLst/>
                <a:gdLst>
                  <a:gd name="T0" fmla="*/ 0 w 225"/>
                  <a:gd name="T1" fmla="*/ 1 h 169"/>
                  <a:gd name="T2" fmla="*/ 1 w 225"/>
                  <a:gd name="T3" fmla="*/ 0 h 169"/>
                  <a:gd name="T4" fmla="*/ 2 w 225"/>
                  <a:gd name="T5" fmla="*/ 0 h 169"/>
                  <a:gd name="T6" fmla="*/ 3 w 225"/>
                  <a:gd name="T7" fmla="*/ 1 h 169"/>
                  <a:gd name="T8" fmla="*/ 3 w 225"/>
                  <a:gd name="T9" fmla="*/ 1 h 169"/>
                  <a:gd name="T10" fmla="*/ 2 w 225"/>
                  <a:gd name="T11" fmla="*/ 2 h 169"/>
                  <a:gd name="T12" fmla="*/ 1 w 225"/>
                  <a:gd name="T13" fmla="*/ 2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69"/>
                  <a:gd name="T23" fmla="*/ 225 w 22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69">
                    <a:moveTo>
                      <a:pt x="0" y="56"/>
                    </a:moveTo>
                    <a:lnTo>
                      <a:pt x="56" y="0"/>
                    </a:lnTo>
                    <a:lnTo>
                      <a:pt x="169" y="0"/>
                    </a:lnTo>
                    <a:lnTo>
                      <a:pt x="225" y="56"/>
                    </a:lnTo>
                    <a:lnTo>
                      <a:pt x="225" y="113"/>
                    </a:lnTo>
                    <a:lnTo>
                      <a:pt x="169" y="169"/>
                    </a:lnTo>
                    <a:lnTo>
                      <a:pt x="113" y="169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46" name="Freeform 168">
                <a:extLst>
                  <a:ext uri="{FF2B5EF4-FFF2-40B4-BE49-F238E27FC236}">
                    <a16:creationId xmlns:a16="http://schemas.microsoft.com/office/drawing/2014/main" id="{499FA2DC-6BD5-44E9-8D0E-020EE5700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5" y="770"/>
                <a:ext cx="52" cy="39"/>
              </a:xfrm>
              <a:custGeom>
                <a:avLst/>
                <a:gdLst>
                  <a:gd name="T0" fmla="*/ 2 w 225"/>
                  <a:gd name="T1" fmla="*/ 0 h 167"/>
                  <a:gd name="T2" fmla="*/ 3 w 225"/>
                  <a:gd name="T3" fmla="*/ 1 h 167"/>
                  <a:gd name="T4" fmla="*/ 3 w 225"/>
                  <a:gd name="T5" fmla="*/ 1 h 167"/>
                  <a:gd name="T6" fmla="*/ 2 w 225"/>
                  <a:gd name="T7" fmla="*/ 2 h 167"/>
                  <a:gd name="T8" fmla="*/ 1 w 225"/>
                  <a:gd name="T9" fmla="*/ 2 h 167"/>
                  <a:gd name="T10" fmla="*/ 0 w 225"/>
                  <a:gd name="T11" fmla="*/ 1 h 1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5"/>
                  <a:gd name="T19" fmla="*/ 0 h 167"/>
                  <a:gd name="T20" fmla="*/ 225 w 225"/>
                  <a:gd name="T21" fmla="*/ 167 h 1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5" h="167">
                    <a:moveTo>
                      <a:pt x="169" y="0"/>
                    </a:moveTo>
                    <a:lnTo>
                      <a:pt x="225" y="55"/>
                    </a:lnTo>
                    <a:lnTo>
                      <a:pt x="225" y="111"/>
                    </a:lnTo>
                    <a:lnTo>
                      <a:pt x="169" y="167"/>
                    </a:lnTo>
                    <a:lnTo>
                      <a:pt x="56" y="167"/>
                    </a:lnTo>
                    <a:lnTo>
                      <a:pt x="0" y="111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47" name="Line 169">
                <a:extLst>
                  <a:ext uri="{FF2B5EF4-FFF2-40B4-BE49-F238E27FC236}">
                    <a16:creationId xmlns:a16="http://schemas.microsoft.com/office/drawing/2014/main" id="{6348682D-35D6-5708-0D61-A10C001F78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2" y="730"/>
                <a:ext cx="13" cy="27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48" name="Freeform 170">
                <a:extLst>
                  <a:ext uri="{FF2B5EF4-FFF2-40B4-BE49-F238E27FC236}">
                    <a16:creationId xmlns:a16="http://schemas.microsoft.com/office/drawing/2014/main" id="{33EAB368-D883-2E97-4C39-16541E918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730"/>
                <a:ext cx="26" cy="79"/>
              </a:xfrm>
              <a:custGeom>
                <a:avLst/>
                <a:gdLst>
                  <a:gd name="T0" fmla="*/ 1 w 112"/>
                  <a:gd name="T1" fmla="*/ 0 h 336"/>
                  <a:gd name="T2" fmla="*/ 0 w 112"/>
                  <a:gd name="T3" fmla="*/ 1 h 336"/>
                  <a:gd name="T4" fmla="*/ 0 w 112"/>
                  <a:gd name="T5" fmla="*/ 3 h 336"/>
                  <a:gd name="T6" fmla="*/ 1 w 112"/>
                  <a:gd name="T7" fmla="*/ 4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336"/>
                  <a:gd name="T14" fmla="*/ 112 w 112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336">
                    <a:moveTo>
                      <a:pt x="112" y="0"/>
                    </a:moveTo>
                    <a:lnTo>
                      <a:pt x="0" y="113"/>
                    </a:lnTo>
                    <a:lnTo>
                      <a:pt x="0" y="224"/>
                    </a:lnTo>
                    <a:lnTo>
                      <a:pt x="112" y="336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49" name="Freeform 171">
                <a:extLst>
                  <a:ext uri="{FF2B5EF4-FFF2-40B4-BE49-F238E27FC236}">
                    <a16:creationId xmlns:a16="http://schemas.microsoft.com/office/drawing/2014/main" id="{0BF81221-9667-82FD-6F3E-EDBF6F348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2" y="730"/>
                <a:ext cx="52" cy="79"/>
              </a:xfrm>
              <a:custGeom>
                <a:avLst/>
                <a:gdLst>
                  <a:gd name="T0" fmla="*/ 3 w 224"/>
                  <a:gd name="T1" fmla="*/ 3 h 336"/>
                  <a:gd name="T2" fmla="*/ 0 w 224"/>
                  <a:gd name="T3" fmla="*/ 3 h 336"/>
                  <a:gd name="T4" fmla="*/ 2 w 224"/>
                  <a:gd name="T5" fmla="*/ 0 h 336"/>
                  <a:gd name="T6" fmla="*/ 2 w 224"/>
                  <a:gd name="T7" fmla="*/ 4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4"/>
                  <a:gd name="T13" fmla="*/ 0 h 336"/>
                  <a:gd name="T14" fmla="*/ 224 w 22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4" h="336">
                    <a:moveTo>
                      <a:pt x="224" y="224"/>
                    </a:moveTo>
                    <a:lnTo>
                      <a:pt x="0" y="224"/>
                    </a:lnTo>
                    <a:lnTo>
                      <a:pt x="168" y="0"/>
                    </a:lnTo>
                    <a:lnTo>
                      <a:pt x="168" y="336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50" name="Line 172">
                <a:extLst>
                  <a:ext uri="{FF2B5EF4-FFF2-40B4-BE49-F238E27FC236}">
                    <a16:creationId xmlns:a16="http://schemas.microsoft.com/office/drawing/2014/main" id="{CBAAB6FE-DCB2-D66F-ECDB-9FFF6C902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61" y="730"/>
                <a:ext cx="12" cy="27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51" name="Freeform 173">
                <a:extLst>
                  <a:ext uri="{FF2B5EF4-FFF2-40B4-BE49-F238E27FC236}">
                    <a16:creationId xmlns:a16="http://schemas.microsoft.com/office/drawing/2014/main" id="{D91F64D6-E94A-B18F-488A-F09F1BCDD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9" y="730"/>
                <a:ext cx="26" cy="79"/>
              </a:xfrm>
              <a:custGeom>
                <a:avLst/>
                <a:gdLst>
                  <a:gd name="T0" fmla="*/ 0 w 113"/>
                  <a:gd name="T1" fmla="*/ 0 h 336"/>
                  <a:gd name="T2" fmla="*/ 1 w 113"/>
                  <a:gd name="T3" fmla="*/ 1 h 336"/>
                  <a:gd name="T4" fmla="*/ 1 w 113"/>
                  <a:gd name="T5" fmla="*/ 3 h 336"/>
                  <a:gd name="T6" fmla="*/ 0 w 113"/>
                  <a:gd name="T7" fmla="*/ 4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336"/>
                  <a:gd name="T14" fmla="*/ 113 w 113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336">
                    <a:moveTo>
                      <a:pt x="0" y="0"/>
                    </a:moveTo>
                    <a:lnTo>
                      <a:pt x="113" y="113"/>
                    </a:lnTo>
                    <a:lnTo>
                      <a:pt x="113" y="224"/>
                    </a:lnTo>
                    <a:lnTo>
                      <a:pt x="0" y="336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52" name="Freeform 174">
                <a:extLst>
                  <a:ext uri="{FF2B5EF4-FFF2-40B4-BE49-F238E27FC236}">
                    <a16:creationId xmlns:a16="http://schemas.microsoft.com/office/drawing/2014/main" id="{70A506F1-FDD2-76A3-B6CD-A4975626C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814"/>
                <a:ext cx="86" cy="87"/>
              </a:xfrm>
              <a:custGeom>
                <a:avLst/>
                <a:gdLst>
                  <a:gd name="T0" fmla="*/ 5 w 368"/>
                  <a:gd name="T1" fmla="*/ 2 h 369"/>
                  <a:gd name="T2" fmla="*/ 4 w 368"/>
                  <a:gd name="T3" fmla="*/ 1 h 369"/>
                  <a:gd name="T4" fmla="*/ 2 w 368"/>
                  <a:gd name="T5" fmla="*/ 0 h 369"/>
                  <a:gd name="T6" fmla="*/ 1 w 368"/>
                  <a:gd name="T7" fmla="*/ 1 h 369"/>
                  <a:gd name="T8" fmla="*/ 0 w 368"/>
                  <a:gd name="T9" fmla="*/ 2 h 369"/>
                  <a:gd name="T10" fmla="*/ 1 w 368"/>
                  <a:gd name="T11" fmla="*/ 4 h 369"/>
                  <a:gd name="T12" fmla="*/ 2 w 368"/>
                  <a:gd name="T13" fmla="*/ 5 h 369"/>
                  <a:gd name="T14" fmla="*/ 4 w 368"/>
                  <a:gd name="T15" fmla="*/ 4 h 369"/>
                  <a:gd name="T16" fmla="*/ 5 w 368"/>
                  <a:gd name="T17" fmla="*/ 2 h 3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8"/>
                  <a:gd name="T28" fmla="*/ 0 h 369"/>
                  <a:gd name="T29" fmla="*/ 368 w 368"/>
                  <a:gd name="T30" fmla="*/ 369 h 3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8" h="369">
                    <a:moveTo>
                      <a:pt x="368" y="185"/>
                    </a:moveTo>
                    <a:lnTo>
                      <a:pt x="314" y="54"/>
                    </a:lnTo>
                    <a:lnTo>
                      <a:pt x="184" y="0"/>
                    </a:lnTo>
                    <a:lnTo>
                      <a:pt x="54" y="54"/>
                    </a:lnTo>
                    <a:lnTo>
                      <a:pt x="0" y="185"/>
                    </a:lnTo>
                    <a:lnTo>
                      <a:pt x="54" y="315"/>
                    </a:lnTo>
                    <a:lnTo>
                      <a:pt x="184" y="369"/>
                    </a:lnTo>
                    <a:lnTo>
                      <a:pt x="314" y="315"/>
                    </a:lnTo>
                    <a:lnTo>
                      <a:pt x="368" y="185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53" name="Freeform 175">
                <a:extLst>
                  <a:ext uri="{FF2B5EF4-FFF2-40B4-BE49-F238E27FC236}">
                    <a16:creationId xmlns:a16="http://schemas.microsoft.com/office/drawing/2014/main" id="{FA922F0D-6EB1-4C8B-7757-1AAA5D838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109"/>
                <a:ext cx="51" cy="79"/>
              </a:xfrm>
              <a:custGeom>
                <a:avLst/>
                <a:gdLst>
                  <a:gd name="T0" fmla="*/ 0 w 224"/>
                  <a:gd name="T1" fmla="*/ 1 h 336"/>
                  <a:gd name="T2" fmla="*/ 1 w 224"/>
                  <a:gd name="T3" fmla="*/ 0 h 336"/>
                  <a:gd name="T4" fmla="*/ 2 w 224"/>
                  <a:gd name="T5" fmla="*/ 0 h 336"/>
                  <a:gd name="T6" fmla="*/ 3 w 224"/>
                  <a:gd name="T7" fmla="*/ 1 h 336"/>
                  <a:gd name="T8" fmla="*/ 3 w 224"/>
                  <a:gd name="T9" fmla="*/ 1 h 336"/>
                  <a:gd name="T10" fmla="*/ 2 w 224"/>
                  <a:gd name="T11" fmla="*/ 2 h 336"/>
                  <a:gd name="T12" fmla="*/ 1 w 224"/>
                  <a:gd name="T13" fmla="*/ 2 h 336"/>
                  <a:gd name="T14" fmla="*/ 0 w 224"/>
                  <a:gd name="T15" fmla="*/ 3 h 336"/>
                  <a:gd name="T16" fmla="*/ 0 w 224"/>
                  <a:gd name="T17" fmla="*/ 4 h 336"/>
                  <a:gd name="T18" fmla="*/ 3 w 224"/>
                  <a:gd name="T19" fmla="*/ 4 h 3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4"/>
                  <a:gd name="T31" fmla="*/ 0 h 336"/>
                  <a:gd name="T32" fmla="*/ 224 w 224"/>
                  <a:gd name="T33" fmla="*/ 336 h 3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4" h="336">
                    <a:moveTo>
                      <a:pt x="0" y="56"/>
                    </a:moveTo>
                    <a:lnTo>
                      <a:pt x="57" y="0"/>
                    </a:lnTo>
                    <a:lnTo>
                      <a:pt x="168" y="0"/>
                    </a:lnTo>
                    <a:lnTo>
                      <a:pt x="224" y="56"/>
                    </a:lnTo>
                    <a:lnTo>
                      <a:pt x="224" y="112"/>
                    </a:lnTo>
                    <a:lnTo>
                      <a:pt x="168" y="168"/>
                    </a:lnTo>
                    <a:lnTo>
                      <a:pt x="57" y="168"/>
                    </a:lnTo>
                    <a:lnTo>
                      <a:pt x="0" y="223"/>
                    </a:lnTo>
                    <a:lnTo>
                      <a:pt x="0" y="336"/>
                    </a:lnTo>
                    <a:lnTo>
                      <a:pt x="224" y="336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54" name="Line 176">
                <a:extLst>
                  <a:ext uri="{FF2B5EF4-FFF2-40B4-BE49-F238E27FC236}">
                    <a16:creationId xmlns:a16="http://schemas.microsoft.com/office/drawing/2014/main" id="{9DEBCDC9-6257-CC30-1E26-31D79ECB94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5" y="109"/>
                <a:ext cx="12" cy="26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55" name="Freeform 177">
                <a:extLst>
                  <a:ext uri="{FF2B5EF4-FFF2-40B4-BE49-F238E27FC236}">
                    <a16:creationId xmlns:a16="http://schemas.microsoft.com/office/drawing/2014/main" id="{8F81CD2F-D942-F673-BF7A-61A932817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" y="730"/>
                <a:ext cx="52" cy="79"/>
              </a:xfrm>
              <a:custGeom>
                <a:avLst/>
                <a:gdLst>
                  <a:gd name="T0" fmla="*/ 3 w 224"/>
                  <a:gd name="T1" fmla="*/ 3 h 336"/>
                  <a:gd name="T2" fmla="*/ 0 w 224"/>
                  <a:gd name="T3" fmla="*/ 3 h 336"/>
                  <a:gd name="T4" fmla="*/ 2 w 224"/>
                  <a:gd name="T5" fmla="*/ 0 h 336"/>
                  <a:gd name="T6" fmla="*/ 2 w 224"/>
                  <a:gd name="T7" fmla="*/ 4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4"/>
                  <a:gd name="T13" fmla="*/ 0 h 336"/>
                  <a:gd name="T14" fmla="*/ 224 w 22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4" h="336">
                    <a:moveTo>
                      <a:pt x="224" y="224"/>
                    </a:moveTo>
                    <a:lnTo>
                      <a:pt x="0" y="224"/>
                    </a:lnTo>
                    <a:lnTo>
                      <a:pt x="169" y="0"/>
                    </a:lnTo>
                    <a:lnTo>
                      <a:pt x="169" y="336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56" name="Line 178">
                <a:extLst>
                  <a:ext uri="{FF2B5EF4-FFF2-40B4-BE49-F238E27FC236}">
                    <a16:creationId xmlns:a16="http://schemas.microsoft.com/office/drawing/2014/main" id="{EA5482C3-F510-B16C-7A30-6412F7E41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0" y="730"/>
                <a:ext cx="14" cy="27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57" name="Line 179">
                <a:extLst>
                  <a:ext uri="{FF2B5EF4-FFF2-40B4-BE49-F238E27FC236}">
                    <a16:creationId xmlns:a16="http://schemas.microsoft.com/office/drawing/2014/main" id="{55BDA2D9-6AE5-8BF7-78E2-495F83729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0" y="730"/>
                <a:ext cx="12" cy="27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58" name="Freeform 180">
                <a:extLst>
                  <a:ext uri="{FF2B5EF4-FFF2-40B4-BE49-F238E27FC236}">
                    <a16:creationId xmlns:a16="http://schemas.microsoft.com/office/drawing/2014/main" id="{C0D041E2-AFCC-503B-D634-6EDE365FE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5" y="1124"/>
                <a:ext cx="65" cy="99"/>
              </a:xfrm>
              <a:custGeom>
                <a:avLst/>
                <a:gdLst>
                  <a:gd name="T0" fmla="*/ 1 w 279"/>
                  <a:gd name="T1" fmla="*/ 5 h 420"/>
                  <a:gd name="T2" fmla="*/ 0 w 279"/>
                  <a:gd name="T3" fmla="*/ 5 h 420"/>
                  <a:gd name="T4" fmla="*/ 0 w 279"/>
                  <a:gd name="T5" fmla="*/ 4 h 420"/>
                  <a:gd name="T6" fmla="*/ 1 w 279"/>
                  <a:gd name="T7" fmla="*/ 3 h 420"/>
                  <a:gd name="T8" fmla="*/ 3 w 279"/>
                  <a:gd name="T9" fmla="*/ 3 h 420"/>
                  <a:gd name="T10" fmla="*/ 3 w 279"/>
                  <a:gd name="T11" fmla="*/ 2 h 420"/>
                  <a:gd name="T12" fmla="*/ 3 w 279"/>
                  <a:gd name="T13" fmla="*/ 1 h 420"/>
                  <a:gd name="T14" fmla="*/ 3 w 279"/>
                  <a:gd name="T15" fmla="*/ 0 h 420"/>
                  <a:gd name="T16" fmla="*/ 1 w 279"/>
                  <a:gd name="T17" fmla="*/ 0 h 420"/>
                  <a:gd name="T18" fmla="*/ 0 w 279"/>
                  <a:gd name="T19" fmla="*/ 1 h 420"/>
                  <a:gd name="T20" fmla="*/ 0 w 279"/>
                  <a:gd name="T21" fmla="*/ 2 h 420"/>
                  <a:gd name="T22" fmla="*/ 1 w 279"/>
                  <a:gd name="T23" fmla="*/ 3 h 4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9"/>
                  <a:gd name="T37" fmla="*/ 0 h 420"/>
                  <a:gd name="T38" fmla="*/ 279 w 279"/>
                  <a:gd name="T39" fmla="*/ 420 h 4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9" h="420">
                    <a:moveTo>
                      <a:pt x="69" y="420"/>
                    </a:moveTo>
                    <a:lnTo>
                      <a:pt x="0" y="350"/>
                    </a:lnTo>
                    <a:lnTo>
                      <a:pt x="0" y="280"/>
                    </a:lnTo>
                    <a:lnTo>
                      <a:pt x="69" y="210"/>
                    </a:lnTo>
                    <a:lnTo>
                      <a:pt x="209" y="210"/>
                    </a:lnTo>
                    <a:lnTo>
                      <a:pt x="279" y="140"/>
                    </a:lnTo>
                    <a:lnTo>
                      <a:pt x="279" y="70"/>
                    </a:lnTo>
                    <a:lnTo>
                      <a:pt x="209" y="0"/>
                    </a:lnTo>
                    <a:lnTo>
                      <a:pt x="69" y="0"/>
                    </a:lnTo>
                    <a:lnTo>
                      <a:pt x="0" y="70"/>
                    </a:lnTo>
                    <a:lnTo>
                      <a:pt x="0" y="140"/>
                    </a:lnTo>
                    <a:lnTo>
                      <a:pt x="69" y="210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59" name="Freeform 181">
                <a:extLst>
                  <a:ext uri="{FF2B5EF4-FFF2-40B4-BE49-F238E27FC236}">
                    <a16:creationId xmlns:a16="http://schemas.microsoft.com/office/drawing/2014/main" id="{58DDF5D7-6D4E-435F-AE7E-E117942AC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2" y="1174"/>
                <a:ext cx="48" cy="49"/>
              </a:xfrm>
              <a:custGeom>
                <a:avLst/>
                <a:gdLst>
                  <a:gd name="T0" fmla="*/ 2 w 210"/>
                  <a:gd name="T1" fmla="*/ 0 h 210"/>
                  <a:gd name="T2" fmla="*/ 3 w 210"/>
                  <a:gd name="T3" fmla="*/ 1 h 210"/>
                  <a:gd name="T4" fmla="*/ 3 w 210"/>
                  <a:gd name="T5" fmla="*/ 2 h 210"/>
                  <a:gd name="T6" fmla="*/ 2 w 210"/>
                  <a:gd name="T7" fmla="*/ 3 h 210"/>
                  <a:gd name="T8" fmla="*/ 0 w 210"/>
                  <a:gd name="T9" fmla="*/ 3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"/>
                  <a:gd name="T16" fmla="*/ 0 h 210"/>
                  <a:gd name="T17" fmla="*/ 210 w 210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" h="210">
                    <a:moveTo>
                      <a:pt x="140" y="0"/>
                    </a:moveTo>
                    <a:lnTo>
                      <a:pt x="210" y="70"/>
                    </a:lnTo>
                    <a:lnTo>
                      <a:pt x="210" y="140"/>
                    </a:lnTo>
                    <a:lnTo>
                      <a:pt x="140" y="210"/>
                    </a:lnTo>
                    <a:lnTo>
                      <a:pt x="0" y="210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60" name="Line 182">
                <a:extLst>
                  <a:ext uri="{FF2B5EF4-FFF2-40B4-BE49-F238E27FC236}">
                    <a16:creationId xmlns:a16="http://schemas.microsoft.com/office/drawing/2014/main" id="{4C130AAF-8AFB-BF33-6978-8BBA771884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2" y="1124"/>
                <a:ext cx="17" cy="33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61" name="Line 183">
                <a:extLst>
                  <a:ext uri="{FF2B5EF4-FFF2-40B4-BE49-F238E27FC236}">
                    <a16:creationId xmlns:a16="http://schemas.microsoft.com/office/drawing/2014/main" id="{BD9AF7FF-AC0F-A5E7-879C-55654D1EC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1" y="1124"/>
                <a:ext cx="16" cy="33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62" name="Freeform 184">
                <a:extLst>
                  <a:ext uri="{FF2B5EF4-FFF2-40B4-BE49-F238E27FC236}">
                    <a16:creationId xmlns:a16="http://schemas.microsoft.com/office/drawing/2014/main" id="{7E252A5E-7D51-B949-6A84-BA787B330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1" y="563"/>
                <a:ext cx="65" cy="99"/>
              </a:xfrm>
              <a:custGeom>
                <a:avLst/>
                <a:gdLst>
                  <a:gd name="T0" fmla="*/ 0 w 279"/>
                  <a:gd name="T1" fmla="*/ 3 h 420"/>
                  <a:gd name="T2" fmla="*/ 3 w 279"/>
                  <a:gd name="T3" fmla="*/ 3 h 420"/>
                  <a:gd name="T4" fmla="*/ 3 w 279"/>
                  <a:gd name="T5" fmla="*/ 4 h 420"/>
                  <a:gd name="T6" fmla="*/ 3 w 279"/>
                  <a:gd name="T7" fmla="*/ 5 h 420"/>
                  <a:gd name="T8" fmla="*/ 3 w 279"/>
                  <a:gd name="T9" fmla="*/ 5 h 420"/>
                  <a:gd name="T10" fmla="*/ 1 w 279"/>
                  <a:gd name="T11" fmla="*/ 5 h 420"/>
                  <a:gd name="T12" fmla="*/ 0 w 279"/>
                  <a:gd name="T13" fmla="*/ 5 h 420"/>
                  <a:gd name="T14" fmla="*/ 0 w 279"/>
                  <a:gd name="T15" fmla="*/ 2 h 420"/>
                  <a:gd name="T16" fmla="*/ 2 w 279"/>
                  <a:gd name="T17" fmla="*/ 0 h 420"/>
                  <a:gd name="T18" fmla="*/ 3 w 279"/>
                  <a:gd name="T19" fmla="*/ 0 h 4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9"/>
                  <a:gd name="T31" fmla="*/ 0 h 420"/>
                  <a:gd name="T32" fmla="*/ 279 w 279"/>
                  <a:gd name="T33" fmla="*/ 420 h 4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9" h="420">
                    <a:moveTo>
                      <a:pt x="0" y="210"/>
                    </a:moveTo>
                    <a:lnTo>
                      <a:pt x="209" y="210"/>
                    </a:lnTo>
                    <a:lnTo>
                      <a:pt x="279" y="280"/>
                    </a:lnTo>
                    <a:lnTo>
                      <a:pt x="279" y="350"/>
                    </a:lnTo>
                    <a:lnTo>
                      <a:pt x="209" y="420"/>
                    </a:lnTo>
                    <a:lnTo>
                      <a:pt x="70" y="420"/>
                    </a:lnTo>
                    <a:lnTo>
                      <a:pt x="0" y="350"/>
                    </a:lnTo>
                    <a:lnTo>
                      <a:pt x="0" y="140"/>
                    </a:lnTo>
                    <a:lnTo>
                      <a:pt x="140" y="0"/>
                    </a:lnTo>
                    <a:lnTo>
                      <a:pt x="209" y="0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63" name="Line 185">
                <a:extLst>
                  <a:ext uri="{FF2B5EF4-FFF2-40B4-BE49-F238E27FC236}">
                    <a16:creationId xmlns:a16="http://schemas.microsoft.com/office/drawing/2014/main" id="{2062856A-86FA-D9E5-9E82-E0CF3BF2AD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8" y="563"/>
                <a:ext cx="17" cy="33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64" name="Line 186">
                <a:extLst>
                  <a:ext uri="{FF2B5EF4-FFF2-40B4-BE49-F238E27FC236}">
                    <a16:creationId xmlns:a16="http://schemas.microsoft.com/office/drawing/2014/main" id="{878DFA4D-5FCE-6785-9096-E74387F949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7" y="563"/>
                <a:ext cx="16" cy="33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65" name="Freeform 187">
                <a:extLst>
                  <a:ext uri="{FF2B5EF4-FFF2-40B4-BE49-F238E27FC236}">
                    <a16:creationId xmlns:a16="http://schemas.microsoft.com/office/drawing/2014/main" id="{A114BCE2-BF39-F5CF-1ED3-FED932AB9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4" y="814"/>
                <a:ext cx="85" cy="87"/>
              </a:xfrm>
              <a:custGeom>
                <a:avLst/>
                <a:gdLst>
                  <a:gd name="T0" fmla="*/ 5 w 368"/>
                  <a:gd name="T1" fmla="*/ 2 h 369"/>
                  <a:gd name="T2" fmla="*/ 4 w 368"/>
                  <a:gd name="T3" fmla="*/ 1 h 369"/>
                  <a:gd name="T4" fmla="*/ 2 w 368"/>
                  <a:gd name="T5" fmla="*/ 0 h 369"/>
                  <a:gd name="T6" fmla="*/ 1 w 368"/>
                  <a:gd name="T7" fmla="*/ 1 h 369"/>
                  <a:gd name="T8" fmla="*/ 0 w 368"/>
                  <a:gd name="T9" fmla="*/ 2 h 369"/>
                  <a:gd name="T10" fmla="*/ 1 w 368"/>
                  <a:gd name="T11" fmla="*/ 4 h 369"/>
                  <a:gd name="T12" fmla="*/ 2 w 368"/>
                  <a:gd name="T13" fmla="*/ 5 h 369"/>
                  <a:gd name="T14" fmla="*/ 4 w 368"/>
                  <a:gd name="T15" fmla="*/ 4 h 369"/>
                  <a:gd name="T16" fmla="*/ 5 w 368"/>
                  <a:gd name="T17" fmla="*/ 2 h 3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8"/>
                  <a:gd name="T28" fmla="*/ 0 h 369"/>
                  <a:gd name="T29" fmla="*/ 368 w 368"/>
                  <a:gd name="T30" fmla="*/ 369 h 3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8" h="369">
                    <a:moveTo>
                      <a:pt x="368" y="185"/>
                    </a:moveTo>
                    <a:lnTo>
                      <a:pt x="314" y="54"/>
                    </a:lnTo>
                    <a:lnTo>
                      <a:pt x="184" y="0"/>
                    </a:lnTo>
                    <a:lnTo>
                      <a:pt x="54" y="54"/>
                    </a:lnTo>
                    <a:lnTo>
                      <a:pt x="0" y="185"/>
                    </a:lnTo>
                    <a:lnTo>
                      <a:pt x="54" y="315"/>
                    </a:lnTo>
                    <a:lnTo>
                      <a:pt x="184" y="369"/>
                    </a:lnTo>
                    <a:lnTo>
                      <a:pt x="314" y="315"/>
                    </a:lnTo>
                    <a:lnTo>
                      <a:pt x="368" y="185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66" name="Line 188">
                <a:extLst>
                  <a:ext uri="{FF2B5EF4-FFF2-40B4-BE49-F238E27FC236}">
                    <a16:creationId xmlns:a16="http://schemas.microsoft.com/office/drawing/2014/main" id="{0740F310-2226-E4CF-5B70-FDBEF62D0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0" y="46"/>
                <a:ext cx="1" cy="23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67" name="Line 189">
                <a:extLst>
                  <a:ext uri="{FF2B5EF4-FFF2-40B4-BE49-F238E27FC236}">
                    <a16:creationId xmlns:a16="http://schemas.microsoft.com/office/drawing/2014/main" id="{93D00A41-941A-F1A5-2C74-5AA2AFD2C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0" y="330"/>
                <a:ext cx="1" cy="5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68" name="Line 190">
                <a:extLst>
                  <a:ext uri="{FF2B5EF4-FFF2-40B4-BE49-F238E27FC236}">
                    <a16:creationId xmlns:a16="http://schemas.microsoft.com/office/drawing/2014/main" id="{DB16F772-7F94-F407-AC76-E4CCA673F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0" y="430"/>
                <a:ext cx="1" cy="3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69" name="Line 191">
                <a:extLst>
                  <a:ext uri="{FF2B5EF4-FFF2-40B4-BE49-F238E27FC236}">
                    <a16:creationId xmlns:a16="http://schemas.microsoft.com/office/drawing/2014/main" id="{25AC2BFA-F19E-D069-213E-0422CC1F2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0" y="782"/>
                <a:ext cx="1" cy="5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70" name="Line 192">
                <a:extLst>
                  <a:ext uri="{FF2B5EF4-FFF2-40B4-BE49-F238E27FC236}">
                    <a16:creationId xmlns:a16="http://schemas.microsoft.com/office/drawing/2014/main" id="{992E342F-10E6-91D2-78A1-1F74D3EE9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0" y="883"/>
                <a:ext cx="1" cy="30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71" name="Line 193">
                <a:extLst>
                  <a:ext uri="{FF2B5EF4-FFF2-40B4-BE49-F238E27FC236}">
                    <a16:creationId xmlns:a16="http://schemas.microsoft.com/office/drawing/2014/main" id="{B593BE9F-0720-B7FD-23A0-249DD1A11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0" y="1235"/>
                <a:ext cx="1" cy="5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72" name="Line 194">
                <a:extLst>
                  <a:ext uri="{FF2B5EF4-FFF2-40B4-BE49-F238E27FC236}">
                    <a16:creationId xmlns:a16="http://schemas.microsoft.com/office/drawing/2014/main" id="{8F57540B-6E7F-C68F-DF9D-AE73B3468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0" y="1335"/>
                <a:ext cx="1" cy="30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73" name="Line 195">
                <a:extLst>
                  <a:ext uri="{FF2B5EF4-FFF2-40B4-BE49-F238E27FC236}">
                    <a16:creationId xmlns:a16="http://schemas.microsoft.com/office/drawing/2014/main" id="{2046E771-2B0E-A95D-ACA1-FE595C402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0" y="1687"/>
                <a:ext cx="1" cy="5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74" name="Line 196">
                <a:extLst>
                  <a:ext uri="{FF2B5EF4-FFF2-40B4-BE49-F238E27FC236}">
                    <a16:creationId xmlns:a16="http://schemas.microsoft.com/office/drawing/2014/main" id="{580540FB-A84E-00F4-61FE-65C4A18A16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0" y="1788"/>
                <a:ext cx="1" cy="23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75" name="Freeform 197">
                <a:extLst>
                  <a:ext uri="{FF2B5EF4-FFF2-40B4-BE49-F238E27FC236}">
                    <a16:creationId xmlns:a16="http://schemas.microsoft.com/office/drawing/2014/main" id="{E786FCA1-DD2A-0542-D625-F87C20A5B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1489"/>
                <a:ext cx="13" cy="80"/>
              </a:xfrm>
              <a:custGeom>
                <a:avLst/>
                <a:gdLst>
                  <a:gd name="T0" fmla="*/ 0 w 56"/>
                  <a:gd name="T1" fmla="*/ 1 h 337"/>
                  <a:gd name="T2" fmla="*/ 1 w 56"/>
                  <a:gd name="T3" fmla="*/ 0 h 337"/>
                  <a:gd name="T4" fmla="*/ 1 w 56"/>
                  <a:gd name="T5" fmla="*/ 5 h 337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337"/>
                  <a:gd name="T11" fmla="*/ 56 w 56"/>
                  <a:gd name="T12" fmla="*/ 337 h 3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337">
                    <a:moveTo>
                      <a:pt x="0" y="56"/>
                    </a:moveTo>
                    <a:lnTo>
                      <a:pt x="56" y="0"/>
                    </a:lnTo>
                    <a:lnTo>
                      <a:pt x="56" y="337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76" name="Line 198">
                <a:extLst>
                  <a:ext uri="{FF2B5EF4-FFF2-40B4-BE49-F238E27FC236}">
                    <a16:creationId xmlns:a16="http://schemas.microsoft.com/office/drawing/2014/main" id="{D7CE9DF6-578E-BE6F-A554-5D31621D7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569"/>
                <a:ext cx="26" cy="1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77" name="Line 199">
                <a:extLst>
                  <a:ext uri="{FF2B5EF4-FFF2-40B4-BE49-F238E27FC236}">
                    <a16:creationId xmlns:a16="http://schemas.microsoft.com/office/drawing/2014/main" id="{112E0597-6B7F-EB6D-5551-C539B1DB6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80" y="1489"/>
                <a:ext cx="13" cy="27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78" name="Line 200">
                <a:extLst>
                  <a:ext uri="{FF2B5EF4-FFF2-40B4-BE49-F238E27FC236}">
                    <a16:creationId xmlns:a16="http://schemas.microsoft.com/office/drawing/2014/main" id="{F8432B86-F9FF-10DF-81A5-B0286813B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9" y="1489"/>
                <a:ext cx="13" cy="27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79" name="Freeform 201">
                <a:extLst>
                  <a:ext uri="{FF2B5EF4-FFF2-40B4-BE49-F238E27FC236}">
                    <a16:creationId xmlns:a16="http://schemas.microsoft.com/office/drawing/2014/main" id="{5901A5DA-133C-63F6-73E5-D4BCF6641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" y="164"/>
                <a:ext cx="52" cy="80"/>
              </a:xfrm>
              <a:custGeom>
                <a:avLst/>
                <a:gdLst>
                  <a:gd name="T0" fmla="*/ 0 w 223"/>
                  <a:gd name="T1" fmla="*/ 1 h 336"/>
                  <a:gd name="T2" fmla="*/ 1 w 223"/>
                  <a:gd name="T3" fmla="*/ 0 h 336"/>
                  <a:gd name="T4" fmla="*/ 2 w 223"/>
                  <a:gd name="T5" fmla="*/ 0 h 336"/>
                  <a:gd name="T6" fmla="*/ 3 w 223"/>
                  <a:gd name="T7" fmla="*/ 1 h 336"/>
                  <a:gd name="T8" fmla="*/ 3 w 223"/>
                  <a:gd name="T9" fmla="*/ 1 h 336"/>
                  <a:gd name="T10" fmla="*/ 2 w 223"/>
                  <a:gd name="T11" fmla="*/ 2 h 336"/>
                  <a:gd name="T12" fmla="*/ 1 w 223"/>
                  <a:gd name="T13" fmla="*/ 2 h 336"/>
                  <a:gd name="T14" fmla="*/ 0 w 223"/>
                  <a:gd name="T15" fmla="*/ 3 h 336"/>
                  <a:gd name="T16" fmla="*/ 0 w 223"/>
                  <a:gd name="T17" fmla="*/ 5 h 336"/>
                  <a:gd name="T18" fmla="*/ 3 w 223"/>
                  <a:gd name="T19" fmla="*/ 5 h 3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3"/>
                  <a:gd name="T31" fmla="*/ 0 h 336"/>
                  <a:gd name="T32" fmla="*/ 223 w 223"/>
                  <a:gd name="T33" fmla="*/ 336 h 3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3" h="336">
                    <a:moveTo>
                      <a:pt x="0" y="56"/>
                    </a:moveTo>
                    <a:lnTo>
                      <a:pt x="55" y="0"/>
                    </a:lnTo>
                    <a:lnTo>
                      <a:pt x="167" y="0"/>
                    </a:lnTo>
                    <a:lnTo>
                      <a:pt x="223" y="56"/>
                    </a:lnTo>
                    <a:lnTo>
                      <a:pt x="223" y="112"/>
                    </a:lnTo>
                    <a:lnTo>
                      <a:pt x="167" y="167"/>
                    </a:lnTo>
                    <a:lnTo>
                      <a:pt x="55" y="167"/>
                    </a:lnTo>
                    <a:lnTo>
                      <a:pt x="0" y="224"/>
                    </a:lnTo>
                    <a:lnTo>
                      <a:pt x="0" y="336"/>
                    </a:lnTo>
                    <a:lnTo>
                      <a:pt x="223" y="336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80" name="Line 202">
                <a:extLst>
                  <a:ext uri="{FF2B5EF4-FFF2-40B4-BE49-F238E27FC236}">
                    <a16:creationId xmlns:a16="http://schemas.microsoft.com/office/drawing/2014/main" id="{DD3D6377-E51B-0FF4-0801-5AB3FEC5D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54" y="164"/>
                <a:ext cx="13" cy="27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81" name="Line 203">
                <a:extLst>
                  <a:ext uri="{FF2B5EF4-FFF2-40B4-BE49-F238E27FC236}">
                    <a16:creationId xmlns:a16="http://schemas.microsoft.com/office/drawing/2014/main" id="{76A61E07-015C-F30D-A3C0-1D13FE083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94" y="164"/>
                <a:ext cx="12" cy="27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82" name="Freeform 204">
                <a:extLst>
                  <a:ext uri="{FF2B5EF4-FFF2-40B4-BE49-F238E27FC236}">
                    <a16:creationId xmlns:a16="http://schemas.microsoft.com/office/drawing/2014/main" id="{CB2ADE0E-8544-459D-A182-596C396DF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6" y="1155"/>
                <a:ext cx="65" cy="98"/>
              </a:xfrm>
              <a:custGeom>
                <a:avLst/>
                <a:gdLst>
                  <a:gd name="T0" fmla="*/ 0 w 279"/>
                  <a:gd name="T1" fmla="*/ 0 h 418"/>
                  <a:gd name="T2" fmla="*/ 3 w 279"/>
                  <a:gd name="T3" fmla="*/ 0 h 418"/>
                  <a:gd name="T4" fmla="*/ 1 w 279"/>
                  <a:gd name="T5" fmla="*/ 5 h 418"/>
                  <a:gd name="T6" fmla="*/ 0 60000 65536"/>
                  <a:gd name="T7" fmla="*/ 0 60000 65536"/>
                  <a:gd name="T8" fmla="*/ 0 60000 65536"/>
                  <a:gd name="T9" fmla="*/ 0 w 279"/>
                  <a:gd name="T10" fmla="*/ 0 h 418"/>
                  <a:gd name="T11" fmla="*/ 279 w 279"/>
                  <a:gd name="T12" fmla="*/ 418 h 4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" h="418">
                    <a:moveTo>
                      <a:pt x="0" y="0"/>
                    </a:moveTo>
                    <a:lnTo>
                      <a:pt x="279" y="0"/>
                    </a:lnTo>
                    <a:lnTo>
                      <a:pt x="69" y="418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83" name="Line 205">
                <a:extLst>
                  <a:ext uri="{FF2B5EF4-FFF2-40B4-BE49-F238E27FC236}">
                    <a16:creationId xmlns:a16="http://schemas.microsoft.com/office/drawing/2014/main" id="{79B55E19-2435-7B1F-9CFF-D74F217FF4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3" y="1155"/>
                <a:ext cx="16" cy="33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84" name="Line 206">
                <a:extLst>
                  <a:ext uri="{FF2B5EF4-FFF2-40B4-BE49-F238E27FC236}">
                    <a16:creationId xmlns:a16="http://schemas.microsoft.com/office/drawing/2014/main" id="{49F673F3-AC75-D739-282F-B2721F546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41" y="1155"/>
                <a:ext cx="17" cy="33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85" name="Freeform 207">
                <a:extLst>
                  <a:ext uri="{FF2B5EF4-FFF2-40B4-BE49-F238E27FC236}">
                    <a16:creationId xmlns:a16="http://schemas.microsoft.com/office/drawing/2014/main" id="{6EFE7E3F-6414-E9B9-5E17-E2E8ED0E2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3" y="514"/>
                <a:ext cx="64" cy="99"/>
              </a:xfrm>
              <a:custGeom>
                <a:avLst/>
                <a:gdLst>
                  <a:gd name="T0" fmla="*/ 0 w 279"/>
                  <a:gd name="T1" fmla="*/ 4 h 419"/>
                  <a:gd name="T2" fmla="*/ 1 w 279"/>
                  <a:gd name="T3" fmla="*/ 5 h 419"/>
                  <a:gd name="T4" fmla="*/ 3 w 279"/>
                  <a:gd name="T5" fmla="*/ 5 h 419"/>
                  <a:gd name="T6" fmla="*/ 3 w 279"/>
                  <a:gd name="T7" fmla="*/ 4 h 419"/>
                  <a:gd name="T8" fmla="*/ 3 w 279"/>
                  <a:gd name="T9" fmla="*/ 3 h 419"/>
                  <a:gd name="T10" fmla="*/ 3 w 279"/>
                  <a:gd name="T11" fmla="*/ 2 h 419"/>
                  <a:gd name="T12" fmla="*/ 0 w 279"/>
                  <a:gd name="T13" fmla="*/ 2 h 419"/>
                  <a:gd name="T14" fmla="*/ 0 w 279"/>
                  <a:gd name="T15" fmla="*/ 0 h 419"/>
                  <a:gd name="T16" fmla="*/ 3 w 279"/>
                  <a:gd name="T17" fmla="*/ 0 h 4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9"/>
                  <a:gd name="T28" fmla="*/ 0 h 419"/>
                  <a:gd name="T29" fmla="*/ 279 w 279"/>
                  <a:gd name="T30" fmla="*/ 419 h 4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9" h="419">
                    <a:moveTo>
                      <a:pt x="0" y="349"/>
                    </a:moveTo>
                    <a:lnTo>
                      <a:pt x="70" y="419"/>
                    </a:lnTo>
                    <a:lnTo>
                      <a:pt x="209" y="419"/>
                    </a:lnTo>
                    <a:lnTo>
                      <a:pt x="279" y="349"/>
                    </a:lnTo>
                    <a:lnTo>
                      <a:pt x="279" y="210"/>
                    </a:lnTo>
                    <a:lnTo>
                      <a:pt x="209" y="140"/>
                    </a:lnTo>
                    <a:lnTo>
                      <a:pt x="0" y="140"/>
                    </a:lnTo>
                    <a:lnTo>
                      <a:pt x="0" y="0"/>
                    </a:lnTo>
                    <a:lnTo>
                      <a:pt x="279" y="0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86" name="Line 208">
                <a:extLst>
                  <a:ext uri="{FF2B5EF4-FFF2-40B4-BE49-F238E27FC236}">
                    <a16:creationId xmlns:a16="http://schemas.microsoft.com/office/drawing/2014/main" id="{22FA8FA7-FEAF-92BB-F3A1-B6070942D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10" y="514"/>
                <a:ext cx="16" cy="33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87" name="Line 209">
                <a:extLst>
                  <a:ext uri="{FF2B5EF4-FFF2-40B4-BE49-F238E27FC236}">
                    <a16:creationId xmlns:a16="http://schemas.microsoft.com/office/drawing/2014/main" id="{FBA95025-499D-32A5-11CE-B9395C5ED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58" y="514"/>
                <a:ext cx="16" cy="33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88" name="Freeform 210">
                <a:extLst>
                  <a:ext uri="{FF2B5EF4-FFF2-40B4-BE49-F238E27FC236}">
                    <a16:creationId xmlns:a16="http://schemas.microsoft.com/office/drawing/2014/main" id="{46ED661A-9CA3-57AB-6973-8E7FFAD2C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1" y="681"/>
                <a:ext cx="52" cy="40"/>
              </a:xfrm>
              <a:custGeom>
                <a:avLst/>
                <a:gdLst>
                  <a:gd name="T0" fmla="*/ 0 w 225"/>
                  <a:gd name="T1" fmla="*/ 1 h 169"/>
                  <a:gd name="T2" fmla="*/ 1 w 225"/>
                  <a:gd name="T3" fmla="*/ 0 h 169"/>
                  <a:gd name="T4" fmla="*/ 2 w 225"/>
                  <a:gd name="T5" fmla="*/ 0 h 169"/>
                  <a:gd name="T6" fmla="*/ 3 w 225"/>
                  <a:gd name="T7" fmla="*/ 1 h 169"/>
                  <a:gd name="T8" fmla="*/ 3 w 225"/>
                  <a:gd name="T9" fmla="*/ 1 h 169"/>
                  <a:gd name="T10" fmla="*/ 2 w 225"/>
                  <a:gd name="T11" fmla="*/ 2 h 169"/>
                  <a:gd name="T12" fmla="*/ 1 w 225"/>
                  <a:gd name="T13" fmla="*/ 2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"/>
                  <a:gd name="T22" fmla="*/ 0 h 169"/>
                  <a:gd name="T23" fmla="*/ 225 w 22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" h="169">
                    <a:moveTo>
                      <a:pt x="0" y="57"/>
                    </a:moveTo>
                    <a:lnTo>
                      <a:pt x="56" y="0"/>
                    </a:lnTo>
                    <a:lnTo>
                      <a:pt x="168" y="0"/>
                    </a:lnTo>
                    <a:lnTo>
                      <a:pt x="225" y="57"/>
                    </a:lnTo>
                    <a:lnTo>
                      <a:pt x="225" y="113"/>
                    </a:lnTo>
                    <a:lnTo>
                      <a:pt x="168" y="169"/>
                    </a:lnTo>
                    <a:lnTo>
                      <a:pt x="112" y="169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89" name="Freeform 211">
                <a:extLst>
                  <a:ext uri="{FF2B5EF4-FFF2-40B4-BE49-F238E27FC236}">
                    <a16:creationId xmlns:a16="http://schemas.microsoft.com/office/drawing/2014/main" id="{DB474BFB-B098-9F2B-F4E0-22F0E23C6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1" y="721"/>
                <a:ext cx="52" cy="39"/>
              </a:xfrm>
              <a:custGeom>
                <a:avLst/>
                <a:gdLst>
                  <a:gd name="T0" fmla="*/ 2 w 225"/>
                  <a:gd name="T1" fmla="*/ 0 h 167"/>
                  <a:gd name="T2" fmla="*/ 3 w 225"/>
                  <a:gd name="T3" fmla="*/ 1 h 167"/>
                  <a:gd name="T4" fmla="*/ 3 w 225"/>
                  <a:gd name="T5" fmla="*/ 1 h 167"/>
                  <a:gd name="T6" fmla="*/ 2 w 225"/>
                  <a:gd name="T7" fmla="*/ 2 h 167"/>
                  <a:gd name="T8" fmla="*/ 1 w 225"/>
                  <a:gd name="T9" fmla="*/ 2 h 167"/>
                  <a:gd name="T10" fmla="*/ 0 w 225"/>
                  <a:gd name="T11" fmla="*/ 1 h 1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5"/>
                  <a:gd name="T19" fmla="*/ 0 h 167"/>
                  <a:gd name="T20" fmla="*/ 225 w 225"/>
                  <a:gd name="T21" fmla="*/ 167 h 1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5" h="167">
                    <a:moveTo>
                      <a:pt x="168" y="0"/>
                    </a:moveTo>
                    <a:lnTo>
                      <a:pt x="225" y="56"/>
                    </a:lnTo>
                    <a:lnTo>
                      <a:pt x="225" y="112"/>
                    </a:lnTo>
                    <a:lnTo>
                      <a:pt x="168" y="167"/>
                    </a:lnTo>
                    <a:lnTo>
                      <a:pt x="56" y="167"/>
                    </a:lnTo>
                    <a:lnTo>
                      <a:pt x="0" y="112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90" name="Line 212">
                <a:extLst>
                  <a:ext uri="{FF2B5EF4-FFF2-40B4-BE49-F238E27FC236}">
                    <a16:creationId xmlns:a16="http://schemas.microsoft.com/office/drawing/2014/main" id="{624B5C35-0EAF-4D65-2686-DABFECDD72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38" y="681"/>
                <a:ext cx="13" cy="27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91" name="Line 213">
                <a:extLst>
                  <a:ext uri="{FF2B5EF4-FFF2-40B4-BE49-F238E27FC236}">
                    <a16:creationId xmlns:a16="http://schemas.microsoft.com/office/drawing/2014/main" id="{0674B44E-AF3F-CE9F-0ECB-812775433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78" y="681"/>
                <a:ext cx="12" cy="27"/>
              </a:xfrm>
              <a:prstGeom prst="line">
                <a:avLst/>
              </a:prstGeom>
              <a:noFill/>
              <a:ln w="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92" name="Freeform 214">
                <a:extLst>
                  <a:ext uri="{FF2B5EF4-FFF2-40B4-BE49-F238E27FC236}">
                    <a16:creationId xmlns:a16="http://schemas.microsoft.com/office/drawing/2014/main" id="{BA15E60D-D616-BE04-4AF8-6A1E4813E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0" y="814"/>
                <a:ext cx="85" cy="87"/>
              </a:xfrm>
              <a:custGeom>
                <a:avLst/>
                <a:gdLst>
                  <a:gd name="T0" fmla="*/ 5 w 369"/>
                  <a:gd name="T1" fmla="*/ 2 h 369"/>
                  <a:gd name="T2" fmla="*/ 4 w 369"/>
                  <a:gd name="T3" fmla="*/ 1 h 369"/>
                  <a:gd name="T4" fmla="*/ 2 w 369"/>
                  <a:gd name="T5" fmla="*/ 0 h 369"/>
                  <a:gd name="T6" fmla="*/ 1 w 369"/>
                  <a:gd name="T7" fmla="*/ 1 h 369"/>
                  <a:gd name="T8" fmla="*/ 0 w 369"/>
                  <a:gd name="T9" fmla="*/ 2 h 369"/>
                  <a:gd name="T10" fmla="*/ 1 w 369"/>
                  <a:gd name="T11" fmla="*/ 4 h 369"/>
                  <a:gd name="T12" fmla="*/ 2 w 369"/>
                  <a:gd name="T13" fmla="*/ 5 h 369"/>
                  <a:gd name="T14" fmla="*/ 4 w 369"/>
                  <a:gd name="T15" fmla="*/ 4 h 369"/>
                  <a:gd name="T16" fmla="*/ 5 w 369"/>
                  <a:gd name="T17" fmla="*/ 2 h 3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9"/>
                  <a:gd name="T28" fmla="*/ 0 h 369"/>
                  <a:gd name="T29" fmla="*/ 369 w 369"/>
                  <a:gd name="T30" fmla="*/ 369 h 3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9" h="369">
                    <a:moveTo>
                      <a:pt x="369" y="185"/>
                    </a:moveTo>
                    <a:lnTo>
                      <a:pt x="315" y="54"/>
                    </a:lnTo>
                    <a:lnTo>
                      <a:pt x="184" y="0"/>
                    </a:lnTo>
                    <a:lnTo>
                      <a:pt x="54" y="54"/>
                    </a:lnTo>
                    <a:lnTo>
                      <a:pt x="0" y="185"/>
                    </a:lnTo>
                    <a:lnTo>
                      <a:pt x="54" y="315"/>
                    </a:lnTo>
                    <a:lnTo>
                      <a:pt x="184" y="369"/>
                    </a:lnTo>
                    <a:lnTo>
                      <a:pt x="315" y="315"/>
                    </a:lnTo>
                    <a:lnTo>
                      <a:pt x="369" y="185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93" name="Freeform 215">
                <a:extLst>
                  <a:ext uri="{FF2B5EF4-FFF2-40B4-BE49-F238E27FC236}">
                    <a16:creationId xmlns:a16="http://schemas.microsoft.com/office/drawing/2014/main" id="{32AA1E7C-F99F-D6FB-C535-62DA0A6FE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" y="2451"/>
                <a:ext cx="1238" cy="1720"/>
              </a:xfrm>
              <a:custGeom>
                <a:avLst/>
                <a:gdLst>
                  <a:gd name="T0" fmla="*/ 33 w 5358"/>
                  <a:gd name="T1" fmla="*/ 0 h 7308"/>
                  <a:gd name="T2" fmla="*/ 29 w 5358"/>
                  <a:gd name="T3" fmla="*/ 0 h 7308"/>
                  <a:gd name="T4" fmla="*/ 26 w 5358"/>
                  <a:gd name="T5" fmla="*/ 1 h 7308"/>
                  <a:gd name="T6" fmla="*/ 22 w 5358"/>
                  <a:gd name="T7" fmla="*/ 3 h 7308"/>
                  <a:gd name="T8" fmla="*/ 19 w 5358"/>
                  <a:gd name="T9" fmla="*/ 5 h 7308"/>
                  <a:gd name="T10" fmla="*/ 17 w 5358"/>
                  <a:gd name="T11" fmla="*/ 7 h 7308"/>
                  <a:gd name="T12" fmla="*/ 14 w 5358"/>
                  <a:gd name="T13" fmla="*/ 10 h 7308"/>
                  <a:gd name="T14" fmla="*/ 12 w 5358"/>
                  <a:gd name="T15" fmla="*/ 14 h 7308"/>
                  <a:gd name="T16" fmla="*/ 10 w 5358"/>
                  <a:gd name="T17" fmla="*/ 17 h 7308"/>
                  <a:gd name="T18" fmla="*/ 6 w 5358"/>
                  <a:gd name="T19" fmla="*/ 25 h 7308"/>
                  <a:gd name="T20" fmla="*/ 3 w 5358"/>
                  <a:gd name="T21" fmla="*/ 32 h 7308"/>
                  <a:gd name="T22" fmla="*/ 2 w 5358"/>
                  <a:gd name="T23" fmla="*/ 36 h 7308"/>
                  <a:gd name="T24" fmla="*/ 1 w 5358"/>
                  <a:gd name="T25" fmla="*/ 40 h 7308"/>
                  <a:gd name="T26" fmla="*/ 0 w 5358"/>
                  <a:gd name="T27" fmla="*/ 43 h 7308"/>
                  <a:gd name="T28" fmla="*/ 0 w 5358"/>
                  <a:gd name="T29" fmla="*/ 47 h 7308"/>
                  <a:gd name="T30" fmla="*/ 0 w 5358"/>
                  <a:gd name="T31" fmla="*/ 51 h 7308"/>
                  <a:gd name="T32" fmla="*/ 1 w 5358"/>
                  <a:gd name="T33" fmla="*/ 55 h 7308"/>
                  <a:gd name="T34" fmla="*/ 2 w 5358"/>
                  <a:gd name="T35" fmla="*/ 58 h 7308"/>
                  <a:gd name="T36" fmla="*/ 3 w 5358"/>
                  <a:gd name="T37" fmla="*/ 62 h 7308"/>
                  <a:gd name="T38" fmla="*/ 6 w 5358"/>
                  <a:gd name="T39" fmla="*/ 69 h 7308"/>
                  <a:gd name="T40" fmla="*/ 10 w 5358"/>
                  <a:gd name="T41" fmla="*/ 77 h 7308"/>
                  <a:gd name="T42" fmla="*/ 12 w 5358"/>
                  <a:gd name="T43" fmla="*/ 80 h 7308"/>
                  <a:gd name="T44" fmla="*/ 14 w 5358"/>
                  <a:gd name="T45" fmla="*/ 84 h 7308"/>
                  <a:gd name="T46" fmla="*/ 16 w 5358"/>
                  <a:gd name="T47" fmla="*/ 87 h 7308"/>
                  <a:gd name="T48" fmla="*/ 18 w 5358"/>
                  <a:gd name="T49" fmla="*/ 90 h 7308"/>
                  <a:gd name="T50" fmla="*/ 21 w 5358"/>
                  <a:gd name="T51" fmla="*/ 92 h 7308"/>
                  <a:gd name="T52" fmla="*/ 24 w 5358"/>
                  <a:gd name="T53" fmla="*/ 94 h 7308"/>
                  <a:gd name="T54" fmla="*/ 28 w 5358"/>
                  <a:gd name="T55" fmla="*/ 95 h 7308"/>
                  <a:gd name="T56" fmla="*/ 32 w 5358"/>
                  <a:gd name="T57" fmla="*/ 95 h 7308"/>
                  <a:gd name="T58" fmla="*/ 36 w 5358"/>
                  <a:gd name="T59" fmla="*/ 95 h 7308"/>
                  <a:gd name="T60" fmla="*/ 39 w 5358"/>
                  <a:gd name="T61" fmla="*/ 94 h 7308"/>
                  <a:gd name="T62" fmla="*/ 43 w 5358"/>
                  <a:gd name="T63" fmla="*/ 93 h 7308"/>
                  <a:gd name="T64" fmla="*/ 46 w 5358"/>
                  <a:gd name="T65" fmla="*/ 92 h 7308"/>
                  <a:gd name="T66" fmla="*/ 49 w 5358"/>
                  <a:gd name="T67" fmla="*/ 89 h 7308"/>
                  <a:gd name="T68" fmla="*/ 52 w 5358"/>
                  <a:gd name="T69" fmla="*/ 87 h 7308"/>
                  <a:gd name="T70" fmla="*/ 55 w 5358"/>
                  <a:gd name="T71" fmla="*/ 84 h 7308"/>
                  <a:gd name="T72" fmla="*/ 57 w 5358"/>
                  <a:gd name="T73" fmla="*/ 81 h 7308"/>
                  <a:gd name="T74" fmla="*/ 59 w 5358"/>
                  <a:gd name="T75" fmla="*/ 77 h 7308"/>
                  <a:gd name="T76" fmla="*/ 61 w 5358"/>
                  <a:gd name="T77" fmla="*/ 74 h 7308"/>
                  <a:gd name="T78" fmla="*/ 62 w 5358"/>
                  <a:gd name="T79" fmla="*/ 70 h 7308"/>
                  <a:gd name="T80" fmla="*/ 64 w 5358"/>
                  <a:gd name="T81" fmla="*/ 66 h 7308"/>
                  <a:gd name="T82" fmla="*/ 65 w 5358"/>
                  <a:gd name="T83" fmla="*/ 61 h 7308"/>
                  <a:gd name="T84" fmla="*/ 65 w 5358"/>
                  <a:gd name="T85" fmla="*/ 57 h 7308"/>
                  <a:gd name="T86" fmla="*/ 66 w 5358"/>
                  <a:gd name="T87" fmla="*/ 53 h 7308"/>
                  <a:gd name="T88" fmla="*/ 66 w 5358"/>
                  <a:gd name="T89" fmla="*/ 48 h 7308"/>
                  <a:gd name="T90" fmla="*/ 66 w 5358"/>
                  <a:gd name="T91" fmla="*/ 44 h 7308"/>
                  <a:gd name="T92" fmla="*/ 66 w 5358"/>
                  <a:gd name="T93" fmla="*/ 40 h 7308"/>
                  <a:gd name="T94" fmla="*/ 65 w 5358"/>
                  <a:gd name="T95" fmla="*/ 35 h 7308"/>
                  <a:gd name="T96" fmla="*/ 64 w 5358"/>
                  <a:gd name="T97" fmla="*/ 31 h 7308"/>
                  <a:gd name="T98" fmla="*/ 63 w 5358"/>
                  <a:gd name="T99" fmla="*/ 27 h 7308"/>
                  <a:gd name="T100" fmla="*/ 61 w 5358"/>
                  <a:gd name="T101" fmla="*/ 23 h 7308"/>
                  <a:gd name="T102" fmla="*/ 60 w 5358"/>
                  <a:gd name="T103" fmla="*/ 19 h 7308"/>
                  <a:gd name="T104" fmla="*/ 58 w 5358"/>
                  <a:gd name="T105" fmla="*/ 16 h 7308"/>
                  <a:gd name="T106" fmla="*/ 55 w 5358"/>
                  <a:gd name="T107" fmla="*/ 12 h 7308"/>
                  <a:gd name="T108" fmla="*/ 53 w 5358"/>
                  <a:gd name="T109" fmla="*/ 9 h 7308"/>
                  <a:gd name="T110" fmla="*/ 50 w 5358"/>
                  <a:gd name="T111" fmla="*/ 7 h 7308"/>
                  <a:gd name="T112" fmla="*/ 47 w 5358"/>
                  <a:gd name="T113" fmla="*/ 4 h 7308"/>
                  <a:gd name="T114" fmla="*/ 44 w 5358"/>
                  <a:gd name="T115" fmla="*/ 3 h 7308"/>
                  <a:gd name="T116" fmla="*/ 40 w 5358"/>
                  <a:gd name="T117" fmla="*/ 1 h 7308"/>
                  <a:gd name="T118" fmla="*/ 37 w 5358"/>
                  <a:gd name="T119" fmla="*/ 0 h 7308"/>
                  <a:gd name="T120" fmla="*/ 33 w 5358"/>
                  <a:gd name="T121" fmla="*/ 0 h 73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358"/>
                  <a:gd name="T184" fmla="*/ 0 h 7308"/>
                  <a:gd name="T185" fmla="*/ 5358 w 5358"/>
                  <a:gd name="T186" fmla="*/ 7308 h 73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358" h="7308">
                    <a:moveTo>
                      <a:pt x="2679" y="0"/>
                    </a:moveTo>
                    <a:lnTo>
                      <a:pt x="2375" y="21"/>
                    </a:lnTo>
                    <a:lnTo>
                      <a:pt x="2077" y="88"/>
                    </a:lnTo>
                    <a:lnTo>
                      <a:pt x="1800" y="201"/>
                    </a:lnTo>
                    <a:lnTo>
                      <a:pt x="1554" y="362"/>
                    </a:lnTo>
                    <a:lnTo>
                      <a:pt x="1340" y="564"/>
                    </a:lnTo>
                    <a:lnTo>
                      <a:pt x="1150" y="798"/>
                    </a:lnTo>
                    <a:lnTo>
                      <a:pt x="979" y="1056"/>
                    </a:lnTo>
                    <a:lnTo>
                      <a:pt x="822" y="1330"/>
                    </a:lnTo>
                    <a:lnTo>
                      <a:pt x="530" y="1898"/>
                    </a:lnTo>
                    <a:lnTo>
                      <a:pt x="269" y="2468"/>
                    </a:lnTo>
                    <a:lnTo>
                      <a:pt x="163" y="2754"/>
                    </a:lnTo>
                    <a:lnTo>
                      <a:pt x="79" y="3039"/>
                    </a:lnTo>
                    <a:lnTo>
                      <a:pt x="24" y="3326"/>
                    </a:lnTo>
                    <a:lnTo>
                      <a:pt x="0" y="3612"/>
                    </a:lnTo>
                    <a:lnTo>
                      <a:pt x="12" y="3899"/>
                    </a:lnTo>
                    <a:lnTo>
                      <a:pt x="59" y="4185"/>
                    </a:lnTo>
                    <a:lnTo>
                      <a:pt x="135" y="4471"/>
                    </a:lnTo>
                    <a:lnTo>
                      <a:pt x="235" y="4757"/>
                    </a:lnTo>
                    <a:lnTo>
                      <a:pt x="487" y="5328"/>
                    </a:lnTo>
                    <a:lnTo>
                      <a:pt x="779" y="5896"/>
                    </a:lnTo>
                    <a:lnTo>
                      <a:pt x="934" y="6173"/>
                    </a:lnTo>
                    <a:lnTo>
                      <a:pt x="1100" y="6436"/>
                    </a:lnTo>
                    <a:lnTo>
                      <a:pt x="1285" y="6678"/>
                    </a:lnTo>
                    <a:lnTo>
                      <a:pt x="1491" y="6890"/>
                    </a:lnTo>
                    <a:lnTo>
                      <a:pt x="1725" y="7063"/>
                    </a:lnTo>
                    <a:lnTo>
                      <a:pt x="1992" y="7192"/>
                    </a:lnTo>
                    <a:lnTo>
                      <a:pt x="2284" y="7273"/>
                    </a:lnTo>
                    <a:lnTo>
                      <a:pt x="2589" y="7308"/>
                    </a:lnTo>
                    <a:lnTo>
                      <a:pt x="2894" y="7295"/>
                    </a:lnTo>
                    <a:lnTo>
                      <a:pt x="3191" y="7239"/>
                    </a:lnTo>
                    <a:lnTo>
                      <a:pt x="3475" y="7144"/>
                    </a:lnTo>
                    <a:lnTo>
                      <a:pt x="3740" y="7014"/>
                    </a:lnTo>
                    <a:lnTo>
                      <a:pt x="3988" y="6852"/>
                    </a:lnTo>
                    <a:lnTo>
                      <a:pt x="4215" y="6661"/>
                    </a:lnTo>
                    <a:lnTo>
                      <a:pt x="4424" y="6442"/>
                    </a:lnTo>
                    <a:lnTo>
                      <a:pt x="4612" y="6199"/>
                    </a:lnTo>
                    <a:lnTo>
                      <a:pt x="4781" y="5935"/>
                    </a:lnTo>
                    <a:lnTo>
                      <a:pt x="4928" y="5651"/>
                    </a:lnTo>
                    <a:lnTo>
                      <a:pt x="5055" y="5352"/>
                    </a:lnTo>
                    <a:lnTo>
                      <a:pt x="5159" y="5039"/>
                    </a:lnTo>
                    <a:lnTo>
                      <a:pt x="5243" y="4715"/>
                    </a:lnTo>
                    <a:lnTo>
                      <a:pt x="5304" y="4383"/>
                    </a:lnTo>
                    <a:lnTo>
                      <a:pt x="5343" y="4045"/>
                    </a:lnTo>
                    <a:lnTo>
                      <a:pt x="5358" y="3704"/>
                    </a:lnTo>
                    <a:lnTo>
                      <a:pt x="5351" y="3363"/>
                    </a:lnTo>
                    <a:lnTo>
                      <a:pt x="5320" y="3024"/>
                    </a:lnTo>
                    <a:lnTo>
                      <a:pt x="5266" y="2691"/>
                    </a:lnTo>
                    <a:lnTo>
                      <a:pt x="5190" y="2364"/>
                    </a:lnTo>
                    <a:lnTo>
                      <a:pt x="5093" y="2048"/>
                    </a:lnTo>
                    <a:lnTo>
                      <a:pt x="4973" y="1744"/>
                    </a:lnTo>
                    <a:lnTo>
                      <a:pt x="4832" y="1456"/>
                    </a:lnTo>
                    <a:lnTo>
                      <a:pt x="4670" y="1187"/>
                    </a:lnTo>
                    <a:lnTo>
                      <a:pt x="4487" y="938"/>
                    </a:lnTo>
                    <a:lnTo>
                      <a:pt x="4284" y="712"/>
                    </a:lnTo>
                    <a:lnTo>
                      <a:pt x="4060" y="511"/>
                    </a:lnTo>
                    <a:lnTo>
                      <a:pt x="3818" y="340"/>
                    </a:lnTo>
                    <a:lnTo>
                      <a:pt x="3556" y="199"/>
                    </a:lnTo>
                    <a:lnTo>
                      <a:pt x="3275" y="92"/>
                    </a:lnTo>
                    <a:lnTo>
                      <a:pt x="2980" y="24"/>
                    </a:lnTo>
                    <a:lnTo>
                      <a:pt x="2679" y="0"/>
                    </a:lnTo>
                  </a:path>
                </a:pathLst>
              </a:cu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94" name="Freeform 216">
                <a:extLst>
                  <a:ext uri="{FF2B5EF4-FFF2-40B4-BE49-F238E27FC236}">
                    <a16:creationId xmlns:a16="http://schemas.microsoft.com/office/drawing/2014/main" id="{C5B2F9DB-1F93-ACC1-E6B6-E5D9CA587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6" y="274"/>
                <a:ext cx="1687" cy="1168"/>
              </a:xfrm>
              <a:custGeom>
                <a:avLst/>
                <a:gdLst>
                  <a:gd name="T0" fmla="*/ 45 w 7302"/>
                  <a:gd name="T1" fmla="*/ 0 h 4965"/>
                  <a:gd name="T2" fmla="*/ 38 w 7302"/>
                  <a:gd name="T3" fmla="*/ 0 h 4965"/>
                  <a:gd name="T4" fmla="*/ 30 w 7302"/>
                  <a:gd name="T5" fmla="*/ 2 h 4965"/>
                  <a:gd name="T6" fmla="*/ 22 w 7302"/>
                  <a:gd name="T7" fmla="*/ 5 h 4965"/>
                  <a:gd name="T8" fmla="*/ 15 w 7302"/>
                  <a:gd name="T9" fmla="*/ 8 h 4965"/>
                  <a:gd name="T10" fmla="*/ 9 w 7302"/>
                  <a:gd name="T11" fmla="*/ 13 h 4965"/>
                  <a:gd name="T12" fmla="*/ 4 w 7302"/>
                  <a:gd name="T13" fmla="*/ 19 h 4965"/>
                  <a:gd name="T14" fmla="*/ 3 w 7302"/>
                  <a:gd name="T15" fmla="*/ 22 h 4965"/>
                  <a:gd name="T16" fmla="*/ 1 w 7302"/>
                  <a:gd name="T17" fmla="*/ 25 h 4965"/>
                  <a:gd name="T18" fmla="*/ 0 w 7302"/>
                  <a:gd name="T19" fmla="*/ 29 h 4965"/>
                  <a:gd name="T20" fmla="*/ 0 w 7302"/>
                  <a:gd name="T21" fmla="*/ 33 h 4965"/>
                  <a:gd name="T22" fmla="*/ 0 w 7302"/>
                  <a:gd name="T23" fmla="*/ 37 h 4965"/>
                  <a:gd name="T24" fmla="*/ 1 w 7302"/>
                  <a:gd name="T25" fmla="*/ 40 h 4965"/>
                  <a:gd name="T26" fmla="*/ 3 w 7302"/>
                  <a:gd name="T27" fmla="*/ 44 h 4965"/>
                  <a:gd name="T28" fmla="*/ 5 w 7302"/>
                  <a:gd name="T29" fmla="*/ 47 h 4965"/>
                  <a:gd name="T30" fmla="*/ 11 w 7302"/>
                  <a:gd name="T31" fmla="*/ 52 h 4965"/>
                  <a:gd name="T32" fmla="*/ 17 w 7302"/>
                  <a:gd name="T33" fmla="*/ 55 h 4965"/>
                  <a:gd name="T34" fmla="*/ 31 w 7302"/>
                  <a:gd name="T35" fmla="*/ 62 h 4965"/>
                  <a:gd name="T36" fmla="*/ 38 w 7302"/>
                  <a:gd name="T37" fmla="*/ 64 h 4965"/>
                  <a:gd name="T38" fmla="*/ 45 w 7302"/>
                  <a:gd name="T39" fmla="*/ 65 h 4965"/>
                  <a:gd name="T40" fmla="*/ 52 w 7302"/>
                  <a:gd name="T41" fmla="*/ 64 h 4965"/>
                  <a:gd name="T42" fmla="*/ 59 w 7302"/>
                  <a:gd name="T43" fmla="*/ 62 h 4965"/>
                  <a:gd name="T44" fmla="*/ 73 w 7302"/>
                  <a:gd name="T45" fmla="*/ 55 h 4965"/>
                  <a:gd name="T46" fmla="*/ 79 w 7302"/>
                  <a:gd name="T47" fmla="*/ 52 h 4965"/>
                  <a:gd name="T48" fmla="*/ 85 w 7302"/>
                  <a:gd name="T49" fmla="*/ 47 h 4965"/>
                  <a:gd name="T50" fmla="*/ 87 w 7302"/>
                  <a:gd name="T51" fmla="*/ 44 h 4965"/>
                  <a:gd name="T52" fmla="*/ 89 w 7302"/>
                  <a:gd name="T53" fmla="*/ 40 h 4965"/>
                  <a:gd name="T54" fmla="*/ 90 w 7302"/>
                  <a:gd name="T55" fmla="*/ 37 h 4965"/>
                  <a:gd name="T56" fmla="*/ 90 w 7302"/>
                  <a:gd name="T57" fmla="*/ 33 h 4965"/>
                  <a:gd name="T58" fmla="*/ 90 w 7302"/>
                  <a:gd name="T59" fmla="*/ 29 h 4965"/>
                  <a:gd name="T60" fmla="*/ 89 w 7302"/>
                  <a:gd name="T61" fmla="*/ 25 h 4965"/>
                  <a:gd name="T62" fmla="*/ 88 w 7302"/>
                  <a:gd name="T63" fmla="*/ 22 h 4965"/>
                  <a:gd name="T64" fmla="*/ 86 w 7302"/>
                  <a:gd name="T65" fmla="*/ 19 h 4965"/>
                  <a:gd name="T66" fmla="*/ 81 w 7302"/>
                  <a:gd name="T67" fmla="*/ 13 h 4965"/>
                  <a:gd name="T68" fmla="*/ 75 w 7302"/>
                  <a:gd name="T69" fmla="*/ 8 h 4965"/>
                  <a:gd name="T70" fmla="*/ 68 w 7302"/>
                  <a:gd name="T71" fmla="*/ 5 h 4965"/>
                  <a:gd name="T72" fmla="*/ 60 w 7302"/>
                  <a:gd name="T73" fmla="*/ 2 h 4965"/>
                  <a:gd name="T74" fmla="*/ 52 w 7302"/>
                  <a:gd name="T75" fmla="*/ 0 h 4965"/>
                  <a:gd name="T76" fmla="*/ 45 w 7302"/>
                  <a:gd name="T77" fmla="*/ 0 h 49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302"/>
                  <a:gd name="T118" fmla="*/ 0 h 4965"/>
                  <a:gd name="T119" fmla="*/ 7302 w 7302"/>
                  <a:gd name="T120" fmla="*/ 4965 h 496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302" h="4965">
                    <a:moveTo>
                      <a:pt x="3651" y="0"/>
                    </a:moveTo>
                    <a:lnTo>
                      <a:pt x="3046" y="39"/>
                    </a:lnTo>
                    <a:lnTo>
                      <a:pt x="2421" y="156"/>
                    </a:lnTo>
                    <a:lnTo>
                      <a:pt x="1809" y="352"/>
                    </a:lnTo>
                    <a:lnTo>
                      <a:pt x="1238" y="629"/>
                    </a:lnTo>
                    <a:lnTo>
                      <a:pt x="741" y="985"/>
                    </a:lnTo>
                    <a:lnTo>
                      <a:pt x="347" y="1422"/>
                    </a:lnTo>
                    <a:lnTo>
                      <a:pt x="199" y="1672"/>
                    </a:lnTo>
                    <a:lnTo>
                      <a:pt x="89" y="1941"/>
                    </a:lnTo>
                    <a:lnTo>
                      <a:pt x="20" y="2227"/>
                    </a:lnTo>
                    <a:lnTo>
                      <a:pt x="0" y="2524"/>
                    </a:lnTo>
                    <a:lnTo>
                      <a:pt x="31" y="2821"/>
                    </a:lnTo>
                    <a:lnTo>
                      <a:pt x="112" y="3107"/>
                    </a:lnTo>
                    <a:lnTo>
                      <a:pt x="243" y="3365"/>
                    </a:lnTo>
                    <a:lnTo>
                      <a:pt x="417" y="3588"/>
                    </a:lnTo>
                    <a:lnTo>
                      <a:pt x="873" y="3952"/>
                    </a:lnTo>
                    <a:lnTo>
                      <a:pt x="1412" y="4245"/>
                    </a:lnTo>
                    <a:lnTo>
                      <a:pt x="2534" y="4739"/>
                    </a:lnTo>
                    <a:lnTo>
                      <a:pt x="3093" y="4903"/>
                    </a:lnTo>
                    <a:lnTo>
                      <a:pt x="3651" y="4965"/>
                    </a:lnTo>
                    <a:lnTo>
                      <a:pt x="4209" y="4903"/>
                    </a:lnTo>
                    <a:lnTo>
                      <a:pt x="4769" y="4739"/>
                    </a:lnTo>
                    <a:lnTo>
                      <a:pt x="5891" y="4245"/>
                    </a:lnTo>
                    <a:lnTo>
                      <a:pt x="6430" y="3952"/>
                    </a:lnTo>
                    <a:lnTo>
                      <a:pt x="6884" y="3588"/>
                    </a:lnTo>
                    <a:lnTo>
                      <a:pt x="7060" y="3365"/>
                    </a:lnTo>
                    <a:lnTo>
                      <a:pt x="7191" y="3107"/>
                    </a:lnTo>
                    <a:lnTo>
                      <a:pt x="7271" y="2821"/>
                    </a:lnTo>
                    <a:lnTo>
                      <a:pt x="7302" y="2524"/>
                    </a:lnTo>
                    <a:lnTo>
                      <a:pt x="7281" y="2227"/>
                    </a:lnTo>
                    <a:lnTo>
                      <a:pt x="7214" y="1941"/>
                    </a:lnTo>
                    <a:lnTo>
                      <a:pt x="7102" y="1672"/>
                    </a:lnTo>
                    <a:lnTo>
                      <a:pt x="6954" y="1422"/>
                    </a:lnTo>
                    <a:lnTo>
                      <a:pt x="6561" y="985"/>
                    </a:lnTo>
                    <a:lnTo>
                      <a:pt x="6064" y="629"/>
                    </a:lnTo>
                    <a:lnTo>
                      <a:pt x="5494" y="352"/>
                    </a:lnTo>
                    <a:lnTo>
                      <a:pt x="4882" y="156"/>
                    </a:lnTo>
                    <a:lnTo>
                      <a:pt x="4256" y="39"/>
                    </a:lnTo>
                    <a:lnTo>
                      <a:pt x="3651" y="0"/>
                    </a:lnTo>
                  </a:path>
                </a:pathLst>
              </a:cu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95" name="Freeform 217">
                <a:extLst>
                  <a:ext uri="{FF2B5EF4-FFF2-40B4-BE49-F238E27FC236}">
                    <a16:creationId xmlns:a16="http://schemas.microsoft.com/office/drawing/2014/main" id="{39EFE424-08E7-1140-CC55-C3BFF26FC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4115"/>
                <a:ext cx="160" cy="74"/>
              </a:xfrm>
              <a:custGeom>
                <a:avLst/>
                <a:gdLst>
                  <a:gd name="T0" fmla="*/ 0 w 694"/>
                  <a:gd name="T1" fmla="*/ 1 h 312"/>
                  <a:gd name="T2" fmla="*/ 0 w 694"/>
                  <a:gd name="T3" fmla="*/ 0 h 312"/>
                  <a:gd name="T4" fmla="*/ 9 w 694"/>
                  <a:gd name="T5" fmla="*/ 4 h 312"/>
                  <a:gd name="T6" fmla="*/ 0 w 694"/>
                  <a:gd name="T7" fmla="*/ 1 h 3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4"/>
                  <a:gd name="T13" fmla="*/ 0 h 312"/>
                  <a:gd name="T14" fmla="*/ 694 w 694"/>
                  <a:gd name="T15" fmla="*/ 312 h 3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4" h="312">
                    <a:moveTo>
                      <a:pt x="0" y="61"/>
                    </a:moveTo>
                    <a:lnTo>
                      <a:pt x="29" y="0"/>
                    </a:lnTo>
                    <a:lnTo>
                      <a:pt x="694" y="31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96" name="Freeform 218">
                <a:extLst>
                  <a:ext uri="{FF2B5EF4-FFF2-40B4-BE49-F238E27FC236}">
                    <a16:creationId xmlns:a16="http://schemas.microsoft.com/office/drawing/2014/main" id="{D4775C3E-ADDA-C44D-15D5-E6DBC0647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2" y="4115"/>
                <a:ext cx="158" cy="74"/>
              </a:xfrm>
              <a:custGeom>
                <a:avLst/>
                <a:gdLst>
                  <a:gd name="T0" fmla="*/ 0 w 681"/>
                  <a:gd name="T1" fmla="*/ 0 h 312"/>
                  <a:gd name="T2" fmla="*/ 8 w 681"/>
                  <a:gd name="T3" fmla="*/ 4 h 312"/>
                  <a:gd name="T4" fmla="*/ 9 w 681"/>
                  <a:gd name="T5" fmla="*/ 3 h 312"/>
                  <a:gd name="T6" fmla="*/ 0 w 681"/>
                  <a:gd name="T7" fmla="*/ 0 h 3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1"/>
                  <a:gd name="T13" fmla="*/ 0 h 312"/>
                  <a:gd name="T14" fmla="*/ 681 w 681"/>
                  <a:gd name="T15" fmla="*/ 312 h 3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1" h="312">
                    <a:moveTo>
                      <a:pt x="0" y="0"/>
                    </a:moveTo>
                    <a:lnTo>
                      <a:pt x="665" y="312"/>
                    </a:lnTo>
                    <a:lnTo>
                      <a:pt x="681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97" name="Freeform 219">
                <a:extLst>
                  <a:ext uri="{FF2B5EF4-FFF2-40B4-BE49-F238E27FC236}">
                    <a16:creationId xmlns:a16="http://schemas.microsoft.com/office/drawing/2014/main" id="{0706A0F9-CA1D-16E2-5F87-2F0135752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4115"/>
                <a:ext cx="164" cy="74"/>
              </a:xfrm>
              <a:custGeom>
                <a:avLst/>
                <a:gdLst>
                  <a:gd name="T0" fmla="*/ 0 w 710"/>
                  <a:gd name="T1" fmla="*/ 1 h 312"/>
                  <a:gd name="T2" fmla="*/ 0 w 710"/>
                  <a:gd name="T3" fmla="*/ 0 h 312"/>
                  <a:gd name="T4" fmla="*/ 9 w 710"/>
                  <a:gd name="T5" fmla="*/ 3 h 312"/>
                  <a:gd name="T6" fmla="*/ 9 w 710"/>
                  <a:gd name="T7" fmla="*/ 4 h 312"/>
                  <a:gd name="T8" fmla="*/ 0 w 710"/>
                  <a:gd name="T9" fmla="*/ 1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0"/>
                  <a:gd name="T16" fmla="*/ 0 h 312"/>
                  <a:gd name="T17" fmla="*/ 710 w 710"/>
                  <a:gd name="T18" fmla="*/ 312 h 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0" h="312">
                    <a:moveTo>
                      <a:pt x="0" y="61"/>
                    </a:moveTo>
                    <a:lnTo>
                      <a:pt x="29" y="0"/>
                    </a:lnTo>
                    <a:lnTo>
                      <a:pt x="710" y="247"/>
                    </a:lnTo>
                    <a:lnTo>
                      <a:pt x="694" y="312"/>
                    </a:lnTo>
                    <a:lnTo>
                      <a:pt x="0" y="6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98" name="Freeform 220">
                <a:extLst>
                  <a:ext uri="{FF2B5EF4-FFF2-40B4-BE49-F238E27FC236}">
                    <a16:creationId xmlns:a16="http://schemas.microsoft.com/office/drawing/2014/main" id="{B63B305A-9B4D-BBF2-B22E-CBAEC5FD7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" y="4174"/>
                <a:ext cx="168" cy="42"/>
              </a:xfrm>
              <a:custGeom>
                <a:avLst/>
                <a:gdLst>
                  <a:gd name="T0" fmla="*/ 0 w 729"/>
                  <a:gd name="T1" fmla="*/ 1 h 180"/>
                  <a:gd name="T2" fmla="*/ 0 w 729"/>
                  <a:gd name="T3" fmla="*/ 0 h 180"/>
                  <a:gd name="T4" fmla="*/ 9 w 729"/>
                  <a:gd name="T5" fmla="*/ 2 h 180"/>
                  <a:gd name="T6" fmla="*/ 0 w 729"/>
                  <a:gd name="T7" fmla="*/ 1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9"/>
                  <a:gd name="T13" fmla="*/ 0 h 180"/>
                  <a:gd name="T14" fmla="*/ 729 w 729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9" h="180">
                    <a:moveTo>
                      <a:pt x="0" y="65"/>
                    </a:moveTo>
                    <a:lnTo>
                      <a:pt x="16" y="0"/>
                    </a:lnTo>
                    <a:lnTo>
                      <a:pt x="729" y="18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99" name="Freeform 221">
                <a:extLst>
                  <a:ext uri="{FF2B5EF4-FFF2-40B4-BE49-F238E27FC236}">
                    <a16:creationId xmlns:a16="http://schemas.microsoft.com/office/drawing/2014/main" id="{739310C7-59BF-1058-A92D-1D3573E3C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174"/>
                <a:ext cx="165" cy="42"/>
              </a:xfrm>
              <a:custGeom>
                <a:avLst/>
                <a:gdLst>
                  <a:gd name="T0" fmla="*/ 0 w 716"/>
                  <a:gd name="T1" fmla="*/ 0 h 180"/>
                  <a:gd name="T2" fmla="*/ 9 w 716"/>
                  <a:gd name="T3" fmla="*/ 2 h 180"/>
                  <a:gd name="T4" fmla="*/ 9 w 716"/>
                  <a:gd name="T5" fmla="*/ 1 h 180"/>
                  <a:gd name="T6" fmla="*/ 0 w 716"/>
                  <a:gd name="T7" fmla="*/ 0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6"/>
                  <a:gd name="T13" fmla="*/ 0 h 180"/>
                  <a:gd name="T14" fmla="*/ 716 w 716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6" h="180">
                    <a:moveTo>
                      <a:pt x="0" y="0"/>
                    </a:moveTo>
                    <a:lnTo>
                      <a:pt x="713" y="180"/>
                    </a:lnTo>
                    <a:lnTo>
                      <a:pt x="716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00" name="Freeform 222">
                <a:extLst>
                  <a:ext uri="{FF2B5EF4-FFF2-40B4-BE49-F238E27FC236}">
                    <a16:creationId xmlns:a16="http://schemas.microsoft.com/office/drawing/2014/main" id="{6F75A154-29E3-3AB3-133B-55EB16B75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" y="4174"/>
                <a:ext cx="169" cy="42"/>
              </a:xfrm>
              <a:custGeom>
                <a:avLst/>
                <a:gdLst>
                  <a:gd name="T0" fmla="*/ 0 w 732"/>
                  <a:gd name="T1" fmla="*/ 1 h 180"/>
                  <a:gd name="T2" fmla="*/ 0 w 732"/>
                  <a:gd name="T3" fmla="*/ 0 h 180"/>
                  <a:gd name="T4" fmla="*/ 9 w 732"/>
                  <a:gd name="T5" fmla="*/ 1 h 180"/>
                  <a:gd name="T6" fmla="*/ 9 w 732"/>
                  <a:gd name="T7" fmla="*/ 2 h 180"/>
                  <a:gd name="T8" fmla="*/ 0 w 732"/>
                  <a:gd name="T9" fmla="*/ 1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2"/>
                  <a:gd name="T16" fmla="*/ 0 h 180"/>
                  <a:gd name="T17" fmla="*/ 732 w 732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2" h="180">
                    <a:moveTo>
                      <a:pt x="0" y="65"/>
                    </a:moveTo>
                    <a:lnTo>
                      <a:pt x="16" y="0"/>
                    </a:lnTo>
                    <a:lnTo>
                      <a:pt x="732" y="112"/>
                    </a:lnTo>
                    <a:lnTo>
                      <a:pt x="729" y="180"/>
                    </a:lnTo>
                    <a:lnTo>
                      <a:pt x="0" y="6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01" name="Freeform 223">
                <a:extLst>
                  <a:ext uri="{FF2B5EF4-FFF2-40B4-BE49-F238E27FC236}">
                    <a16:creationId xmlns:a16="http://schemas.microsoft.com/office/drawing/2014/main" id="{F7A2FDAE-B56A-4A33-DB69-1476826A0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4200"/>
                <a:ext cx="170" cy="16"/>
              </a:xfrm>
              <a:custGeom>
                <a:avLst/>
                <a:gdLst>
                  <a:gd name="T0" fmla="*/ 0 w 736"/>
                  <a:gd name="T1" fmla="*/ 1 h 68"/>
                  <a:gd name="T2" fmla="*/ 0 w 736"/>
                  <a:gd name="T3" fmla="*/ 0 h 68"/>
                  <a:gd name="T4" fmla="*/ 9 w 736"/>
                  <a:gd name="T5" fmla="*/ 0 h 68"/>
                  <a:gd name="T6" fmla="*/ 0 w 736"/>
                  <a:gd name="T7" fmla="*/ 1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6"/>
                  <a:gd name="T13" fmla="*/ 0 h 68"/>
                  <a:gd name="T14" fmla="*/ 736 w 736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6" h="68">
                    <a:moveTo>
                      <a:pt x="0" y="68"/>
                    </a:moveTo>
                    <a:lnTo>
                      <a:pt x="3" y="0"/>
                    </a:lnTo>
                    <a:lnTo>
                      <a:pt x="736" y="4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02" name="Freeform 224">
                <a:extLst>
                  <a:ext uri="{FF2B5EF4-FFF2-40B4-BE49-F238E27FC236}">
                    <a16:creationId xmlns:a16="http://schemas.microsoft.com/office/drawing/2014/main" id="{AEC6C1A4-92DB-8EF1-1561-57E0D3AD7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5" y="4194"/>
                <a:ext cx="169" cy="15"/>
              </a:xfrm>
              <a:custGeom>
                <a:avLst/>
                <a:gdLst>
                  <a:gd name="T0" fmla="*/ 0 w 733"/>
                  <a:gd name="T1" fmla="*/ 0 h 66"/>
                  <a:gd name="T2" fmla="*/ 9 w 733"/>
                  <a:gd name="T3" fmla="*/ 1 h 66"/>
                  <a:gd name="T4" fmla="*/ 9 w 733"/>
                  <a:gd name="T5" fmla="*/ 0 h 66"/>
                  <a:gd name="T6" fmla="*/ 0 w 733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3"/>
                  <a:gd name="T13" fmla="*/ 0 h 66"/>
                  <a:gd name="T14" fmla="*/ 733 w 733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3" h="66">
                    <a:moveTo>
                      <a:pt x="0" y="26"/>
                    </a:moveTo>
                    <a:lnTo>
                      <a:pt x="733" y="66"/>
                    </a:lnTo>
                    <a:lnTo>
                      <a:pt x="725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03" name="Freeform 225">
                <a:extLst>
                  <a:ext uri="{FF2B5EF4-FFF2-40B4-BE49-F238E27FC236}">
                    <a16:creationId xmlns:a16="http://schemas.microsoft.com/office/drawing/2014/main" id="{E7128102-3C9B-08F1-24A3-A1D38AB23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4194"/>
                <a:ext cx="170" cy="22"/>
              </a:xfrm>
              <a:custGeom>
                <a:avLst/>
                <a:gdLst>
                  <a:gd name="T0" fmla="*/ 0 w 736"/>
                  <a:gd name="T1" fmla="*/ 1 h 94"/>
                  <a:gd name="T2" fmla="*/ 0 w 736"/>
                  <a:gd name="T3" fmla="*/ 0 h 94"/>
                  <a:gd name="T4" fmla="*/ 9 w 736"/>
                  <a:gd name="T5" fmla="*/ 0 h 94"/>
                  <a:gd name="T6" fmla="*/ 9 w 736"/>
                  <a:gd name="T7" fmla="*/ 1 h 94"/>
                  <a:gd name="T8" fmla="*/ 0 w 736"/>
                  <a:gd name="T9" fmla="*/ 1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6"/>
                  <a:gd name="T16" fmla="*/ 0 h 94"/>
                  <a:gd name="T17" fmla="*/ 736 w 736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6" h="94">
                    <a:moveTo>
                      <a:pt x="0" y="94"/>
                    </a:moveTo>
                    <a:lnTo>
                      <a:pt x="3" y="26"/>
                    </a:lnTo>
                    <a:lnTo>
                      <a:pt x="728" y="0"/>
                    </a:lnTo>
                    <a:lnTo>
                      <a:pt x="736" y="66"/>
                    </a:lnTo>
                    <a:lnTo>
                      <a:pt x="0" y="9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04" name="Freeform 226">
                <a:extLst>
                  <a:ext uri="{FF2B5EF4-FFF2-40B4-BE49-F238E27FC236}">
                    <a16:creationId xmlns:a16="http://schemas.microsoft.com/office/drawing/2014/main" id="{6D89AC19-69C5-7A19-AC29-BB9383F58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4171"/>
                <a:ext cx="167" cy="38"/>
              </a:xfrm>
              <a:custGeom>
                <a:avLst/>
                <a:gdLst>
                  <a:gd name="T0" fmla="*/ 0 w 727"/>
                  <a:gd name="T1" fmla="*/ 2 h 166"/>
                  <a:gd name="T2" fmla="*/ 0 w 727"/>
                  <a:gd name="T3" fmla="*/ 1 h 166"/>
                  <a:gd name="T4" fmla="*/ 9 w 727"/>
                  <a:gd name="T5" fmla="*/ 0 h 166"/>
                  <a:gd name="T6" fmla="*/ 0 w 727"/>
                  <a:gd name="T7" fmla="*/ 2 h 1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7"/>
                  <a:gd name="T13" fmla="*/ 0 h 166"/>
                  <a:gd name="T14" fmla="*/ 727 w 727"/>
                  <a:gd name="T15" fmla="*/ 166 h 1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7" h="166">
                    <a:moveTo>
                      <a:pt x="8" y="166"/>
                    </a:moveTo>
                    <a:lnTo>
                      <a:pt x="0" y="100"/>
                    </a:lnTo>
                    <a:lnTo>
                      <a:pt x="727" y="0"/>
                    </a:lnTo>
                    <a:lnTo>
                      <a:pt x="8" y="1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05" name="Freeform 227">
                <a:extLst>
                  <a:ext uri="{FF2B5EF4-FFF2-40B4-BE49-F238E27FC236}">
                    <a16:creationId xmlns:a16="http://schemas.microsoft.com/office/drawing/2014/main" id="{A5BBFA1C-C2D5-D04E-D057-9FAFD40F8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4155"/>
                <a:ext cx="167" cy="39"/>
              </a:xfrm>
              <a:custGeom>
                <a:avLst/>
                <a:gdLst>
                  <a:gd name="T0" fmla="*/ 0 w 727"/>
                  <a:gd name="T1" fmla="*/ 2 h 164"/>
                  <a:gd name="T2" fmla="*/ 9 w 727"/>
                  <a:gd name="T3" fmla="*/ 1 h 164"/>
                  <a:gd name="T4" fmla="*/ 8 w 727"/>
                  <a:gd name="T5" fmla="*/ 0 h 164"/>
                  <a:gd name="T6" fmla="*/ 0 w 727"/>
                  <a:gd name="T7" fmla="*/ 2 h 1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7"/>
                  <a:gd name="T13" fmla="*/ 0 h 164"/>
                  <a:gd name="T14" fmla="*/ 727 w 727"/>
                  <a:gd name="T15" fmla="*/ 164 h 1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7" h="164">
                    <a:moveTo>
                      <a:pt x="0" y="164"/>
                    </a:moveTo>
                    <a:lnTo>
                      <a:pt x="727" y="64"/>
                    </a:lnTo>
                    <a:lnTo>
                      <a:pt x="706" y="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06" name="Freeform 228">
                <a:extLst>
                  <a:ext uri="{FF2B5EF4-FFF2-40B4-BE49-F238E27FC236}">
                    <a16:creationId xmlns:a16="http://schemas.microsoft.com/office/drawing/2014/main" id="{FEE30888-4E85-06FE-700C-F21A80D42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4155"/>
                <a:ext cx="167" cy="54"/>
              </a:xfrm>
              <a:custGeom>
                <a:avLst/>
                <a:gdLst>
                  <a:gd name="T0" fmla="*/ 0 w 727"/>
                  <a:gd name="T1" fmla="*/ 3 h 230"/>
                  <a:gd name="T2" fmla="*/ 0 w 727"/>
                  <a:gd name="T3" fmla="*/ 2 h 230"/>
                  <a:gd name="T4" fmla="*/ 8 w 727"/>
                  <a:gd name="T5" fmla="*/ 0 h 230"/>
                  <a:gd name="T6" fmla="*/ 9 w 727"/>
                  <a:gd name="T7" fmla="*/ 1 h 230"/>
                  <a:gd name="T8" fmla="*/ 0 w 727"/>
                  <a:gd name="T9" fmla="*/ 3 h 2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7"/>
                  <a:gd name="T16" fmla="*/ 0 h 230"/>
                  <a:gd name="T17" fmla="*/ 727 w 727"/>
                  <a:gd name="T18" fmla="*/ 230 h 2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7" h="230">
                    <a:moveTo>
                      <a:pt x="8" y="230"/>
                    </a:moveTo>
                    <a:lnTo>
                      <a:pt x="0" y="164"/>
                    </a:lnTo>
                    <a:lnTo>
                      <a:pt x="706" y="0"/>
                    </a:lnTo>
                    <a:lnTo>
                      <a:pt x="727" y="64"/>
                    </a:lnTo>
                    <a:lnTo>
                      <a:pt x="8" y="23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07" name="Freeform 229">
                <a:extLst>
                  <a:ext uri="{FF2B5EF4-FFF2-40B4-BE49-F238E27FC236}">
                    <a16:creationId xmlns:a16="http://schemas.microsoft.com/office/drawing/2014/main" id="{4BF63693-E2B1-6D3C-A190-3C213D540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4100"/>
                <a:ext cx="160" cy="71"/>
              </a:xfrm>
              <a:custGeom>
                <a:avLst/>
                <a:gdLst>
                  <a:gd name="T0" fmla="*/ 0 w 695"/>
                  <a:gd name="T1" fmla="*/ 4 h 301"/>
                  <a:gd name="T2" fmla="*/ 0 w 695"/>
                  <a:gd name="T3" fmla="*/ 3 h 301"/>
                  <a:gd name="T4" fmla="*/ 9 w 695"/>
                  <a:gd name="T5" fmla="*/ 0 h 301"/>
                  <a:gd name="T6" fmla="*/ 0 w 695"/>
                  <a:gd name="T7" fmla="*/ 4 h 3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5"/>
                  <a:gd name="T13" fmla="*/ 0 h 301"/>
                  <a:gd name="T14" fmla="*/ 695 w 695"/>
                  <a:gd name="T15" fmla="*/ 301 h 3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5" h="301">
                    <a:moveTo>
                      <a:pt x="21" y="301"/>
                    </a:moveTo>
                    <a:lnTo>
                      <a:pt x="0" y="237"/>
                    </a:lnTo>
                    <a:lnTo>
                      <a:pt x="695" y="0"/>
                    </a:lnTo>
                    <a:lnTo>
                      <a:pt x="21" y="3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08" name="Freeform 230">
                <a:extLst>
                  <a:ext uri="{FF2B5EF4-FFF2-40B4-BE49-F238E27FC236}">
                    <a16:creationId xmlns:a16="http://schemas.microsoft.com/office/drawing/2014/main" id="{DFA25136-C655-8E79-0304-7FF629F19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4086"/>
                <a:ext cx="160" cy="69"/>
              </a:xfrm>
              <a:custGeom>
                <a:avLst/>
                <a:gdLst>
                  <a:gd name="T0" fmla="*/ 0 w 695"/>
                  <a:gd name="T1" fmla="*/ 4 h 295"/>
                  <a:gd name="T2" fmla="*/ 9 w 695"/>
                  <a:gd name="T3" fmla="*/ 1 h 295"/>
                  <a:gd name="T4" fmla="*/ 8 w 695"/>
                  <a:gd name="T5" fmla="*/ 0 h 295"/>
                  <a:gd name="T6" fmla="*/ 0 w 695"/>
                  <a:gd name="T7" fmla="*/ 4 h 2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5"/>
                  <a:gd name="T13" fmla="*/ 0 h 295"/>
                  <a:gd name="T14" fmla="*/ 695 w 695"/>
                  <a:gd name="T15" fmla="*/ 295 h 2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5" h="295">
                    <a:moveTo>
                      <a:pt x="0" y="295"/>
                    </a:moveTo>
                    <a:lnTo>
                      <a:pt x="695" y="58"/>
                    </a:lnTo>
                    <a:lnTo>
                      <a:pt x="661" y="0"/>
                    </a:lnTo>
                    <a:lnTo>
                      <a:pt x="0" y="2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09" name="Freeform 231">
                <a:extLst>
                  <a:ext uri="{FF2B5EF4-FFF2-40B4-BE49-F238E27FC236}">
                    <a16:creationId xmlns:a16="http://schemas.microsoft.com/office/drawing/2014/main" id="{212D719D-F1E6-F7E6-367E-9E473398A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4086"/>
                <a:ext cx="160" cy="85"/>
              </a:xfrm>
              <a:custGeom>
                <a:avLst/>
                <a:gdLst>
                  <a:gd name="T0" fmla="*/ 0 w 695"/>
                  <a:gd name="T1" fmla="*/ 5 h 359"/>
                  <a:gd name="T2" fmla="*/ 0 w 695"/>
                  <a:gd name="T3" fmla="*/ 4 h 359"/>
                  <a:gd name="T4" fmla="*/ 8 w 695"/>
                  <a:gd name="T5" fmla="*/ 0 h 359"/>
                  <a:gd name="T6" fmla="*/ 9 w 695"/>
                  <a:gd name="T7" fmla="*/ 1 h 359"/>
                  <a:gd name="T8" fmla="*/ 0 w 695"/>
                  <a:gd name="T9" fmla="*/ 5 h 3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5"/>
                  <a:gd name="T16" fmla="*/ 0 h 359"/>
                  <a:gd name="T17" fmla="*/ 695 w 695"/>
                  <a:gd name="T18" fmla="*/ 359 h 3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5" h="359">
                    <a:moveTo>
                      <a:pt x="21" y="359"/>
                    </a:moveTo>
                    <a:lnTo>
                      <a:pt x="0" y="295"/>
                    </a:lnTo>
                    <a:lnTo>
                      <a:pt x="661" y="0"/>
                    </a:lnTo>
                    <a:lnTo>
                      <a:pt x="695" y="58"/>
                    </a:lnTo>
                    <a:lnTo>
                      <a:pt x="21" y="35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10" name="Freeform 232">
                <a:extLst>
                  <a:ext uri="{FF2B5EF4-FFF2-40B4-BE49-F238E27FC236}">
                    <a16:creationId xmlns:a16="http://schemas.microsoft.com/office/drawing/2014/main" id="{73DAC777-8411-F3E6-F4D2-B5940E1EC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8" y="4000"/>
                <a:ext cx="148" cy="100"/>
              </a:xfrm>
              <a:custGeom>
                <a:avLst/>
                <a:gdLst>
                  <a:gd name="T0" fmla="*/ 0 w 637"/>
                  <a:gd name="T1" fmla="*/ 6 h 424"/>
                  <a:gd name="T2" fmla="*/ 0 w 637"/>
                  <a:gd name="T3" fmla="*/ 5 h 424"/>
                  <a:gd name="T4" fmla="*/ 8 w 637"/>
                  <a:gd name="T5" fmla="*/ 0 h 424"/>
                  <a:gd name="T6" fmla="*/ 0 w 637"/>
                  <a:gd name="T7" fmla="*/ 6 h 4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7"/>
                  <a:gd name="T13" fmla="*/ 0 h 424"/>
                  <a:gd name="T14" fmla="*/ 637 w 637"/>
                  <a:gd name="T15" fmla="*/ 424 h 4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7" h="424">
                    <a:moveTo>
                      <a:pt x="34" y="424"/>
                    </a:moveTo>
                    <a:lnTo>
                      <a:pt x="0" y="366"/>
                    </a:lnTo>
                    <a:lnTo>
                      <a:pt x="637" y="0"/>
                    </a:lnTo>
                    <a:lnTo>
                      <a:pt x="34" y="4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11" name="Freeform 233">
                <a:extLst>
                  <a:ext uri="{FF2B5EF4-FFF2-40B4-BE49-F238E27FC236}">
                    <a16:creationId xmlns:a16="http://schemas.microsoft.com/office/drawing/2014/main" id="{DAC256EB-9EB8-4114-5CC1-73EB169D2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8" y="3988"/>
                <a:ext cx="148" cy="98"/>
              </a:xfrm>
              <a:custGeom>
                <a:avLst/>
                <a:gdLst>
                  <a:gd name="T0" fmla="*/ 0 w 637"/>
                  <a:gd name="T1" fmla="*/ 5 h 418"/>
                  <a:gd name="T2" fmla="*/ 8 w 637"/>
                  <a:gd name="T3" fmla="*/ 1 h 418"/>
                  <a:gd name="T4" fmla="*/ 7 w 637"/>
                  <a:gd name="T5" fmla="*/ 0 h 418"/>
                  <a:gd name="T6" fmla="*/ 0 w 637"/>
                  <a:gd name="T7" fmla="*/ 5 h 4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7"/>
                  <a:gd name="T13" fmla="*/ 0 h 418"/>
                  <a:gd name="T14" fmla="*/ 637 w 637"/>
                  <a:gd name="T15" fmla="*/ 418 h 4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7" h="418">
                    <a:moveTo>
                      <a:pt x="0" y="418"/>
                    </a:moveTo>
                    <a:lnTo>
                      <a:pt x="637" y="52"/>
                    </a:lnTo>
                    <a:lnTo>
                      <a:pt x="593" y="0"/>
                    </a:lnTo>
                    <a:lnTo>
                      <a:pt x="0" y="4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12" name="Freeform 234">
                <a:extLst>
                  <a:ext uri="{FF2B5EF4-FFF2-40B4-BE49-F238E27FC236}">
                    <a16:creationId xmlns:a16="http://schemas.microsoft.com/office/drawing/2014/main" id="{E5399F91-3FFC-75CA-3D93-5A5088C17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8" y="3988"/>
                <a:ext cx="148" cy="112"/>
              </a:xfrm>
              <a:custGeom>
                <a:avLst/>
                <a:gdLst>
                  <a:gd name="T0" fmla="*/ 0 w 637"/>
                  <a:gd name="T1" fmla="*/ 6 h 476"/>
                  <a:gd name="T2" fmla="*/ 0 w 637"/>
                  <a:gd name="T3" fmla="*/ 5 h 476"/>
                  <a:gd name="T4" fmla="*/ 7 w 637"/>
                  <a:gd name="T5" fmla="*/ 0 h 476"/>
                  <a:gd name="T6" fmla="*/ 8 w 637"/>
                  <a:gd name="T7" fmla="*/ 1 h 476"/>
                  <a:gd name="T8" fmla="*/ 0 w 637"/>
                  <a:gd name="T9" fmla="*/ 6 h 4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476"/>
                  <a:gd name="T17" fmla="*/ 637 w 637"/>
                  <a:gd name="T18" fmla="*/ 476 h 4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476">
                    <a:moveTo>
                      <a:pt x="34" y="476"/>
                    </a:moveTo>
                    <a:lnTo>
                      <a:pt x="0" y="418"/>
                    </a:lnTo>
                    <a:lnTo>
                      <a:pt x="593" y="0"/>
                    </a:lnTo>
                    <a:lnTo>
                      <a:pt x="637" y="52"/>
                    </a:lnTo>
                    <a:lnTo>
                      <a:pt x="34" y="47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13" name="Freeform 235">
                <a:extLst>
                  <a:ext uri="{FF2B5EF4-FFF2-40B4-BE49-F238E27FC236}">
                    <a16:creationId xmlns:a16="http://schemas.microsoft.com/office/drawing/2014/main" id="{04886357-BD13-5B96-FFD9-F88B50988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6" y="3875"/>
                <a:ext cx="128" cy="125"/>
              </a:xfrm>
              <a:custGeom>
                <a:avLst/>
                <a:gdLst>
                  <a:gd name="T0" fmla="*/ 0 w 557"/>
                  <a:gd name="T1" fmla="*/ 7 h 531"/>
                  <a:gd name="T2" fmla="*/ 0 w 557"/>
                  <a:gd name="T3" fmla="*/ 6 h 531"/>
                  <a:gd name="T4" fmla="*/ 7 w 557"/>
                  <a:gd name="T5" fmla="*/ 0 h 531"/>
                  <a:gd name="T6" fmla="*/ 0 w 557"/>
                  <a:gd name="T7" fmla="*/ 7 h 5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7"/>
                  <a:gd name="T13" fmla="*/ 0 h 531"/>
                  <a:gd name="T14" fmla="*/ 557 w 557"/>
                  <a:gd name="T15" fmla="*/ 531 h 5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7" h="531">
                    <a:moveTo>
                      <a:pt x="44" y="531"/>
                    </a:moveTo>
                    <a:lnTo>
                      <a:pt x="0" y="479"/>
                    </a:lnTo>
                    <a:lnTo>
                      <a:pt x="557" y="0"/>
                    </a:lnTo>
                    <a:lnTo>
                      <a:pt x="44" y="5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14" name="Freeform 236">
                <a:extLst>
                  <a:ext uri="{FF2B5EF4-FFF2-40B4-BE49-F238E27FC236}">
                    <a16:creationId xmlns:a16="http://schemas.microsoft.com/office/drawing/2014/main" id="{4EA1F74D-3945-C860-F006-92912C6F0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6" y="3865"/>
                <a:ext cx="128" cy="123"/>
              </a:xfrm>
              <a:custGeom>
                <a:avLst/>
                <a:gdLst>
                  <a:gd name="T0" fmla="*/ 0 w 557"/>
                  <a:gd name="T1" fmla="*/ 7 h 522"/>
                  <a:gd name="T2" fmla="*/ 7 w 557"/>
                  <a:gd name="T3" fmla="*/ 0 h 522"/>
                  <a:gd name="T4" fmla="*/ 6 w 557"/>
                  <a:gd name="T5" fmla="*/ 0 h 522"/>
                  <a:gd name="T6" fmla="*/ 0 w 557"/>
                  <a:gd name="T7" fmla="*/ 7 h 5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7"/>
                  <a:gd name="T13" fmla="*/ 0 h 522"/>
                  <a:gd name="T14" fmla="*/ 557 w 557"/>
                  <a:gd name="T15" fmla="*/ 522 h 5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7" h="522">
                    <a:moveTo>
                      <a:pt x="0" y="522"/>
                    </a:moveTo>
                    <a:lnTo>
                      <a:pt x="557" y="43"/>
                    </a:lnTo>
                    <a:lnTo>
                      <a:pt x="504" y="0"/>
                    </a:lnTo>
                    <a:lnTo>
                      <a:pt x="0" y="5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15" name="Freeform 237">
                <a:extLst>
                  <a:ext uri="{FF2B5EF4-FFF2-40B4-BE49-F238E27FC236}">
                    <a16:creationId xmlns:a16="http://schemas.microsoft.com/office/drawing/2014/main" id="{FE007D1E-D548-8C79-5E87-35666A077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6" y="3865"/>
                <a:ext cx="128" cy="135"/>
              </a:xfrm>
              <a:custGeom>
                <a:avLst/>
                <a:gdLst>
                  <a:gd name="T0" fmla="*/ 0 w 557"/>
                  <a:gd name="T1" fmla="*/ 8 h 574"/>
                  <a:gd name="T2" fmla="*/ 0 w 557"/>
                  <a:gd name="T3" fmla="*/ 7 h 574"/>
                  <a:gd name="T4" fmla="*/ 6 w 557"/>
                  <a:gd name="T5" fmla="*/ 0 h 574"/>
                  <a:gd name="T6" fmla="*/ 7 w 557"/>
                  <a:gd name="T7" fmla="*/ 0 h 574"/>
                  <a:gd name="T8" fmla="*/ 0 w 557"/>
                  <a:gd name="T9" fmla="*/ 8 h 5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74"/>
                  <a:gd name="T17" fmla="*/ 557 w 557"/>
                  <a:gd name="T18" fmla="*/ 574 h 5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74">
                    <a:moveTo>
                      <a:pt x="44" y="574"/>
                    </a:moveTo>
                    <a:lnTo>
                      <a:pt x="0" y="522"/>
                    </a:lnTo>
                    <a:lnTo>
                      <a:pt x="504" y="0"/>
                    </a:lnTo>
                    <a:lnTo>
                      <a:pt x="557" y="43"/>
                    </a:lnTo>
                    <a:lnTo>
                      <a:pt x="44" y="57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16" name="Freeform 238">
                <a:extLst>
                  <a:ext uri="{FF2B5EF4-FFF2-40B4-BE49-F238E27FC236}">
                    <a16:creationId xmlns:a16="http://schemas.microsoft.com/office/drawing/2014/main" id="{D682991F-75C2-1A1C-C3B6-57953E4EF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" y="3730"/>
                <a:ext cx="104" cy="145"/>
              </a:xfrm>
              <a:custGeom>
                <a:avLst/>
                <a:gdLst>
                  <a:gd name="T0" fmla="*/ 1 w 453"/>
                  <a:gd name="T1" fmla="*/ 8 h 620"/>
                  <a:gd name="T2" fmla="*/ 0 w 453"/>
                  <a:gd name="T3" fmla="*/ 7 h 620"/>
                  <a:gd name="T4" fmla="*/ 6 w 453"/>
                  <a:gd name="T5" fmla="*/ 0 h 620"/>
                  <a:gd name="T6" fmla="*/ 1 w 453"/>
                  <a:gd name="T7" fmla="*/ 8 h 6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3"/>
                  <a:gd name="T13" fmla="*/ 0 h 620"/>
                  <a:gd name="T14" fmla="*/ 453 w 453"/>
                  <a:gd name="T15" fmla="*/ 620 h 6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3" h="620">
                    <a:moveTo>
                      <a:pt x="53" y="620"/>
                    </a:moveTo>
                    <a:lnTo>
                      <a:pt x="0" y="577"/>
                    </a:lnTo>
                    <a:lnTo>
                      <a:pt x="453" y="0"/>
                    </a:lnTo>
                    <a:lnTo>
                      <a:pt x="53" y="6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17" name="Freeform 239">
                <a:extLst>
                  <a:ext uri="{FF2B5EF4-FFF2-40B4-BE49-F238E27FC236}">
                    <a16:creationId xmlns:a16="http://schemas.microsoft.com/office/drawing/2014/main" id="{642B6E13-63A9-DB17-B013-C07200C8E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" y="3723"/>
                <a:ext cx="104" cy="142"/>
              </a:xfrm>
              <a:custGeom>
                <a:avLst/>
                <a:gdLst>
                  <a:gd name="T0" fmla="*/ 0 w 453"/>
                  <a:gd name="T1" fmla="*/ 8 h 608"/>
                  <a:gd name="T2" fmla="*/ 6 w 453"/>
                  <a:gd name="T3" fmla="*/ 0 h 608"/>
                  <a:gd name="T4" fmla="*/ 5 w 453"/>
                  <a:gd name="T5" fmla="*/ 0 h 608"/>
                  <a:gd name="T6" fmla="*/ 0 w 453"/>
                  <a:gd name="T7" fmla="*/ 8 h 6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3"/>
                  <a:gd name="T13" fmla="*/ 0 h 608"/>
                  <a:gd name="T14" fmla="*/ 453 w 453"/>
                  <a:gd name="T15" fmla="*/ 608 h 6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3" h="608">
                    <a:moveTo>
                      <a:pt x="0" y="608"/>
                    </a:moveTo>
                    <a:lnTo>
                      <a:pt x="453" y="31"/>
                    </a:lnTo>
                    <a:lnTo>
                      <a:pt x="393" y="0"/>
                    </a:lnTo>
                    <a:lnTo>
                      <a:pt x="0" y="6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18" name="Freeform 240">
                <a:extLst>
                  <a:ext uri="{FF2B5EF4-FFF2-40B4-BE49-F238E27FC236}">
                    <a16:creationId xmlns:a16="http://schemas.microsoft.com/office/drawing/2014/main" id="{1162E703-0B64-EF71-E3DD-41A307055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" y="3723"/>
                <a:ext cx="104" cy="152"/>
              </a:xfrm>
              <a:custGeom>
                <a:avLst/>
                <a:gdLst>
                  <a:gd name="T0" fmla="*/ 1 w 453"/>
                  <a:gd name="T1" fmla="*/ 8 h 651"/>
                  <a:gd name="T2" fmla="*/ 0 w 453"/>
                  <a:gd name="T3" fmla="*/ 8 h 651"/>
                  <a:gd name="T4" fmla="*/ 5 w 453"/>
                  <a:gd name="T5" fmla="*/ 0 h 651"/>
                  <a:gd name="T6" fmla="*/ 6 w 453"/>
                  <a:gd name="T7" fmla="*/ 0 h 651"/>
                  <a:gd name="T8" fmla="*/ 1 w 453"/>
                  <a:gd name="T9" fmla="*/ 8 h 6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3"/>
                  <a:gd name="T16" fmla="*/ 0 h 651"/>
                  <a:gd name="T17" fmla="*/ 453 w 453"/>
                  <a:gd name="T18" fmla="*/ 651 h 6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3" h="651">
                    <a:moveTo>
                      <a:pt x="53" y="651"/>
                    </a:moveTo>
                    <a:lnTo>
                      <a:pt x="0" y="608"/>
                    </a:lnTo>
                    <a:lnTo>
                      <a:pt x="393" y="0"/>
                    </a:lnTo>
                    <a:lnTo>
                      <a:pt x="453" y="31"/>
                    </a:lnTo>
                    <a:lnTo>
                      <a:pt x="53" y="6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19" name="Freeform 241">
                <a:extLst>
                  <a:ext uri="{FF2B5EF4-FFF2-40B4-BE49-F238E27FC236}">
                    <a16:creationId xmlns:a16="http://schemas.microsoft.com/office/drawing/2014/main" id="{E528AC62-CF18-C7EA-7A2F-C3F4D9D57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3568"/>
                <a:ext cx="79" cy="162"/>
              </a:xfrm>
              <a:custGeom>
                <a:avLst/>
                <a:gdLst>
                  <a:gd name="T0" fmla="*/ 1 w 337"/>
                  <a:gd name="T1" fmla="*/ 9 h 685"/>
                  <a:gd name="T2" fmla="*/ 0 w 337"/>
                  <a:gd name="T3" fmla="*/ 9 h 685"/>
                  <a:gd name="T4" fmla="*/ 4 w 337"/>
                  <a:gd name="T5" fmla="*/ 0 h 685"/>
                  <a:gd name="T6" fmla="*/ 1 w 337"/>
                  <a:gd name="T7" fmla="*/ 9 h 6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7"/>
                  <a:gd name="T13" fmla="*/ 0 h 685"/>
                  <a:gd name="T14" fmla="*/ 337 w 337"/>
                  <a:gd name="T15" fmla="*/ 685 h 6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7" h="685">
                    <a:moveTo>
                      <a:pt x="60" y="685"/>
                    </a:moveTo>
                    <a:lnTo>
                      <a:pt x="0" y="654"/>
                    </a:lnTo>
                    <a:lnTo>
                      <a:pt x="337" y="0"/>
                    </a:lnTo>
                    <a:lnTo>
                      <a:pt x="60" y="6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20" name="Freeform 242">
                <a:extLst>
                  <a:ext uri="{FF2B5EF4-FFF2-40B4-BE49-F238E27FC236}">
                    <a16:creationId xmlns:a16="http://schemas.microsoft.com/office/drawing/2014/main" id="{D79A1F69-63B6-198A-20A6-C731CAB36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3564"/>
                <a:ext cx="79" cy="159"/>
              </a:xfrm>
              <a:custGeom>
                <a:avLst/>
                <a:gdLst>
                  <a:gd name="T0" fmla="*/ 0 w 337"/>
                  <a:gd name="T1" fmla="*/ 9 h 672"/>
                  <a:gd name="T2" fmla="*/ 4 w 337"/>
                  <a:gd name="T3" fmla="*/ 0 h 672"/>
                  <a:gd name="T4" fmla="*/ 4 w 337"/>
                  <a:gd name="T5" fmla="*/ 0 h 672"/>
                  <a:gd name="T6" fmla="*/ 0 w 337"/>
                  <a:gd name="T7" fmla="*/ 9 h 6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7"/>
                  <a:gd name="T13" fmla="*/ 0 h 672"/>
                  <a:gd name="T14" fmla="*/ 337 w 337"/>
                  <a:gd name="T15" fmla="*/ 672 h 6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7" h="672">
                    <a:moveTo>
                      <a:pt x="0" y="672"/>
                    </a:moveTo>
                    <a:lnTo>
                      <a:pt x="337" y="18"/>
                    </a:lnTo>
                    <a:lnTo>
                      <a:pt x="272" y="0"/>
                    </a:lnTo>
                    <a:lnTo>
                      <a:pt x="0" y="6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21" name="Freeform 243">
                <a:extLst>
                  <a:ext uri="{FF2B5EF4-FFF2-40B4-BE49-F238E27FC236}">
                    <a16:creationId xmlns:a16="http://schemas.microsoft.com/office/drawing/2014/main" id="{2998B2AE-EFB8-45D7-D7BA-B62836843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3564"/>
                <a:ext cx="79" cy="166"/>
              </a:xfrm>
              <a:custGeom>
                <a:avLst/>
                <a:gdLst>
                  <a:gd name="T0" fmla="*/ 1 w 337"/>
                  <a:gd name="T1" fmla="*/ 9 h 703"/>
                  <a:gd name="T2" fmla="*/ 0 w 337"/>
                  <a:gd name="T3" fmla="*/ 9 h 703"/>
                  <a:gd name="T4" fmla="*/ 4 w 337"/>
                  <a:gd name="T5" fmla="*/ 0 h 703"/>
                  <a:gd name="T6" fmla="*/ 4 w 337"/>
                  <a:gd name="T7" fmla="*/ 0 h 703"/>
                  <a:gd name="T8" fmla="*/ 1 w 337"/>
                  <a:gd name="T9" fmla="*/ 9 h 7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703"/>
                  <a:gd name="T17" fmla="*/ 337 w 337"/>
                  <a:gd name="T18" fmla="*/ 703 h 7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703">
                    <a:moveTo>
                      <a:pt x="60" y="703"/>
                    </a:moveTo>
                    <a:lnTo>
                      <a:pt x="0" y="672"/>
                    </a:lnTo>
                    <a:lnTo>
                      <a:pt x="272" y="0"/>
                    </a:lnTo>
                    <a:lnTo>
                      <a:pt x="337" y="18"/>
                    </a:lnTo>
                    <a:lnTo>
                      <a:pt x="60" y="70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22" name="Freeform 244">
                <a:extLst>
                  <a:ext uri="{FF2B5EF4-FFF2-40B4-BE49-F238E27FC236}">
                    <a16:creationId xmlns:a16="http://schemas.microsoft.com/office/drawing/2014/main" id="{51159214-EC34-57FC-B3A2-AE235833E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" y="3398"/>
                <a:ext cx="47" cy="170"/>
              </a:xfrm>
              <a:custGeom>
                <a:avLst/>
                <a:gdLst>
                  <a:gd name="T0" fmla="*/ 1 w 206"/>
                  <a:gd name="T1" fmla="*/ 9 h 723"/>
                  <a:gd name="T2" fmla="*/ 0 w 206"/>
                  <a:gd name="T3" fmla="*/ 9 h 723"/>
                  <a:gd name="T4" fmla="*/ 3 w 206"/>
                  <a:gd name="T5" fmla="*/ 0 h 723"/>
                  <a:gd name="T6" fmla="*/ 1 w 206"/>
                  <a:gd name="T7" fmla="*/ 9 h 7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6"/>
                  <a:gd name="T13" fmla="*/ 0 h 723"/>
                  <a:gd name="T14" fmla="*/ 206 w 206"/>
                  <a:gd name="T15" fmla="*/ 723 h 7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6" h="723">
                    <a:moveTo>
                      <a:pt x="65" y="723"/>
                    </a:moveTo>
                    <a:lnTo>
                      <a:pt x="0" y="705"/>
                    </a:lnTo>
                    <a:lnTo>
                      <a:pt x="206" y="0"/>
                    </a:lnTo>
                    <a:lnTo>
                      <a:pt x="65" y="7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23" name="Freeform 245">
                <a:extLst>
                  <a:ext uri="{FF2B5EF4-FFF2-40B4-BE49-F238E27FC236}">
                    <a16:creationId xmlns:a16="http://schemas.microsoft.com/office/drawing/2014/main" id="{B2176581-DB29-00F7-BED0-867B917FF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" y="3397"/>
                <a:ext cx="47" cy="167"/>
              </a:xfrm>
              <a:custGeom>
                <a:avLst/>
                <a:gdLst>
                  <a:gd name="T0" fmla="*/ 0 w 206"/>
                  <a:gd name="T1" fmla="*/ 9 h 712"/>
                  <a:gd name="T2" fmla="*/ 3 w 206"/>
                  <a:gd name="T3" fmla="*/ 0 h 712"/>
                  <a:gd name="T4" fmla="*/ 2 w 206"/>
                  <a:gd name="T5" fmla="*/ 0 h 712"/>
                  <a:gd name="T6" fmla="*/ 0 w 206"/>
                  <a:gd name="T7" fmla="*/ 9 h 7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6"/>
                  <a:gd name="T13" fmla="*/ 0 h 712"/>
                  <a:gd name="T14" fmla="*/ 206 w 206"/>
                  <a:gd name="T15" fmla="*/ 712 h 7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6" h="712">
                    <a:moveTo>
                      <a:pt x="0" y="712"/>
                    </a:moveTo>
                    <a:lnTo>
                      <a:pt x="206" y="7"/>
                    </a:lnTo>
                    <a:lnTo>
                      <a:pt x="138" y="0"/>
                    </a:lnTo>
                    <a:lnTo>
                      <a:pt x="0" y="7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24" name="Freeform 246">
                <a:extLst>
                  <a:ext uri="{FF2B5EF4-FFF2-40B4-BE49-F238E27FC236}">
                    <a16:creationId xmlns:a16="http://schemas.microsoft.com/office/drawing/2014/main" id="{9E04987B-47AD-9B83-2455-10A8B5E26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" y="3397"/>
                <a:ext cx="47" cy="171"/>
              </a:xfrm>
              <a:custGeom>
                <a:avLst/>
                <a:gdLst>
                  <a:gd name="T0" fmla="*/ 1 w 206"/>
                  <a:gd name="T1" fmla="*/ 9 h 730"/>
                  <a:gd name="T2" fmla="*/ 0 w 206"/>
                  <a:gd name="T3" fmla="*/ 9 h 730"/>
                  <a:gd name="T4" fmla="*/ 2 w 206"/>
                  <a:gd name="T5" fmla="*/ 0 h 730"/>
                  <a:gd name="T6" fmla="*/ 3 w 206"/>
                  <a:gd name="T7" fmla="*/ 0 h 730"/>
                  <a:gd name="T8" fmla="*/ 1 w 206"/>
                  <a:gd name="T9" fmla="*/ 9 h 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730"/>
                  <a:gd name="T17" fmla="*/ 206 w 206"/>
                  <a:gd name="T18" fmla="*/ 730 h 7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730">
                    <a:moveTo>
                      <a:pt x="65" y="730"/>
                    </a:moveTo>
                    <a:lnTo>
                      <a:pt x="0" y="712"/>
                    </a:lnTo>
                    <a:lnTo>
                      <a:pt x="138" y="0"/>
                    </a:lnTo>
                    <a:lnTo>
                      <a:pt x="206" y="7"/>
                    </a:lnTo>
                    <a:lnTo>
                      <a:pt x="65" y="73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25" name="Freeform 247">
                <a:extLst>
                  <a:ext uri="{FF2B5EF4-FFF2-40B4-BE49-F238E27FC236}">
                    <a16:creationId xmlns:a16="http://schemas.microsoft.com/office/drawing/2014/main" id="{AB1C51E7-4646-B3C4-F514-754DEEC7B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3224"/>
                <a:ext cx="16" cy="174"/>
              </a:xfrm>
              <a:custGeom>
                <a:avLst/>
                <a:gdLst>
                  <a:gd name="T0" fmla="*/ 1 w 68"/>
                  <a:gd name="T1" fmla="*/ 10 h 739"/>
                  <a:gd name="T2" fmla="*/ 0 w 68"/>
                  <a:gd name="T3" fmla="*/ 9 h 739"/>
                  <a:gd name="T4" fmla="*/ 1 w 68"/>
                  <a:gd name="T5" fmla="*/ 0 h 739"/>
                  <a:gd name="T6" fmla="*/ 1 w 68"/>
                  <a:gd name="T7" fmla="*/ 10 h 7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739"/>
                  <a:gd name="T14" fmla="*/ 68 w 68"/>
                  <a:gd name="T15" fmla="*/ 739 h 7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739">
                    <a:moveTo>
                      <a:pt x="68" y="739"/>
                    </a:moveTo>
                    <a:lnTo>
                      <a:pt x="0" y="732"/>
                    </a:lnTo>
                    <a:lnTo>
                      <a:pt x="68" y="0"/>
                    </a:lnTo>
                    <a:lnTo>
                      <a:pt x="68" y="7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26" name="Freeform 248">
                <a:extLst>
                  <a:ext uri="{FF2B5EF4-FFF2-40B4-BE49-F238E27FC236}">
                    <a16:creationId xmlns:a16="http://schemas.microsoft.com/office/drawing/2014/main" id="{664B424F-F8D2-6C95-FC29-D777FBFBA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3224"/>
                <a:ext cx="16" cy="173"/>
              </a:xfrm>
              <a:custGeom>
                <a:avLst/>
                <a:gdLst>
                  <a:gd name="T0" fmla="*/ 0 w 68"/>
                  <a:gd name="T1" fmla="*/ 10 h 732"/>
                  <a:gd name="T2" fmla="*/ 1 w 68"/>
                  <a:gd name="T3" fmla="*/ 0 h 732"/>
                  <a:gd name="T4" fmla="*/ 0 w 68"/>
                  <a:gd name="T5" fmla="*/ 0 h 732"/>
                  <a:gd name="T6" fmla="*/ 0 w 68"/>
                  <a:gd name="T7" fmla="*/ 10 h 7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732"/>
                  <a:gd name="T14" fmla="*/ 68 w 68"/>
                  <a:gd name="T15" fmla="*/ 732 h 7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732">
                    <a:moveTo>
                      <a:pt x="0" y="732"/>
                    </a:moveTo>
                    <a:lnTo>
                      <a:pt x="68" y="0"/>
                    </a:lnTo>
                    <a:lnTo>
                      <a:pt x="0" y="7"/>
                    </a:lnTo>
                    <a:lnTo>
                      <a:pt x="0" y="7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27" name="Freeform 249">
                <a:extLst>
                  <a:ext uri="{FF2B5EF4-FFF2-40B4-BE49-F238E27FC236}">
                    <a16:creationId xmlns:a16="http://schemas.microsoft.com/office/drawing/2014/main" id="{7178D6FE-2706-ACB3-60FB-8EFAF0FDD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3224"/>
                <a:ext cx="16" cy="174"/>
              </a:xfrm>
              <a:custGeom>
                <a:avLst/>
                <a:gdLst>
                  <a:gd name="T0" fmla="*/ 1 w 68"/>
                  <a:gd name="T1" fmla="*/ 10 h 739"/>
                  <a:gd name="T2" fmla="*/ 0 w 68"/>
                  <a:gd name="T3" fmla="*/ 9 h 739"/>
                  <a:gd name="T4" fmla="*/ 0 w 68"/>
                  <a:gd name="T5" fmla="*/ 0 h 739"/>
                  <a:gd name="T6" fmla="*/ 1 w 68"/>
                  <a:gd name="T7" fmla="*/ 0 h 739"/>
                  <a:gd name="T8" fmla="*/ 1 w 68"/>
                  <a:gd name="T9" fmla="*/ 10 h 7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739"/>
                  <a:gd name="T17" fmla="*/ 68 w 68"/>
                  <a:gd name="T18" fmla="*/ 739 h 7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739">
                    <a:moveTo>
                      <a:pt x="68" y="739"/>
                    </a:moveTo>
                    <a:lnTo>
                      <a:pt x="0" y="732"/>
                    </a:lnTo>
                    <a:lnTo>
                      <a:pt x="0" y="7"/>
                    </a:lnTo>
                    <a:lnTo>
                      <a:pt x="68" y="0"/>
                    </a:lnTo>
                    <a:lnTo>
                      <a:pt x="68" y="73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28" name="Freeform 250">
                <a:extLst>
                  <a:ext uri="{FF2B5EF4-FFF2-40B4-BE49-F238E27FC236}">
                    <a16:creationId xmlns:a16="http://schemas.microsoft.com/office/drawing/2014/main" id="{7467063B-0F91-69A5-EAD9-FA321C7BC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3053"/>
                <a:ext cx="32" cy="173"/>
              </a:xfrm>
              <a:custGeom>
                <a:avLst/>
                <a:gdLst>
                  <a:gd name="T0" fmla="*/ 2 w 141"/>
                  <a:gd name="T1" fmla="*/ 9 h 732"/>
                  <a:gd name="T2" fmla="*/ 1 w 141"/>
                  <a:gd name="T3" fmla="*/ 10 h 732"/>
                  <a:gd name="T4" fmla="*/ 0 w 141"/>
                  <a:gd name="T5" fmla="*/ 0 h 732"/>
                  <a:gd name="T6" fmla="*/ 2 w 141"/>
                  <a:gd name="T7" fmla="*/ 9 h 7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1"/>
                  <a:gd name="T13" fmla="*/ 0 h 732"/>
                  <a:gd name="T14" fmla="*/ 141 w 141"/>
                  <a:gd name="T15" fmla="*/ 732 h 7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1" h="732">
                    <a:moveTo>
                      <a:pt x="141" y="725"/>
                    </a:moveTo>
                    <a:lnTo>
                      <a:pt x="73" y="732"/>
                    </a:lnTo>
                    <a:lnTo>
                      <a:pt x="0" y="0"/>
                    </a:lnTo>
                    <a:lnTo>
                      <a:pt x="141" y="7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29" name="Freeform 251">
                <a:extLst>
                  <a:ext uri="{FF2B5EF4-FFF2-40B4-BE49-F238E27FC236}">
                    <a16:creationId xmlns:a16="http://schemas.microsoft.com/office/drawing/2014/main" id="{27DC243C-5A15-A018-22EE-6F18C0015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" y="3053"/>
                <a:ext cx="31" cy="173"/>
              </a:xfrm>
              <a:custGeom>
                <a:avLst/>
                <a:gdLst>
                  <a:gd name="T0" fmla="*/ 2 w 138"/>
                  <a:gd name="T1" fmla="*/ 10 h 732"/>
                  <a:gd name="T2" fmla="*/ 1 w 138"/>
                  <a:gd name="T3" fmla="*/ 0 h 732"/>
                  <a:gd name="T4" fmla="*/ 0 w 138"/>
                  <a:gd name="T5" fmla="*/ 0 h 732"/>
                  <a:gd name="T6" fmla="*/ 2 w 138"/>
                  <a:gd name="T7" fmla="*/ 10 h 7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8"/>
                  <a:gd name="T13" fmla="*/ 0 h 732"/>
                  <a:gd name="T14" fmla="*/ 138 w 138"/>
                  <a:gd name="T15" fmla="*/ 732 h 7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8" h="732">
                    <a:moveTo>
                      <a:pt x="138" y="732"/>
                    </a:moveTo>
                    <a:lnTo>
                      <a:pt x="65" y="0"/>
                    </a:lnTo>
                    <a:lnTo>
                      <a:pt x="0" y="19"/>
                    </a:lnTo>
                    <a:lnTo>
                      <a:pt x="138" y="7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30" name="Freeform 252">
                <a:extLst>
                  <a:ext uri="{FF2B5EF4-FFF2-40B4-BE49-F238E27FC236}">
                    <a16:creationId xmlns:a16="http://schemas.microsoft.com/office/drawing/2014/main" id="{038FC5F1-CEA4-01CA-49B0-E5854E1F3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" y="3053"/>
                <a:ext cx="47" cy="173"/>
              </a:xfrm>
              <a:custGeom>
                <a:avLst/>
                <a:gdLst>
                  <a:gd name="T0" fmla="*/ 3 w 206"/>
                  <a:gd name="T1" fmla="*/ 9 h 732"/>
                  <a:gd name="T2" fmla="*/ 2 w 206"/>
                  <a:gd name="T3" fmla="*/ 10 h 732"/>
                  <a:gd name="T4" fmla="*/ 0 w 206"/>
                  <a:gd name="T5" fmla="*/ 0 h 732"/>
                  <a:gd name="T6" fmla="*/ 1 w 206"/>
                  <a:gd name="T7" fmla="*/ 0 h 732"/>
                  <a:gd name="T8" fmla="*/ 3 w 206"/>
                  <a:gd name="T9" fmla="*/ 9 h 7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732"/>
                  <a:gd name="T17" fmla="*/ 206 w 206"/>
                  <a:gd name="T18" fmla="*/ 732 h 7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732">
                    <a:moveTo>
                      <a:pt x="206" y="725"/>
                    </a:moveTo>
                    <a:lnTo>
                      <a:pt x="138" y="732"/>
                    </a:lnTo>
                    <a:lnTo>
                      <a:pt x="0" y="19"/>
                    </a:lnTo>
                    <a:lnTo>
                      <a:pt x="65" y="0"/>
                    </a:lnTo>
                    <a:lnTo>
                      <a:pt x="206" y="72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31" name="Freeform 253">
                <a:extLst>
                  <a:ext uri="{FF2B5EF4-FFF2-40B4-BE49-F238E27FC236}">
                    <a16:creationId xmlns:a16="http://schemas.microsoft.com/office/drawing/2014/main" id="{F93C0456-F29B-E8D2-EA78-D5EC957FC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6" y="2893"/>
                <a:ext cx="65" cy="165"/>
              </a:xfrm>
              <a:custGeom>
                <a:avLst/>
                <a:gdLst>
                  <a:gd name="T0" fmla="*/ 4 w 277"/>
                  <a:gd name="T1" fmla="*/ 9 h 703"/>
                  <a:gd name="T2" fmla="*/ 3 w 277"/>
                  <a:gd name="T3" fmla="*/ 9 h 703"/>
                  <a:gd name="T4" fmla="*/ 0 w 277"/>
                  <a:gd name="T5" fmla="*/ 0 h 703"/>
                  <a:gd name="T6" fmla="*/ 4 w 277"/>
                  <a:gd name="T7" fmla="*/ 9 h 7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7"/>
                  <a:gd name="T13" fmla="*/ 0 h 703"/>
                  <a:gd name="T14" fmla="*/ 277 w 277"/>
                  <a:gd name="T15" fmla="*/ 703 h 7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7" h="703">
                    <a:moveTo>
                      <a:pt x="277" y="684"/>
                    </a:moveTo>
                    <a:lnTo>
                      <a:pt x="212" y="703"/>
                    </a:lnTo>
                    <a:lnTo>
                      <a:pt x="0" y="0"/>
                    </a:lnTo>
                    <a:lnTo>
                      <a:pt x="277" y="6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32" name="Freeform 254">
                <a:extLst>
                  <a:ext uri="{FF2B5EF4-FFF2-40B4-BE49-F238E27FC236}">
                    <a16:creationId xmlns:a16="http://schemas.microsoft.com/office/drawing/2014/main" id="{8969AF0E-FC3A-EC3D-96EA-A67CDAB83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2893"/>
                <a:ext cx="64" cy="165"/>
              </a:xfrm>
              <a:custGeom>
                <a:avLst/>
                <a:gdLst>
                  <a:gd name="T0" fmla="*/ 4 w 272"/>
                  <a:gd name="T1" fmla="*/ 9 h 703"/>
                  <a:gd name="T2" fmla="*/ 1 w 272"/>
                  <a:gd name="T3" fmla="*/ 0 h 703"/>
                  <a:gd name="T4" fmla="*/ 0 w 272"/>
                  <a:gd name="T5" fmla="*/ 0 h 703"/>
                  <a:gd name="T6" fmla="*/ 4 w 272"/>
                  <a:gd name="T7" fmla="*/ 9 h 7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2"/>
                  <a:gd name="T13" fmla="*/ 0 h 703"/>
                  <a:gd name="T14" fmla="*/ 272 w 272"/>
                  <a:gd name="T15" fmla="*/ 703 h 7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2" h="703">
                    <a:moveTo>
                      <a:pt x="272" y="703"/>
                    </a:moveTo>
                    <a:lnTo>
                      <a:pt x="60" y="0"/>
                    </a:lnTo>
                    <a:lnTo>
                      <a:pt x="0" y="31"/>
                    </a:lnTo>
                    <a:lnTo>
                      <a:pt x="272" y="7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33" name="Freeform 255">
                <a:extLst>
                  <a:ext uri="{FF2B5EF4-FFF2-40B4-BE49-F238E27FC236}">
                    <a16:creationId xmlns:a16="http://schemas.microsoft.com/office/drawing/2014/main" id="{759EC9FF-B633-780E-3019-699BCF5CA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2893"/>
                <a:ext cx="79" cy="165"/>
              </a:xfrm>
              <a:custGeom>
                <a:avLst/>
                <a:gdLst>
                  <a:gd name="T0" fmla="*/ 4 w 337"/>
                  <a:gd name="T1" fmla="*/ 9 h 703"/>
                  <a:gd name="T2" fmla="*/ 4 w 337"/>
                  <a:gd name="T3" fmla="*/ 9 h 703"/>
                  <a:gd name="T4" fmla="*/ 0 w 337"/>
                  <a:gd name="T5" fmla="*/ 0 h 703"/>
                  <a:gd name="T6" fmla="*/ 1 w 337"/>
                  <a:gd name="T7" fmla="*/ 0 h 703"/>
                  <a:gd name="T8" fmla="*/ 4 w 337"/>
                  <a:gd name="T9" fmla="*/ 9 h 7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703"/>
                  <a:gd name="T17" fmla="*/ 337 w 337"/>
                  <a:gd name="T18" fmla="*/ 703 h 7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703">
                    <a:moveTo>
                      <a:pt x="337" y="684"/>
                    </a:moveTo>
                    <a:lnTo>
                      <a:pt x="272" y="703"/>
                    </a:lnTo>
                    <a:lnTo>
                      <a:pt x="0" y="31"/>
                    </a:lnTo>
                    <a:lnTo>
                      <a:pt x="60" y="0"/>
                    </a:lnTo>
                    <a:lnTo>
                      <a:pt x="337" y="6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34" name="Freeform 256">
                <a:extLst>
                  <a:ext uri="{FF2B5EF4-FFF2-40B4-BE49-F238E27FC236}">
                    <a16:creationId xmlns:a16="http://schemas.microsoft.com/office/drawing/2014/main" id="{6F9246D3-5DF3-998F-F892-191838148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4" y="2747"/>
                <a:ext cx="92" cy="153"/>
              </a:xfrm>
              <a:custGeom>
                <a:avLst/>
                <a:gdLst>
                  <a:gd name="T0" fmla="*/ 5 w 400"/>
                  <a:gd name="T1" fmla="*/ 8 h 650"/>
                  <a:gd name="T2" fmla="*/ 4 w 400"/>
                  <a:gd name="T3" fmla="*/ 8 h 650"/>
                  <a:gd name="T4" fmla="*/ 0 w 400"/>
                  <a:gd name="T5" fmla="*/ 0 h 650"/>
                  <a:gd name="T6" fmla="*/ 5 w 400"/>
                  <a:gd name="T7" fmla="*/ 8 h 6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0"/>
                  <a:gd name="T13" fmla="*/ 0 h 650"/>
                  <a:gd name="T14" fmla="*/ 400 w 400"/>
                  <a:gd name="T15" fmla="*/ 650 h 6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0" h="650">
                    <a:moveTo>
                      <a:pt x="400" y="619"/>
                    </a:moveTo>
                    <a:lnTo>
                      <a:pt x="340" y="650"/>
                    </a:lnTo>
                    <a:lnTo>
                      <a:pt x="0" y="0"/>
                    </a:lnTo>
                    <a:lnTo>
                      <a:pt x="400" y="6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35" name="Freeform 257">
                <a:extLst>
                  <a:ext uri="{FF2B5EF4-FFF2-40B4-BE49-F238E27FC236}">
                    <a16:creationId xmlns:a16="http://schemas.microsoft.com/office/drawing/2014/main" id="{8DF06281-FF8E-77A8-9F0F-4DB4AE5E6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" y="2747"/>
                <a:ext cx="90" cy="153"/>
              </a:xfrm>
              <a:custGeom>
                <a:avLst/>
                <a:gdLst>
                  <a:gd name="T0" fmla="*/ 5 w 393"/>
                  <a:gd name="T1" fmla="*/ 8 h 650"/>
                  <a:gd name="T2" fmla="*/ 1 w 393"/>
                  <a:gd name="T3" fmla="*/ 0 h 650"/>
                  <a:gd name="T4" fmla="*/ 0 w 393"/>
                  <a:gd name="T5" fmla="*/ 0 h 650"/>
                  <a:gd name="T6" fmla="*/ 5 w 393"/>
                  <a:gd name="T7" fmla="*/ 8 h 6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3"/>
                  <a:gd name="T13" fmla="*/ 0 h 650"/>
                  <a:gd name="T14" fmla="*/ 393 w 393"/>
                  <a:gd name="T15" fmla="*/ 650 h 6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3" h="650">
                    <a:moveTo>
                      <a:pt x="393" y="650"/>
                    </a:moveTo>
                    <a:lnTo>
                      <a:pt x="53" y="0"/>
                    </a:lnTo>
                    <a:lnTo>
                      <a:pt x="0" y="41"/>
                    </a:lnTo>
                    <a:lnTo>
                      <a:pt x="393" y="6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36" name="Freeform 258">
                <a:extLst>
                  <a:ext uri="{FF2B5EF4-FFF2-40B4-BE49-F238E27FC236}">
                    <a16:creationId xmlns:a16="http://schemas.microsoft.com/office/drawing/2014/main" id="{862F175D-AC75-B65C-825F-015111543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" y="2747"/>
                <a:ext cx="104" cy="153"/>
              </a:xfrm>
              <a:custGeom>
                <a:avLst/>
                <a:gdLst>
                  <a:gd name="T0" fmla="*/ 6 w 453"/>
                  <a:gd name="T1" fmla="*/ 8 h 650"/>
                  <a:gd name="T2" fmla="*/ 5 w 453"/>
                  <a:gd name="T3" fmla="*/ 8 h 650"/>
                  <a:gd name="T4" fmla="*/ 0 w 453"/>
                  <a:gd name="T5" fmla="*/ 0 h 650"/>
                  <a:gd name="T6" fmla="*/ 1 w 453"/>
                  <a:gd name="T7" fmla="*/ 0 h 650"/>
                  <a:gd name="T8" fmla="*/ 6 w 453"/>
                  <a:gd name="T9" fmla="*/ 8 h 6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3"/>
                  <a:gd name="T16" fmla="*/ 0 h 650"/>
                  <a:gd name="T17" fmla="*/ 453 w 453"/>
                  <a:gd name="T18" fmla="*/ 650 h 6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3" h="650">
                    <a:moveTo>
                      <a:pt x="453" y="619"/>
                    </a:moveTo>
                    <a:lnTo>
                      <a:pt x="393" y="650"/>
                    </a:lnTo>
                    <a:lnTo>
                      <a:pt x="0" y="41"/>
                    </a:lnTo>
                    <a:lnTo>
                      <a:pt x="53" y="0"/>
                    </a:lnTo>
                    <a:lnTo>
                      <a:pt x="453" y="6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37" name="Freeform 259">
                <a:extLst>
                  <a:ext uri="{FF2B5EF4-FFF2-40B4-BE49-F238E27FC236}">
                    <a16:creationId xmlns:a16="http://schemas.microsoft.com/office/drawing/2014/main" id="{02A3F227-BEA8-D96C-5D56-E5EAAAA0F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2623"/>
                <a:ext cx="118" cy="134"/>
              </a:xfrm>
              <a:custGeom>
                <a:avLst/>
                <a:gdLst>
                  <a:gd name="T0" fmla="*/ 6 w 513"/>
                  <a:gd name="T1" fmla="*/ 7 h 572"/>
                  <a:gd name="T2" fmla="*/ 6 w 513"/>
                  <a:gd name="T3" fmla="*/ 7 h 572"/>
                  <a:gd name="T4" fmla="*/ 0 w 513"/>
                  <a:gd name="T5" fmla="*/ 0 h 572"/>
                  <a:gd name="T6" fmla="*/ 6 w 513"/>
                  <a:gd name="T7" fmla="*/ 7 h 5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3"/>
                  <a:gd name="T13" fmla="*/ 0 h 572"/>
                  <a:gd name="T14" fmla="*/ 513 w 513"/>
                  <a:gd name="T15" fmla="*/ 572 h 5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3" h="572">
                    <a:moveTo>
                      <a:pt x="513" y="531"/>
                    </a:moveTo>
                    <a:lnTo>
                      <a:pt x="460" y="572"/>
                    </a:lnTo>
                    <a:lnTo>
                      <a:pt x="0" y="0"/>
                    </a:lnTo>
                    <a:lnTo>
                      <a:pt x="513" y="5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38" name="Freeform 260">
                <a:extLst>
                  <a:ext uri="{FF2B5EF4-FFF2-40B4-BE49-F238E27FC236}">
                    <a16:creationId xmlns:a16="http://schemas.microsoft.com/office/drawing/2014/main" id="{CAFB3F31-AB86-A678-4C8F-FF8DE9AED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6" y="2623"/>
                <a:ext cx="116" cy="134"/>
              </a:xfrm>
              <a:custGeom>
                <a:avLst/>
                <a:gdLst>
                  <a:gd name="T0" fmla="*/ 6 w 504"/>
                  <a:gd name="T1" fmla="*/ 7 h 572"/>
                  <a:gd name="T2" fmla="*/ 0 w 504"/>
                  <a:gd name="T3" fmla="*/ 0 h 572"/>
                  <a:gd name="T4" fmla="*/ 0 w 504"/>
                  <a:gd name="T5" fmla="*/ 1 h 572"/>
                  <a:gd name="T6" fmla="*/ 6 w 504"/>
                  <a:gd name="T7" fmla="*/ 7 h 5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4"/>
                  <a:gd name="T13" fmla="*/ 0 h 572"/>
                  <a:gd name="T14" fmla="*/ 504 w 504"/>
                  <a:gd name="T15" fmla="*/ 572 h 5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4" h="572">
                    <a:moveTo>
                      <a:pt x="504" y="572"/>
                    </a:moveTo>
                    <a:lnTo>
                      <a:pt x="44" y="0"/>
                    </a:lnTo>
                    <a:lnTo>
                      <a:pt x="0" y="50"/>
                    </a:lnTo>
                    <a:lnTo>
                      <a:pt x="504" y="5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39" name="Freeform 261">
                <a:extLst>
                  <a:ext uri="{FF2B5EF4-FFF2-40B4-BE49-F238E27FC236}">
                    <a16:creationId xmlns:a16="http://schemas.microsoft.com/office/drawing/2014/main" id="{8F230068-9D4F-AE36-E634-A76FB2D5D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6" y="2623"/>
                <a:ext cx="128" cy="134"/>
              </a:xfrm>
              <a:custGeom>
                <a:avLst/>
                <a:gdLst>
                  <a:gd name="T0" fmla="*/ 7 w 557"/>
                  <a:gd name="T1" fmla="*/ 7 h 572"/>
                  <a:gd name="T2" fmla="*/ 6 w 557"/>
                  <a:gd name="T3" fmla="*/ 7 h 572"/>
                  <a:gd name="T4" fmla="*/ 0 w 557"/>
                  <a:gd name="T5" fmla="*/ 1 h 572"/>
                  <a:gd name="T6" fmla="*/ 0 w 557"/>
                  <a:gd name="T7" fmla="*/ 0 h 572"/>
                  <a:gd name="T8" fmla="*/ 7 w 557"/>
                  <a:gd name="T9" fmla="*/ 7 h 5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72"/>
                  <a:gd name="T17" fmla="*/ 557 w 557"/>
                  <a:gd name="T18" fmla="*/ 572 h 5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72">
                    <a:moveTo>
                      <a:pt x="557" y="531"/>
                    </a:moveTo>
                    <a:lnTo>
                      <a:pt x="504" y="572"/>
                    </a:lnTo>
                    <a:lnTo>
                      <a:pt x="0" y="50"/>
                    </a:lnTo>
                    <a:lnTo>
                      <a:pt x="44" y="0"/>
                    </a:lnTo>
                    <a:lnTo>
                      <a:pt x="557" y="53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40" name="Freeform 262">
                <a:extLst>
                  <a:ext uri="{FF2B5EF4-FFF2-40B4-BE49-F238E27FC236}">
                    <a16:creationId xmlns:a16="http://schemas.microsoft.com/office/drawing/2014/main" id="{F5821220-85B0-D41B-A845-ECDD39487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2523"/>
                <a:ext cx="140" cy="112"/>
              </a:xfrm>
              <a:custGeom>
                <a:avLst/>
                <a:gdLst>
                  <a:gd name="T0" fmla="*/ 8 w 603"/>
                  <a:gd name="T1" fmla="*/ 6 h 475"/>
                  <a:gd name="T2" fmla="*/ 7 w 603"/>
                  <a:gd name="T3" fmla="*/ 6 h 475"/>
                  <a:gd name="T4" fmla="*/ 0 w 603"/>
                  <a:gd name="T5" fmla="*/ 0 h 475"/>
                  <a:gd name="T6" fmla="*/ 8 w 603"/>
                  <a:gd name="T7" fmla="*/ 6 h 4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3"/>
                  <a:gd name="T13" fmla="*/ 0 h 475"/>
                  <a:gd name="T14" fmla="*/ 603 w 603"/>
                  <a:gd name="T15" fmla="*/ 475 h 4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3" h="475">
                    <a:moveTo>
                      <a:pt x="603" y="425"/>
                    </a:moveTo>
                    <a:lnTo>
                      <a:pt x="559" y="475"/>
                    </a:lnTo>
                    <a:lnTo>
                      <a:pt x="0" y="0"/>
                    </a:lnTo>
                    <a:lnTo>
                      <a:pt x="603" y="4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41" name="Freeform 263">
                <a:extLst>
                  <a:ext uri="{FF2B5EF4-FFF2-40B4-BE49-F238E27FC236}">
                    <a16:creationId xmlns:a16="http://schemas.microsoft.com/office/drawing/2014/main" id="{51BF1286-D6D1-8FE0-0A63-C23CA68F0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8" y="2523"/>
                <a:ext cx="138" cy="112"/>
              </a:xfrm>
              <a:custGeom>
                <a:avLst/>
                <a:gdLst>
                  <a:gd name="T0" fmla="*/ 7 w 593"/>
                  <a:gd name="T1" fmla="*/ 6 h 475"/>
                  <a:gd name="T2" fmla="*/ 0 w 593"/>
                  <a:gd name="T3" fmla="*/ 0 h 475"/>
                  <a:gd name="T4" fmla="*/ 0 w 593"/>
                  <a:gd name="T5" fmla="*/ 1 h 475"/>
                  <a:gd name="T6" fmla="*/ 7 w 593"/>
                  <a:gd name="T7" fmla="*/ 6 h 4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3"/>
                  <a:gd name="T13" fmla="*/ 0 h 475"/>
                  <a:gd name="T14" fmla="*/ 593 w 593"/>
                  <a:gd name="T15" fmla="*/ 475 h 4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3" h="475">
                    <a:moveTo>
                      <a:pt x="593" y="475"/>
                    </a:moveTo>
                    <a:lnTo>
                      <a:pt x="34" y="0"/>
                    </a:lnTo>
                    <a:lnTo>
                      <a:pt x="0" y="59"/>
                    </a:lnTo>
                    <a:lnTo>
                      <a:pt x="593" y="4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42" name="Freeform 264">
                <a:extLst>
                  <a:ext uri="{FF2B5EF4-FFF2-40B4-BE49-F238E27FC236}">
                    <a16:creationId xmlns:a16="http://schemas.microsoft.com/office/drawing/2014/main" id="{CDC47390-F3CA-48C3-CF2C-B941C9F0E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8" y="2523"/>
                <a:ext cx="148" cy="112"/>
              </a:xfrm>
              <a:custGeom>
                <a:avLst/>
                <a:gdLst>
                  <a:gd name="T0" fmla="*/ 8 w 637"/>
                  <a:gd name="T1" fmla="*/ 6 h 475"/>
                  <a:gd name="T2" fmla="*/ 7 w 637"/>
                  <a:gd name="T3" fmla="*/ 6 h 475"/>
                  <a:gd name="T4" fmla="*/ 0 w 637"/>
                  <a:gd name="T5" fmla="*/ 1 h 475"/>
                  <a:gd name="T6" fmla="*/ 0 w 637"/>
                  <a:gd name="T7" fmla="*/ 0 h 475"/>
                  <a:gd name="T8" fmla="*/ 8 w 637"/>
                  <a:gd name="T9" fmla="*/ 6 h 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475"/>
                  <a:gd name="T17" fmla="*/ 637 w 637"/>
                  <a:gd name="T18" fmla="*/ 475 h 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475">
                    <a:moveTo>
                      <a:pt x="637" y="425"/>
                    </a:moveTo>
                    <a:lnTo>
                      <a:pt x="593" y="475"/>
                    </a:lnTo>
                    <a:lnTo>
                      <a:pt x="0" y="59"/>
                    </a:lnTo>
                    <a:lnTo>
                      <a:pt x="34" y="0"/>
                    </a:lnTo>
                    <a:lnTo>
                      <a:pt x="637" y="42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43" name="Freeform 265">
                <a:extLst>
                  <a:ext uri="{FF2B5EF4-FFF2-40B4-BE49-F238E27FC236}">
                    <a16:creationId xmlns:a16="http://schemas.microsoft.com/office/drawing/2014/main" id="{4AD754E4-76AC-6A32-183D-B8DAD9557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2452"/>
                <a:ext cx="156" cy="84"/>
              </a:xfrm>
              <a:custGeom>
                <a:avLst/>
                <a:gdLst>
                  <a:gd name="T0" fmla="*/ 8 w 674"/>
                  <a:gd name="T1" fmla="*/ 4 h 359"/>
                  <a:gd name="T2" fmla="*/ 8 w 674"/>
                  <a:gd name="T3" fmla="*/ 5 h 359"/>
                  <a:gd name="T4" fmla="*/ 0 w 674"/>
                  <a:gd name="T5" fmla="*/ 0 h 359"/>
                  <a:gd name="T6" fmla="*/ 8 w 674"/>
                  <a:gd name="T7" fmla="*/ 4 h 3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4"/>
                  <a:gd name="T13" fmla="*/ 0 h 359"/>
                  <a:gd name="T14" fmla="*/ 674 w 674"/>
                  <a:gd name="T15" fmla="*/ 359 h 3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4" h="359">
                    <a:moveTo>
                      <a:pt x="674" y="300"/>
                    </a:moveTo>
                    <a:lnTo>
                      <a:pt x="640" y="359"/>
                    </a:lnTo>
                    <a:lnTo>
                      <a:pt x="0" y="0"/>
                    </a:lnTo>
                    <a:lnTo>
                      <a:pt x="674" y="3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44" name="Freeform 266">
                <a:extLst>
                  <a:ext uri="{FF2B5EF4-FFF2-40B4-BE49-F238E27FC236}">
                    <a16:creationId xmlns:a16="http://schemas.microsoft.com/office/drawing/2014/main" id="{D135E455-D3B7-009D-D154-A35F474A0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2452"/>
                <a:ext cx="152" cy="84"/>
              </a:xfrm>
              <a:custGeom>
                <a:avLst/>
                <a:gdLst>
                  <a:gd name="T0" fmla="*/ 8 w 661"/>
                  <a:gd name="T1" fmla="*/ 5 h 359"/>
                  <a:gd name="T2" fmla="*/ 0 w 661"/>
                  <a:gd name="T3" fmla="*/ 0 h 359"/>
                  <a:gd name="T4" fmla="*/ 0 w 661"/>
                  <a:gd name="T5" fmla="*/ 1 h 359"/>
                  <a:gd name="T6" fmla="*/ 8 w 661"/>
                  <a:gd name="T7" fmla="*/ 5 h 3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1"/>
                  <a:gd name="T13" fmla="*/ 0 h 359"/>
                  <a:gd name="T14" fmla="*/ 661 w 661"/>
                  <a:gd name="T15" fmla="*/ 359 h 3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1" h="359">
                    <a:moveTo>
                      <a:pt x="661" y="359"/>
                    </a:moveTo>
                    <a:lnTo>
                      <a:pt x="21" y="0"/>
                    </a:lnTo>
                    <a:lnTo>
                      <a:pt x="0" y="64"/>
                    </a:lnTo>
                    <a:lnTo>
                      <a:pt x="661" y="3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45" name="Freeform 267">
                <a:extLst>
                  <a:ext uri="{FF2B5EF4-FFF2-40B4-BE49-F238E27FC236}">
                    <a16:creationId xmlns:a16="http://schemas.microsoft.com/office/drawing/2014/main" id="{803F637B-077B-167E-D7A9-A8C67FF7C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2452"/>
                <a:ext cx="160" cy="84"/>
              </a:xfrm>
              <a:custGeom>
                <a:avLst/>
                <a:gdLst>
                  <a:gd name="T0" fmla="*/ 9 w 695"/>
                  <a:gd name="T1" fmla="*/ 4 h 359"/>
                  <a:gd name="T2" fmla="*/ 8 w 695"/>
                  <a:gd name="T3" fmla="*/ 5 h 359"/>
                  <a:gd name="T4" fmla="*/ 0 w 695"/>
                  <a:gd name="T5" fmla="*/ 1 h 359"/>
                  <a:gd name="T6" fmla="*/ 0 w 695"/>
                  <a:gd name="T7" fmla="*/ 0 h 359"/>
                  <a:gd name="T8" fmla="*/ 9 w 695"/>
                  <a:gd name="T9" fmla="*/ 4 h 3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5"/>
                  <a:gd name="T16" fmla="*/ 0 h 359"/>
                  <a:gd name="T17" fmla="*/ 695 w 695"/>
                  <a:gd name="T18" fmla="*/ 359 h 3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5" h="359">
                    <a:moveTo>
                      <a:pt x="695" y="300"/>
                    </a:moveTo>
                    <a:lnTo>
                      <a:pt x="661" y="359"/>
                    </a:lnTo>
                    <a:lnTo>
                      <a:pt x="0" y="64"/>
                    </a:lnTo>
                    <a:lnTo>
                      <a:pt x="21" y="0"/>
                    </a:lnTo>
                    <a:lnTo>
                      <a:pt x="695" y="30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46" name="Freeform 268">
                <a:extLst>
                  <a:ext uri="{FF2B5EF4-FFF2-40B4-BE49-F238E27FC236}">
                    <a16:creationId xmlns:a16="http://schemas.microsoft.com/office/drawing/2014/main" id="{83EF13B1-25E9-DDD9-02A4-7A292CD20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412"/>
                <a:ext cx="166" cy="54"/>
              </a:xfrm>
              <a:custGeom>
                <a:avLst/>
                <a:gdLst>
                  <a:gd name="T0" fmla="*/ 9 w 719"/>
                  <a:gd name="T1" fmla="*/ 2 h 232"/>
                  <a:gd name="T2" fmla="*/ 9 w 719"/>
                  <a:gd name="T3" fmla="*/ 3 h 232"/>
                  <a:gd name="T4" fmla="*/ 0 w 719"/>
                  <a:gd name="T5" fmla="*/ 0 h 232"/>
                  <a:gd name="T6" fmla="*/ 9 w 719"/>
                  <a:gd name="T7" fmla="*/ 2 h 2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9"/>
                  <a:gd name="T13" fmla="*/ 0 h 232"/>
                  <a:gd name="T14" fmla="*/ 719 w 719"/>
                  <a:gd name="T15" fmla="*/ 232 h 2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9" h="232">
                    <a:moveTo>
                      <a:pt x="719" y="168"/>
                    </a:moveTo>
                    <a:lnTo>
                      <a:pt x="698" y="232"/>
                    </a:lnTo>
                    <a:lnTo>
                      <a:pt x="0" y="0"/>
                    </a:lnTo>
                    <a:lnTo>
                      <a:pt x="719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47" name="Freeform 269">
                <a:extLst>
                  <a:ext uri="{FF2B5EF4-FFF2-40B4-BE49-F238E27FC236}">
                    <a16:creationId xmlns:a16="http://schemas.microsoft.com/office/drawing/2014/main" id="{2F2E2AF7-A359-6D8F-22CF-833137123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2412"/>
                <a:ext cx="163" cy="54"/>
              </a:xfrm>
              <a:custGeom>
                <a:avLst/>
                <a:gdLst>
                  <a:gd name="T0" fmla="*/ 9 w 706"/>
                  <a:gd name="T1" fmla="*/ 3 h 232"/>
                  <a:gd name="T2" fmla="*/ 0 w 706"/>
                  <a:gd name="T3" fmla="*/ 0 h 232"/>
                  <a:gd name="T4" fmla="*/ 0 w 706"/>
                  <a:gd name="T5" fmla="*/ 1 h 232"/>
                  <a:gd name="T6" fmla="*/ 9 w 706"/>
                  <a:gd name="T7" fmla="*/ 3 h 2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6"/>
                  <a:gd name="T13" fmla="*/ 0 h 232"/>
                  <a:gd name="T14" fmla="*/ 706 w 706"/>
                  <a:gd name="T15" fmla="*/ 232 h 2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6" h="232">
                    <a:moveTo>
                      <a:pt x="706" y="232"/>
                    </a:moveTo>
                    <a:lnTo>
                      <a:pt x="8" y="0"/>
                    </a:lnTo>
                    <a:lnTo>
                      <a:pt x="0" y="68"/>
                    </a:lnTo>
                    <a:lnTo>
                      <a:pt x="706" y="2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48" name="Freeform 270">
                <a:extLst>
                  <a:ext uri="{FF2B5EF4-FFF2-40B4-BE49-F238E27FC236}">
                    <a16:creationId xmlns:a16="http://schemas.microsoft.com/office/drawing/2014/main" id="{61AA9B6A-6FCF-77D3-6872-1B211CB09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2412"/>
                <a:ext cx="167" cy="54"/>
              </a:xfrm>
              <a:custGeom>
                <a:avLst/>
                <a:gdLst>
                  <a:gd name="T0" fmla="*/ 9 w 727"/>
                  <a:gd name="T1" fmla="*/ 2 h 232"/>
                  <a:gd name="T2" fmla="*/ 8 w 727"/>
                  <a:gd name="T3" fmla="*/ 3 h 232"/>
                  <a:gd name="T4" fmla="*/ 0 w 727"/>
                  <a:gd name="T5" fmla="*/ 1 h 232"/>
                  <a:gd name="T6" fmla="*/ 0 w 727"/>
                  <a:gd name="T7" fmla="*/ 0 h 232"/>
                  <a:gd name="T8" fmla="*/ 9 w 727"/>
                  <a:gd name="T9" fmla="*/ 2 h 2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7"/>
                  <a:gd name="T16" fmla="*/ 0 h 232"/>
                  <a:gd name="T17" fmla="*/ 727 w 727"/>
                  <a:gd name="T18" fmla="*/ 232 h 2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7" h="232">
                    <a:moveTo>
                      <a:pt x="727" y="168"/>
                    </a:moveTo>
                    <a:lnTo>
                      <a:pt x="706" y="232"/>
                    </a:lnTo>
                    <a:lnTo>
                      <a:pt x="0" y="68"/>
                    </a:lnTo>
                    <a:lnTo>
                      <a:pt x="8" y="0"/>
                    </a:lnTo>
                    <a:lnTo>
                      <a:pt x="727" y="1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49" name="Freeform 271">
                <a:extLst>
                  <a:ext uri="{FF2B5EF4-FFF2-40B4-BE49-F238E27FC236}">
                    <a16:creationId xmlns:a16="http://schemas.microsoft.com/office/drawing/2014/main" id="{E3190617-84A3-28A1-39AF-EFBD7E012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2406"/>
                <a:ext cx="170" cy="23"/>
              </a:xfrm>
              <a:custGeom>
                <a:avLst/>
                <a:gdLst>
                  <a:gd name="T0" fmla="*/ 9 w 736"/>
                  <a:gd name="T1" fmla="*/ 0 h 94"/>
                  <a:gd name="T2" fmla="*/ 9 w 736"/>
                  <a:gd name="T3" fmla="*/ 1 h 94"/>
                  <a:gd name="T4" fmla="*/ 0 w 736"/>
                  <a:gd name="T5" fmla="*/ 0 h 94"/>
                  <a:gd name="T6" fmla="*/ 9 w 736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6"/>
                  <a:gd name="T13" fmla="*/ 0 h 94"/>
                  <a:gd name="T14" fmla="*/ 736 w 736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6" h="94">
                    <a:moveTo>
                      <a:pt x="736" y="26"/>
                    </a:moveTo>
                    <a:lnTo>
                      <a:pt x="728" y="94"/>
                    </a:lnTo>
                    <a:lnTo>
                      <a:pt x="0" y="0"/>
                    </a:lnTo>
                    <a:lnTo>
                      <a:pt x="736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50" name="Freeform 272">
                <a:extLst>
                  <a:ext uri="{FF2B5EF4-FFF2-40B4-BE49-F238E27FC236}">
                    <a16:creationId xmlns:a16="http://schemas.microsoft.com/office/drawing/2014/main" id="{FBA5A09E-A4C9-A2DA-A86D-46D68CDF0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2406"/>
                <a:ext cx="169" cy="23"/>
              </a:xfrm>
              <a:custGeom>
                <a:avLst/>
                <a:gdLst>
                  <a:gd name="T0" fmla="*/ 9 w 728"/>
                  <a:gd name="T1" fmla="*/ 1 h 94"/>
                  <a:gd name="T2" fmla="*/ 0 w 728"/>
                  <a:gd name="T3" fmla="*/ 0 h 94"/>
                  <a:gd name="T4" fmla="*/ 0 w 728"/>
                  <a:gd name="T5" fmla="*/ 1 h 94"/>
                  <a:gd name="T6" fmla="*/ 9 w 728"/>
                  <a:gd name="T7" fmla="*/ 1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8"/>
                  <a:gd name="T13" fmla="*/ 0 h 94"/>
                  <a:gd name="T14" fmla="*/ 728 w 728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8" h="94">
                    <a:moveTo>
                      <a:pt x="728" y="94"/>
                    </a:moveTo>
                    <a:lnTo>
                      <a:pt x="0" y="0"/>
                    </a:lnTo>
                    <a:lnTo>
                      <a:pt x="3" y="68"/>
                    </a:lnTo>
                    <a:lnTo>
                      <a:pt x="728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51" name="Freeform 273">
                <a:extLst>
                  <a:ext uri="{FF2B5EF4-FFF2-40B4-BE49-F238E27FC236}">
                    <a16:creationId xmlns:a16="http://schemas.microsoft.com/office/drawing/2014/main" id="{F65D7D10-5AE2-B516-226B-654EA6B03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2406"/>
                <a:ext cx="170" cy="23"/>
              </a:xfrm>
              <a:custGeom>
                <a:avLst/>
                <a:gdLst>
                  <a:gd name="T0" fmla="*/ 9 w 736"/>
                  <a:gd name="T1" fmla="*/ 0 h 94"/>
                  <a:gd name="T2" fmla="*/ 9 w 736"/>
                  <a:gd name="T3" fmla="*/ 1 h 94"/>
                  <a:gd name="T4" fmla="*/ 0 w 736"/>
                  <a:gd name="T5" fmla="*/ 1 h 94"/>
                  <a:gd name="T6" fmla="*/ 0 w 736"/>
                  <a:gd name="T7" fmla="*/ 0 h 94"/>
                  <a:gd name="T8" fmla="*/ 9 w 736"/>
                  <a:gd name="T9" fmla="*/ 0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6"/>
                  <a:gd name="T16" fmla="*/ 0 h 94"/>
                  <a:gd name="T17" fmla="*/ 736 w 736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6" h="94">
                    <a:moveTo>
                      <a:pt x="736" y="26"/>
                    </a:moveTo>
                    <a:lnTo>
                      <a:pt x="728" y="94"/>
                    </a:lnTo>
                    <a:lnTo>
                      <a:pt x="3" y="68"/>
                    </a:lnTo>
                    <a:lnTo>
                      <a:pt x="0" y="0"/>
                    </a:lnTo>
                    <a:lnTo>
                      <a:pt x="736" y="2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52" name="Freeform 274">
                <a:extLst>
                  <a:ext uri="{FF2B5EF4-FFF2-40B4-BE49-F238E27FC236}">
                    <a16:creationId xmlns:a16="http://schemas.microsoft.com/office/drawing/2014/main" id="{793FC5D3-B941-8610-809B-D6618AC5D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" y="2406"/>
                <a:ext cx="169" cy="27"/>
              </a:xfrm>
              <a:custGeom>
                <a:avLst/>
                <a:gdLst>
                  <a:gd name="T0" fmla="*/ 9 w 732"/>
                  <a:gd name="T1" fmla="*/ 0 h 115"/>
                  <a:gd name="T2" fmla="*/ 9 w 732"/>
                  <a:gd name="T3" fmla="*/ 1 h 115"/>
                  <a:gd name="T4" fmla="*/ 0 w 732"/>
                  <a:gd name="T5" fmla="*/ 1 h 115"/>
                  <a:gd name="T6" fmla="*/ 9 w 732"/>
                  <a:gd name="T7" fmla="*/ 0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2"/>
                  <a:gd name="T13" fmla="*/ 0 h 115"/>
                  <a:gd name="T14" fmla="*/ 732 w 732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2" h="115">
                    <a:moveTo>
                      <a:pt x="729" y="0"/>
                    </a:moveTo>
                    <a:lnTo>
                      <a:pt x="732" y="68"/>
                    </a:lnTo>
                    <a:lnTo>
                      <a:pt x="0" y="115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53" name="Freeform 275">
                <a:extLst>
                  <a:ext uri="{FF2B5EF4-FFF2-40B4-BE49-F238E27FC236}">
                    <a16:creationId xmlns:a16="http://schemas.microsoft.com/office/drawing/2014/main" id="{3D014536-D635-1050-2497-42559DA91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" y="2422"/>
                <a:ext cx="169" cy="27"/>
              </a:xfrm>
              <a:custGeom>
                <a:avLst/>
                <a:gdLst>
                  <a:gd name="T0" fmla="*/ 9 w 732"/>
                  <a:gd name="T1" fmla="*/ 0 h 112"/>
                  <a:gd name="T2" fmla="*/ 0 w 732"/>
                  <a:gd name="T3" fmla="*/ 1 h 112"/>
                  <a:gd name="T4" fmla="*/ 0 w 732"/>
                  <a:gd name="T5" fmla="*/ 2 h 112"/>
                  <a:gd name="T6" fmla="*/ 9 w 732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2"/>
                  <a:gd name="T13" fmla="*/ 0 h 112"/>
                  <a:gd name="T14" fmla="*/ 732 w 732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2" h="112">
                    <a:moveTo>
                      <a:pt x="732" y="0"/>
                    </a:moveTo>
                    <a:lnTo>
                      <a:pt x="0" y="47"/>
                    </a:lnTo>
                    <a:lnTo>
                      <a:pt x="16" y="112"/>
                    </a:lnTo>
                    <a:lnTo>
                      <a:pt x="7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54" name="Freeform 276">
                <a:extLst>
                  <a:ext uri="{FF2B5EF4-FFF2-40B4-BE49-F238E27FC236}">
                    <a16:creationId xmlns:a16="http://schemas.microsoft.com/office/drawing/2014/main" id="{5D122E18-0F8F-7E20-CD3B-B7A89C077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" y="2406"/>
                <a:ext cx="169" cy="43"/>
              </a:xfrm>
              <a:custGeom>
                <a:avLst/>
                <a:gdLst>
                  <a:gd name="T0" fmla="*/ 9 w 732"/>
                  <a:gd name="T1" fmla="*/ 0 h 180"/>
                  <a:gd name="T2" fmla="*/ 9 w 732"/>
                  <a:gd name="T3" fmla="*/ 1 h 180"/>
                  <a:gd name="T4" fmla="*/ 0 w 732"/>
                  <a:gd name="T5" fmla="*/ 2 h 180"/>
                  <a:gd name="T6" fmla="*/ 0 w 732"/>
                  <a:gd name="T7" fmla="*/ 1 h 180"/>
                  <a:gd name="T8" fmla="*/ 9 w 732"/>
                  <a:gd name="T9" fmla="*/ 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2"/>
                  <a:gd name="T16" fmla="*/ 0 h 180"/>
                  <a:gd name="T17" fmla="*/ 732 w 732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2" h="180">
                    <a:moveTo>
                      <a:pt x="729" y="0"/>
                    </a:moveTo>
                    <a:lnTo>
                      <a:pt x="732" y="68"/>
                    </a:lnTo>
                    <a:lnTo>
                      <a:pt x="16" y="180"/>
                    </a:lnTo>
                    <a:lnTo>
                      <a:pt x="0" y="115"/>
                    </a:lnTo>
                    <a:lnTo>
                      <a:pt x="72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55" name="Freeform 277">
                <a:extLst>
                  <a:ext uri="{FF2B5EF4-FFF2-40B4-BE49-F238E27FC236}">
                    <a16:creationId xmlns:a16="http://schemas.microsoft.com/office/drawing/2014/main" id="{7B25021D-11D1-0E17-684E-841FE55BF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2433"/>
                <a:ext cx="164" cy="59"/>
              </a:xfrm>
              <a:custGeom>
                <a:avLst/>
                <a:gdLst>
                  <a:gd name="T0" fmla="*/ 9 w 710"/>
                  <a:gd name="T1" fmla="*/ 0 h 251"/>
                  <a:gd name="T2" fmla="*/ 9 w 710"/>
                  <a:gd name="T3" fmla="*/ 1 h 251"/>
                  <a:gd name="T4" fmla="*/ 0 w 710"/>
                  <a:gd name="T5" fmla="*/ 3 h 251"/>
                  <a:gd name="T6" fmla="*/ 9 w 710"/>
                  <a:gd name="T7" fmla="*/ 0 h 2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0"/>
                  <a:gd name="T13" fmla="*/ 0 h 251"/>
                  <a:gd name="T14" fmla="*/ 710 w 710"/>
                  <a:gd name="T15" fmla="*/ 251 h 2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0" h="251">
                    <a:moveTo>
                      <a:pt x="694" y="0"/>
                    </a:moveTo>
                    <a:lnTo>
                      <a:pt x="710" y="65"/>
                    </a:lnTo>
                    <a:lnTo>
                      <a:pt x="0" y="251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56" name="Freeform 278">
                <a:extLst>
                  <a:ext uri="{FF2B5EF4-FFF2-40B4-BE49-F238E27FC236}">
                    <a16:creationId xmlns:a16="http://schemas.microsoft.com/office/drawing/2014/main" id="{4C28A727-A760-6C36-BACC-55D5959FB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2449"/>
                <a:ext cx="164" cy="57"/>
              </a:xfrm>
              <a:custGeom>
                <a:avLst/>
                <a:gdLst>
                  <a:gd name="T0" fmla="*/ 9 w 710"/>
                  <a:gd name="T1" fmla="*/ 0 h 247"/>
                  <a:gd name="T2" fmla="*/ 0 w 710"/>
                  <a:gd name="T3" fmla="*/ 2 h 247"/>
                  <a:gd name="T4" fmla="*/ 0 w 710"/>
                  <a:gd name="T5" fmla="*/ 3 h 247"/>
                  <a:gd name="T6" fmla="*/ 9 w 710"/>
                  <a:gd name="T7" fmla="*/ 0 h 2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0"/>
                  <a:gd name="T13" fmla="*/ 0 h 247"/>
                  <a:gd name="T14" fmla="*/ 710 w 710"/>
                  <a:gd name="T15" fmla="*/ 247 h 2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0" h="247">
                    <a:moveTo>
                      <a:pt x="710" y="0"/>
                    </a:moveTo>
                    <a:lnTo>
                      <a:pt x="0" y="186"/>
                    </a:lnTo>
                    <a:lnTo>
                      <a:pt x="29" y="247"/>
                    </a:lnTo>
                    <a:lnTo>
                      <a:pt x="7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57" name="Freeform 279">
                <a:extLst>
                  <a:ext uri="{FF2B5EF4-FFF2-40B4-BE49-F238E27FC236}">
                    <a16:creationId xmlns:a16="http://schemas.microsoft.com/office/drawing/2014/main" id="{66D0361E-E736-02D0-255A-A6C1D48A2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2433"/>
                <a:ext cx="164" cy="73"/>
              </a:xfrm>
              <a:custGeom>
                <a:avLst/>
                <a:gdLst>
                  <a:gd name="T0" fmla="*/ 9 w 710"/>
                  <a:gd name="T1" fmla="*/ 0 h 312"/>
                  <a:gd name="T2" fmla="*/ 9 w 710"/>
                  <a:gd name="T3" fmla="*/ 1 h 312"/>
                  <a:gd name="T4" fmla="*/ 0 w 710"/>
                  <a:gd name="T5" fmla="*/ 4 h 312"/>
                  <a:gd name="T6" fmla="*/ 0 w 710"/>
                  <a:gd name="T7" fmla="*/ 3 h 312"/>
                  <a:gd name="T8" fmla="*/ 9 w 710"/>
                  <a:gd name="T9" fmla="*/ 0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0"/>
                  <a:gd name="T16" fmla="*/ 0 h 312"/>
                  <a:gd name="T17" fmla="*/ 710 w 710"/>
                  <a:gd name="T18" fmla="*/ 312 h 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0" h="312">
                    <a:moveTo>
                      <a:pt x="694" y="0"/>
                    </a:moveTo>
                    <a:lnTo>
                      <a:pt x="710" y="65"/>
                    </a:lnTo>
                    <a:lnTo>
                      <a:pt x="29" y="312"/>
                    </a:lnTo>
                    <a:lnTo>
                      <a:pt x="0" y="251"/>
                    </a:lnTo>
                    <a:lnTo>
                      <a:pt x="69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58" name="Freeform 280">
                <a:extLst>
                  <a:ext uri="{FF2B5EF4-FFF2-40B4-BE49-F238E27FC236}">
                    <a16:creationId xmlns:a16="http://schemas.microsoft.com/office/drawing/2014/main" id="{E30B8D0E-27A1-AAAC-FD36-1726E766B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690"/>
                <a:ext cx="68" cy="171"/>
              </a:xfrm>
              <a:custGeom>
                <a:avLst/>
                <a:gdLst>
                  <a:gd name="T0" fmla="*/ 3 w 293"/>
                  <a:gd name="T1" fmla="*/ 0 h 726"/>
                  <a:gd name="T2" fmla="*/ 4 w 293"/>
                  <a:gd name="T3" fmla="*/ 0 h 726"/>
                  <a:gd name="T4" fmla="*/ 0 w 293"/>
                  <a:gd name="T5" fmla="*/ 9 h 726"/>
                  <a:gd name="T6" fmla="*/ 3 w 293"/>
                  <a:gd name="T7" fmla="*/ 0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726"/>
                  <a:gd name="T14" fmla="*/ 293 w 293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726">
                    <a:moveTo>
                      <a:pt x="232" y="0"/>
                    </a:moveTo>
                    <a:lnTo>
                      <a:pt x="293" y="28"/>
                    </a:lnTo>
                    <a:lnTo>
                      <a:pt x="0" y="726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59" name="Freeform 281">
                <a:extLst>
                  <a:ext uri="{FF2B5EF4-FFF2-40B4-BE49-F238E27FC236}">
                    <a16:creationId xmlns:a16="http://schemas.microsoft.com/office/drawing/2014/main" id="{F82E1E23-8991-FDD1-B32B-1EB977986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696"/>
                <a:ext cx="68" cy="168"/>
              </a:xfrm>
              <a:custGeom>
                <a:avLst/>
                <a:gdLst>
                  <a:gd name="T0" fmla="*/ 4 w 293"/>
                  <a:gd name="T1" fmla="*/ 0 h 712"/>
                  <a:gd name="T2" fmla="*/ 0 w 293"/>
                  <a:gd name="T3" fmla="*/ 9 h 712"/>
                  <a:gd name="T4" fmla="*/ 1 w 293"/>
                  <a:gd name="T5" fmla="*/ 9 h 712"/>
                  <a:gd name="T6" fmla="*/ 4 w 293"/>
                  <a:gd name="T7" fmla="*/ 0 h 7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712"/>
                  <a:gd name="T14" fmla="*/ 293 w 293"/>
                  <a:gd name="T15" fmla="*/ 712 h 7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712">
                    <a:moveTo>
                      <a:pt x="293" y="0"/>
                    </a:moveTo>
                    <a:lnTo>
                      <a:pt x="0" y="698"/>
                    </a:lnTo>
                    <a:lnTo>
                      <a:pt x="65" y="712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60" name="Freeform 282">
                <a:extLst>
                  <a:ext uri="{FF2B5EF4-FFF2-40B4-BE49-F238E27FC236}">
                    <a16:creationId xmlns:a16="http://schemas.microsoft.com/office/drawing/2014/main" id="{AED24D9C-C5AC-D1F2-728D-B5A766E8F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690"/>
                <a:ext cx="68" cy="174"/>
              </a:xfrm>
              <a:custGeom>
                <a:avLst/>
                <a:gdLst>
                  <a:gd name="T0" fmla="*/ 3 w 293"/>
                  <a:gd name="T1" fmla="*/ 0 h 740"/>
                  <a:gd name="T2" fmla="*/ 4 w 293"/>
                  <a:gd name="T3" fmla="*/ 0 h 740"/>
                  <a:gd name="T4" fmla="*/ 1 w 293"/>
                  <a:gd name="T5" fmla="*/ 10 h 740"/>
                  <a:gd name="T6" fmla="*/ 0 w 293"/>
                  <a:gd name="T7" fmla="*/ 9 h 740"/>
                  <a:gd name="T8" fmla="*/ 3 w 293"/>
                  <a:gd name="T9" fmla="*/ 0 h 7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3"/>
                  <a:gd name="T16" fmla="*/ 0 h 740"/>
                  <a:gd name="T17" fmla="*/ 293 w 293"/>
                  <a:gd name="T18" fmla="*/ 740 h 7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3" h="740">
                    <a:moveTo>
                      <a:pt x="232" y="0"/>
                    </a:moveTo>
                    <a:lnTo>
                      <a:pt x="293" y="28"/>
                    </a:lnTo>
                    <a:lnTo>
                      <a:pt x="65" y="740"/>
                    </a:lnTo>
                    <a:lnTo>
                      <a:pt x="0" y="726"/>
                    </a:lnTo>
                    <a:lnTo>
                      <a:pt x="23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61" name="Freeform 283">
                <a:extLst>
                  <a:ext uri="{FF2B5EF4-FFF2-40B4-BE49-F238E27FC236}">
                    <a16:creationId xmlns:a16="http://schemas.microsoft.com/office/drawing/2014/main" id="{F3224C34-0688-E8B0-6DE9-F4C2307DE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861"/>
                <a:ext cx="35" cy="178"/>
              </a:xfrm>
              <a:custGeom>
                <a:avLst/>
                <a:gdLst>
                  <a:gd name="T0" fmla="*/ 1 w 150"/>
                  <a:gd name="T1" fmla="*/ 0 h 756"/>
                  <a:gd name="T2" fmla="*/ 2 w 150"/>
                  <a:gd name="T3" fmla="*/ 0 h 756"/>
                  <a:gd name="T4" fmla="*/ 0 w 150"/>
                  <a:gd name="T5" fmla="*/ 10 h 756"/>
                  <a:gd name="T6" fmla="*/ 1 w 150"/>
                  <a:gd name="T7" fmla="*/ 0 h 7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0"/>
                  <a:gd name="T13" fmla="*/ 0 h 756"/>
                  <a:gd name="T14" fmla="*/ 150 w 150"/>
                  <a:gd name="T15" fmla="*/ 756 h 7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0" h="756">
                    <a:moveTo>
                      <a:pt x="85" y="0"/>
                    </a:moveTo>
                    <a:lnTo>
                      <a:pt x="150" y="14"/>
                    </a:lnTo>
                    <a:lnTo>
                      <a:pt x="0" y="75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62" name="Freeform 284">
                <a:extLst>
                  <a:ext uri="{FF2B5EF4-FFF2-40B4-BE49-F238E27FC236}">
                    <a16:creationId xmlns:a16="http://schemas.microsoft.com/office/drawing/2014/main" id="{DAE88BC7-E32B-3CD4-A17B-502C94C0F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864"/>
                <a:ext cx="35" cy="175"/>
              </a:xfrm>
              <a:custGeom>
                <a:avLst/>
                <a:gdLst>
                  <a:gd name="T0" fmla="*/ 2 w 150"/>
                  <a:gd name="T1" fmla="*/ 0 h 743"/>
                  <a:gd name="T2" fmla="*/ 0 w 150"/>
                  <a:gd name="T3" fmla="*/ 10 h 743"/>
                  <a:gd name="T4" fmla="*/ 1 w 150"/>
                  <a:gd name="T5" fmla="*/ 10 h 743"/>
                  <a:gd name="T6" fmla="*/ 2 w 150"/>
                  <a:gd name="T7" fmla="*/ 0 h 7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0"/>
                  <a:gd name="T13" fmla="*/ 0 h 743"/>
                  <a:gd name="T14" fmla="*/ 150 w 150"/>
                  <a:gd name="T15" fmla="*/ 743 h 7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0" h="743">
                    <a:moveTo>
                      <a:pt x="150" y="0"/>
                    </a:moveTo>
                    <a:lnTo>
                      <a:pt x="0" y="742"/>
                    </a:lnTo>
                    <a:lnTo>
                      <a:pt x="67" y="743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63" name="Freeform 285">
                <a:extLst>
                  <a:ext uri="{FF2B5EF4-FFF2-40B4-BE49-F238E27FC236}">
                    <a16:creationId xmlns:a16="http://schemas.microsoft.com/office/drawing/2014/main" id="{DB44CF4C-0C09-D44C-6BB0-9D13E44E8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861"/>
                <a:ext cx="35" cy="178"/>
              </a:xfrm>
              <a:custGeom>
                <a:avLst/>
                <a:gdLst>
                  <a:gd name="T0" fmla="*/ 1 w 150"/>
                  <a:gd name="T1" fmla="*/ 0 h 757"/>
                  <a:gd name="T2" fmla="*/ 2 w 150"/>
                  <a:gd name="T3" fmla="*/ 0 h 757"/>
                  <a:gd name="T4" fmla="*/ 1 w 150"/>
                  <a:gd name="T5" fmla="*/ 10 h 757"/>
                  <a:gd name="T6" fmla="*/ 0 w 150"/>
                  <a:gd name="T7" fmla="*/ 10 h 757"/>
                  <a:gd name="T8" fmla="*/ 1 w 150"/>
                  <a:gd name="T9" fmla="*/ 0 h 7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757"/>
                  <a:gd name="T17" fmla="*/ 150 w 150"/>
                  <a:gd name="T18" fmla="*/ 757 h 7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757">
                    <a:moveTo>
                      <a:pt x="85" y="0"/>
                    </a:moveTo>
                    <a:lnTo>
                      <a:pt x="150" y="14"/>
                    </a:lnTo>
                    <a:lnTo>
                      <a:pt x="67" y="757"/>
                    </a:lnTo>
                    <a:lnTo>
                      <a:pt x="0" y="756"/>
                    </a:lnTo>
                    <a:lnTo>
                      <a:pt x="8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64" name="Freeform 286">
                <a:extLst>
                  <a:ext uri="{FF2B5EF4-FFF2-40B4-BE49-F238E27FC236}">
                    <a16:creationId xmlns:a16="http://schemas.microsoft.com/office/drawing/2014/main" id="{6DE6B37F-B51F-83F9-AA7C-3B24E4339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1039"/>
                <a:ext cx="15" cy="178"/>
              </a:xfrm>
              <a:custGeom>
                <a:avLst/>
                <a:gdLst>
                  <a:gd name="T0" fmla="*/ 0 w 67"/>
                  <a:gd name="T1" fmla="*/ 0 h 760"/>
                  <a:gd name="T2" fmla="*/ 1 w 67"/>
                  <a:gd name="T3" fmla="*/ 0 h 760"/>
                  <a:gd name="T4" fmla="*/ 1 w 67"/>
                  <a:gd name="T5" fmla="*/ 10 h 760"/>
                  <a:gd name="T6" fmla="*/ 0 w 67"/>
                  <a:gd name="T7" fmla="*/ 0 h 7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760"/>
                  <a:gd name="T14" fmla="*/ 67 w 67"/>
                  <a:gd name="T15" fmla="*/ 760 h 7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760">
                    <a:moveTo>
                      <a:pt x="0" y="0"/>
                    </a:moveTo>
                    <a:lnTo>
                      <a:pt x="67" y="1"/>
                    </a:lnTo>
                    <a:lnTo>
                      <a:pt x="66" y="7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65" name="Freeform 287">
                <a:extLst>
                  <a:ext uri="{FF2B5EF4-FFF2-40B4-BE49-F238E27FC236}">
                    <a16:creationId xmlns:a16="http://schemas.microsoft.com/office/drawing/2014/main" id="{8D480D9E-606C-B30F-D050-1884962C9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1039"/>
                <a:ext cx="15" cy="178"/>
              </a:xfrm>
              <a:custGeom>
                <a:avLst/>
                <a:gdLst>
                  <a:gd name="T0" fmla="*/ 0 w 66"/>
                  <a:gd name="T1" fmla="*/ 0 h 759"/>
                  <a:gd name="T2" fmla="*/ 0 w 66"/>
                  <a:gd name="T3" fmla="*/ 10 h 759"/>
                  <a:gd name="T4" fmla="*/ 1 w 66"/>
                  <a:gd name="T5" fmla="*/ 10 h 759"/>
                  <a:gd name="T6" fmla="*/ 0 w 66"/>
                  <a:gd name="T7" fmla="*/ 0 h 7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759"/>
                  <a:gd name="T14" fmla="*/ 66 w 66"/>
                  <a:gd name="T15" fmla="*/ 759 h 7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759">
                    <a:moveTo>
                      <a:pt x="1" y="0"/>
                    </a:moveTo>
                    <a:lnTo>
                      <a:pt x="0" y="759"/>
                    </a:lnTo>
                    <a:lnTo>
                      <a:pt x="66" y="74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66" name="Freeform 288">
                <a:extLst>
                  <a:ext uri="{FF2B5EF4-FFF2-40B4-BE49-F238E27FC236}">
                    <a16:creationId xmlns:a16="http://schemas.microsoft.com/office/drawing/2014/main" id="{817965D3-438C-8860-2841-BFD1206C7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1039"/>
                <a:ext cx="30" cy="178"/>
              </a:xfrm>
              <a:custGeom>
                <a:avLst/>
                <a:gdLst>
                  <a:gd name="T0" fmla="*/ 0 w 132"/>
                  <a:gd name="T1" fmla="*/ 0 h 760"/>
                  <a:gd name="T2" fmla="*/ 1 w 132"/>
                  <a:gd name="T3" fmla="*/ 0 h 760"/>
                  <a:gd name="T4" fmla="*/ 2 w 132"/>
                  <a:gd name="T5" fmla="*/ 10 h 760"/>
                  <a:gd name="T6" fmla="*/ 1 w 132"/>
                  <a:gd name="T7" fmla="*/ 10 h 760"/>
                  <a:gd name="T8" fmla="*/ 0 w 132"/>
                  <a:gd name="T9" fmla="*/ 0 h 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760"/>
                  <a:gd name="T17" fmla="*/ 132 w 132"/>
                  <a:gd name="T18" fmla="*/ 760 h 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760">
                    <a:moveTo>
                      <a:pt x="0" y="0"/>
                    </a:moveTo>
                    <a:lnTo>
                      <a:pt x="67" y="1"/>
                    </a:lnTo>
                    <a:lnTo>
                      <a:pt x="132" y="747"/>
                    </a:lnTo>
                    <a:lnTo>
                      <a:pt x="66" y="76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67" name="Freeform 289">
                <a:extLst>
                  <a:ext uri="{FF2B5EF4-FFF2-40B4-BE49-F238E27FC236}">
                    <a16:creationId xmlns:a16="http://schemas.microsoft.com/office/drawing/2014/main" id="{931835BA-8E1D-CCA1-5859-B923E7387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1214"/>
                <a:ext cx="50" cy="175"/>
              </a:xfrm>
              <a:custGeom>
                <a:avLst/>
                <a:gdLst>
                  <a:gd name="T0" fmla="*/ 0 w 213"/>
                  <a:gd name="T1" fmla="*/ 0 h 743"/>
                  <a:gd name="T2" fmla="*/ 1 w 213"/>
                  <a:gd name="T3" fmla="*/ 0 h 743"/>
                  <a:gd name="T4" fmla="*/ 3 w 213"/>
                  <a:gd name="T5" fmla="*/ 10 h 743"/>
                  <a:gd name="T6" fmla="*/ 0 w 213"/>
                  <a:gd name="T7" fmla="*/ 0 h 7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3"/>
                  <a:gd name="T13" fmla="*/ 0 h 743"/>
                  <a:gd name="T14" fmla="*/ 213 w 213"/>
                  <a:gd name="T15" fmla="*/ 743 h 7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3" h="743">
                    <a:moveTo>
                      <a:pt x="0" y="13"/>
                    </a:moveTo>
                    <a:lnTo>
                      <a:pt x="66" y="0"/>
                    </a:lnTo>
                    <a:lnTo>
                      <a:pt x="213" y="7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68" name="Freeform 290">
                <a:extLst>
                  <a:ext uri="{FF2B5EF4-FFF2-40B4-BE49-F238E27FC236}">
                    <a16:creationId xmlns:a16="http://schemas.microsoft.com/office/drawing/2014/main" id="{6D40A89D-0A09-CCF9-552F-6BBE32F6F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" y="1214"/>
                <a:ext cx="49" cy="175"/>
              </a:xfrm>
              <a:custGeom>
                <a:avLst/>
                <a:gdLst>
                  <a:gd name="T0" fmla="*/ 0 w 210"/>
                  <a:gd name="T1" fmla="*/ 0 h 743"/>
                  <a:gd name="T2" fmla="*/ 2 w 210"/>
                  <a:gd name="T3" fmla="*/ 10 h 743"/>
                  <a:gd name="T4" fmla="*/ 3 w 210"/>
                  <a:gd name="T5" fmla="*/ 9 h 743"/>
                  <a:gd name="T6" fmla="*/ 0 w 210"/>
                  <a:gd name="T7" fmla="*/ 0 h 7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0"/>
                  <a:gd name="T13" fmla="*/ 0 h 743"/>
                  <a:gd name="T14" fmla="*/ 210 w 210"/>
                  <a:gd name="T15" fmla="*/ 743 h 7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0" h="743">
                    <a:moveTo>
                      <a:pt x="0" y="0"/>
                    </a:moveTo>
                    <a:lnTo>
                      <a:pt x="147" y="743"/>
                    </a:lnTo>
                    <a:lnTo>
                      <a:pt x="210" y="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69" name="Freeform 291">
                <a:extLst>
                  <a:ext uri="{FF2B5EF4-FFF2-40B4-BE49-F238E27FC236}">
                    <a16:creationId xmlns:a16="http://schemas.microsoft.com/office/drawing/2014/main" id="{B7E09566-0797-5A75-6AAA-A1F225E77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1214"/>
                <a:ext cx="64" cy="175"/>
              </a:xfrm>
              <a:custGeom>
                <a:avLst/>
                <a:gdLst>
                  <a:gd name="T0" fmla="*/ 0 w 276"/>
                  <a:gd name="T1" fmla="*/ 0 h 743"/>
                  <a:gd name="T2" fmla="*/ 1 w 276"/>
                  <a:gd name="T3" fmla="*/ 0 h 743"/>
                  <a:gd name="T4" fmla="*/ 3 w 276"/>
                  <a:gd name="T5" fmla="*/ 9 h 743"/>
                  <a:gd name="T6" fmla="*/ 3 w 276"/>
                  <a:gd name="T7" fmla="*/ 10 h 743"/>
                  <a:gd name="T8" fmla="*/ 0 w 276"/>
                  <a:gd name="T9" fmla="*/ 0 h 7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6"/>
                  <a:gd name="T16" fmla="*/ 0 h 743"/>
                  <a:gd name="T17" fmla="*/ 276 w 276"/>
                  <a:gd name="T18" fmla="*/ 743 h 7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6" h="743">
                    <a:moveTo>
                      <a:pt x="0" y="13"/>
                    </a:moveTo>
                    <a:lnTo>
                      <a:pt x="66" y="0"/>
                    </a:lnTo>
                    <a:lnTo>
                      <a:pt x="276" y="718"/>
                    </a:lnTo>
                    <a:lnTo>
                      <a:pt x="213" y="743"/>
                    </a:lnTo>
                    <a:lnTo>
                      <a:pt x="0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70" name="Freeform 292">
                <a:extLst>
                  <a:ext uri="{FF2B5EF4-FFF2-40B4-BE49-F238E27FC236}">
                    <a16:creationId xmlns:a16="http://schemas.microsoft.com/office/drawing/2014/main" id="{AA364165-0FD4-878D-D3F1-0F0EF2001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5" y="1383"/>
                <a:ext cx="81" cy="165"/>
              </a:xfrm>
              <a:custGeom>
                <a:avLst/>
                <a:gdLst>
                  <a:gd name="T0" fmla="*/ 0 w 353"/>
                  <a:gd name="T1" fmla="*/ 0 h 700"/>
                  <a:gd name="T2" fmla="*/ 1 w 353"/>
                  <a:gd name="T3" fmla="*/ 0 h 700"/>
                  <a:gd name="T4" fmla="*/ 4 w 353"/>
                  <a:gd name="T5" fmla="*/ 9 h 700"/>
                  <a:gd name="T6" fmla="*/ 0 w 353"/>
                  <a:gd name="T7" fmla="*/ 0 h 7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3"/>
                  <a:gd name="T13" fmla="*/ 0 h 700"/>
                  <a:gd name="T14" fmla="*/ 353 w 353"/>
                  <a:gd name="T15" fmla="*/ 700 h 7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3" h="700">
                    <a:moveTo>
                      <a:pt x="0" y="25"/>
                    </a:moveTo>
                    <a:lnTo>
                      <a:pt x="63" y="0"/>
                    </a:lnTo>
                    <a:lnTo>
                      <a:pt x="353" y="70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71" name="Freeform 293">
                <a:extLst>
                  <a:ext uri="{FF2B5EF4-FFF2-40B4-BE49-F238E27FC236}">
                    <a16:creationId xmlns:a16="http://schemas.microsoft.com/office/drawing/2014/main" id="{4AEEF44F-904F-5779-74D7-047941275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9" y="1383"/>
                <a:ext cx="81" cy="165"/>
              </a:xfrm>
              <a:custGeom>
                <a:avLst/>
                <a:gdLst>
                  <a:gd name="T0" fmla="*/ 0 w 346"/>
                  <a:gd name="T1" fmla="*/ 0 h 700"/>
                  <a:gd name="T2" fmla="*/ 4 w 346"/>
                  <a:gd name="T3" fmla="*/ 9 h 700"/>
                  <a:gd name="T4" fmla="*/ 4 w 346"/>
                  <a:gd name="T5" fmla="*/ 9 h 700"/>
                  <a:gd name="T6" fmla="*/ 0 w 346"/>
                  <a:gd name="T7" fmla="*/ 0 h 7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6"/>
                  <a:gd name="T13" fmla="*/ 0 h 700"/>
                  <a:gd name="T14" fmla="*/ 346 w 346"/>
                  <a:gd name="T15" fmla="*/ 700 h 7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6" h="700">
                    <a:moveTo>
                      <a:pt x="0" y="0"/>
                    </a:moveTo>
                    <a:lnTo>
                      <a:pt x="290" y="700"/>
                    </a:lnTo>
                    <a:lnTo>
                      <a:pt x="346" y="6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72" name="Freeform 294">
                <a:extLst>
                  <a:ext uri="{FF2B5EF4-FFF2-40B4-BE49-F238E27FC236}">
                    <a16:creationId xmlns:a16="http://schemas.microsoft.com/office/drawing/2014/main" id="{8168BE4E-9C36-C346-4F05-FB4EC4058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5" y="1383"/>
                <a:ext cx="95" cy="165"/>
              </a:xfrm>
              <a:custGeom>
                <a:avLst/>
                <a:gdLst>
                  <a:gd name="T0" fmla="*/ 0 w 409"/>
                  <a:gd name="T1" fmla="*/ 0 h 700"/>
                  <a:gd name="T2" fmla="*/ 1 w 409"/>
                  <a:gd name="T3" fmla="*/ 0 h 700"/>
                  <a:gd name="T4" fmla="*/ 5 w 409"/>
                  <a:gd name="T5" fmla="*/ 9 h 700"/>
                  <a:gd name="T6" fmla="*/ 4 w 409"/>
                  <a:gd name="T7" fmla="*/ 9 h 700"/>
                  <a:gd name="T8" fmla="*/ 0 w 409"/>
                  <a:gd name="T9" fmla="*/ 0 h 7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9"/>
                  <a:gd name="T16" fmla="*/ 0 h 700"/>
                  <a:gd name="T17" fmla="*/ 409 w 409"/>
                  <a:gd name="T18" fmla="*/ 700 h 7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9" h="700">
                    <a:moveTo>
                      <a:pt x="0" y="25"/>
                    </a:moveTo>
                    <a:lnTo>
                      <a:pt x="63" y="0"/>
                    </a:lnTo>
                    <a:lnTo>
                      <a:pt x="409" y="663"/>
                    </a:lnTo>
                    <a:lnTo>
                      <a:pt x="353" y="700"/>
                    </a:lnTo>
                    <a:lnTo>
                      <a:pt x="0" y="2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73" name="Freeform 295">
                <a:extLst>
                  <a:ext uri="{FF2B5EF4-FFF2-40B4-BE49-F238E27FC236}">
                    <a16:creationId xmlns:a16="http://schemas.microsoft.com/office/drawing/2014/main" id="{0EE810AD-B388-6929-6C2C-3C184B845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6" y="1540"/>
                <a:ext cx="111" cy="147"/>
              </a:xfrm>
              <a:custGeom>
                <a:avLst/>
                <a:gdLst>
                  <a:gd name="T0" fmla="*/ 0 w 479"/>
                  <a:gd name="T1" fmla="*/ 0 h 629"/>
                  <a:gd name="T2" fmla="*/ 1 w 479"/>
                  <a:gd name="T3" fmla="*/ 0 h 629"/>
                  <a:gd name="T4" fmla="*/ 6 w 479"/>
                  <a:gd name="T5" fmla="*/ 8 h 629"/>
                  <a:gd name="T6" fmla="*/ 0 w 479"/>
                  <a:gd name="T7" fmla="*/ 0 h 6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9"/>
                  <a:gd name="T13" fmla="*/ 0 h 629"/>
                  <a:gd name="T14" fmla="*/ 479 w 479"/>
                  <a:gd name="T15" fmla="*/ 629 h 6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9" h="629">
                    <a:moveTo>
                      <a:pt x="0" y="37"/>
                    </a:moveTo>
                    <a:lnTo>
                      <a:pt x="56" y="0"/>
                    </a:lnTo>
                    <a:lnTo>
                      <a:pt x="479" y="6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74" name="Freeform 296">
                <a:extLst>
                  <a:ext uri="{FF2B5EF4-FFF2-40B4-BE49-F238E27FC236}">
                    <a16:creationId xmlns:a16="http://schemas.microsoft.com/office/drawing/2014/main" id="{40FFE1EE-07C7-5E44-693F-89208DFEF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1540"/>
                <a:ext cx="108" cy="147"/>
              </a:xfrm>
              <a:custGeom>
                <a:avLst/>
                <a:gdLst>
                  <a:gd name="T0" fmla="*/ 0 w 471"/>
                  <a:gd name="T1" fmla="*/ 0 h 629"/>
                  <a:gd name="T2" fmla="*/ 5 w 471"/>
                  <a:gd name="T3" fmla="*/ 8 h 629"/>
                  <a:gd name="T4" fmla="*/ 6 w 471"/>
                  <a:gd name="T5" fmla="*/ 7 h 629"/>
                  <a:gd name="T6" fmla="*/ 0 w 471"/>
                  <a:gd name="T7" fmla="*/ 0 h 6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1"/>
                  <a:gd name="T13" fmla="*/ 0 h 629"/>
                  <a:gd name="T14" fmla="*/ 471 w 471"/>
                  <a:gd name="T15" fmla="*/ 629 h 6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1" h="629">
                    <a:moveTo>
                      <a:pt x="0" y="0"/>
                    </a:moveTo>
                    <a:lnTo>
                      <a:pt x="423" y="629"/>
                    </a:lnTo>
                    <a:lnTo>
                      <a:pt x="471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75" name="Freeform 297">
                <a:extLst>
                  <a:ext uri="{FF2B5EF4-FFF2-40B4-BE49-F238E27FC236}">
                    <a16:creationId xmlns:a16="http://schemas.microsoft.com/office/drawing/2014/main" id="{F26AE1BC-B3BE-C8F6-8840-1E3C6403C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6" y="1540"/>
                <a:ext cx="122" cy="147"/>
              </a:xfrm>
              <a:custGeom>
                <a:avLst/>
                <a:gdLst>
                  <a:gd name="T0" fmla="*/ 0 w 527"/>
                  <a:gd name="T1" fmla="*/ 0 h 629"/>
                  <a:gd name="T2" fmla="*/ 1 w 527"/>
                  <a:gd name="T3" fmla="*/ 0 h 629"/>
                  <a:gd name="T4" fmla="*/ 6 w 527"/>
                  <a:gd name="T5" fmla="*/ 7 h 629"/>
                  <a:gd name="T6" fmla="*/ 6 w 527"/>
                  <a:gd name="T7" fmla="*/ 8 h 629"/>
                  <a:gd name="T8" fmla="*/ 0 w 527"/>
                  <a:gd name="T9" fmla="*/ 0 h 6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7"/>
                  <a:gd name="T16" fmla="*/ 0 h 629"/>
                  <a:gd name="T17" fmla="*/ 527 w 527"/>
                  <a:gd name="T18" fmla="*/ 629 h 6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7" h="629">
                    <a:moveTo>
                      <a:pt x="0" y="37"/>
                    </a:moveTo>
                    <a:lnTo>
                      <a:pt x="56" y="0"/>
                    </a:lnTo>
                    <a:lnTo>
                      <a:pt x="527" y="582"/>
                    </a:lnTo>
                    <a:lnTo>
                      <a:pt x="479" y="629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76" name="Freeform 298">
                <a:extLst>
                  <a:ext uri="{FF2B5EF4-FFF2-40B4-BE49-F238E27FC236}">
                    <a16:creationId xmlns:a16="http://schemas.microsoft.com/office/drawing/2014/main" id="{E5F8EB4E-AB08-98F8-E4C3-2303A5CE3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676"/>
                <a:ext cx="135" cy="126"/>
              </a:xfrm>
              <a:custGeom>
                <a:avLst/>
                <a:gdLst>
                  <a:gd name="T0" fmla="*/ 0 w 585"/>
                  <a:gd name="T1" fmla="*/ 1 h 533"/>
                  <a:gd name="T2" fmla="*/ 1 w 585"/>
                  <a:gd name="T3" fmla="*/ 0 h 533"/>
                  <a:gd name="T4" fmla="*/ 7 w 585"/>
                  <a:gd name="T5" fmla="*/ 7 h 533"/>
                  <a:gd name="T6" fmla="*/ 0 w 585"/>
                  <a:gd name="T7" fmla="*/ 1 h 5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5"/>
                  <a:gd name="T13" fmla="*/ 0 h 533"/>
                  <a:gd name="T14" fmla="*/ 585 w 585"/>
                  <a:gd name="T15" fmla="*/ 533 h 5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5" h="533">
                    <a:moveTo>
                      <a:pt x="0" y="47"/>
                    </a:moveTo>
                    <a:lnTo>
                      <a:pt x="48" y="0"/>
                    </a:lnTo>
                    <a:lnTo>
                      <a:pt x="585" y="53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77" name="Freeform 299">
                <a:extLst>
                  <a:ext uri="{FF2B5EF4-FFF2-40B4-BE49-F238E27FC236}">
                    <a16:creationId xmlns:a16="http://schemas.microsoft.com/office/drawing/2014/main" id="{A95F543E-38B6-FDA3-98B4-ABCCED453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8" y="1676"/>
                <a:ext cx="133" cy="126"/>
              </a:xfrm>
              <a:custGeom>
                <a:avLst/>
                <a:gdLst>
                  <a:gd name="T0" fmla="*/ 0 w 574"/>
                  <a:gd name="T1" fmla="*/ 0 h 533"/>
                  <a:gd name="T2" fmla="*/ 7 w 574"/>
                  <a:gd name="T3" fmla="*/ 7 h 533"/>
                  <a:gd name="T4" fmla="*/ 7 w 574"/>
                  <a:gd name="T5" fmla="*/ 6 h 533"/>
                  <a:gd name="T6" fmla="*/ 0 w 574"/>
                  <a:gd name="T7" fmla="*/ 0 h 5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4"/>
                  <a:gd name="T13" fmla="*/ 0 h 533"/>
                  <a:gd name="T14" fmla="*/ 574 w 574"/>
                  <a:gd name="T15" fmla="*/ 533 h 5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4" h="533">
                    <a:moveTo>
                      <a:pt x="0" y="0"/>
                    </a:moveTo>
                    <a:lnTo>
                      <a:pt x="537" y="533"/>
                    </a:lnTo>
                    <a:lnTo>
                      <a:pt x="574" y="4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78" name="Freeform 300">
                <a:extLst>
                  <a:ext uri="{FF2B5EF4-FFF2-40B4-BE49-F238E27FC236}">
                    <a16:creationId xmlns:a16="http://schemas.microsoft.com/office/drawing/2014/main" id="{55E144EB-12C2-AF61-C1B6-64B4F4965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1676"/>
                <a:ext cx="144" cy="126"/>
              </a:xfrm>
              <a:custGeom>
                <a:avLst/>
                <a:gdLst>
                  <a:gd name="T0" fmla="*/ 0 w 622"/>
                  <a:gd name="T1" fmla="*/ 1 h 533"/>
                  <a:gd name="T2" fmla="*/ 1 w 622"/>
                  <a:gd name="T3" fmla="*/ 0 h 533"/>
                  <a:gd name="T4" fmla="*/ 8 w 622"/>
                  <a:gd name="T5" fmla="*/ 6 h 533"/>
                  <a:gd name="T6" fmla="*/ 7 w 622"/>
                  <a:gd name="T7" fmla="*/ 7 h 533"/>
                  <a:gd name="T8" fmla="*/ 0 w 622"/>
                  <a:gd name="T9" fmla="*/ 1 h 5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2"/>
                  <a:gd name="T16" fmla="*/ 0 h 533"/>
                  <a:gd name="T17" fmla="*/ 622 w 622"/>
                  <a:gd name="T18" fmla="*/ 533 h 5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2" h="533">
                    <a:moveTo>
                      <a:pt x="0" y="47"/>
                    </a:moveTo>
                    <a:lnTo>
                      <a:pt x="48" y="0"/>
                    </a:lnTo>
                    <a:lnTo>
                      <a:pt x="622" y="477"/>
                    </a:lnTo>
                    <a:lnTo>
                      <a:pt x="585" y="533"/>
                    </a:lnTo>
                    <a:lnTo>
                      <a:pt x="0" y="4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79" name="Freeform 301">
                <a:extLst>
                  <a:ext uri="{FF2B5EF4-FFF2-40B4-BE49-F238E27FC236}">
                    <a16:creationId xmlns:a16="http://schemas.microsoft.com/office/drawing/2014/main" id="{0647EDCD-26A6-8658-AD92-41C2E9239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" y="1788"/>
                <a:ext cx="155" cy="99"/>
              </a:xfrm>
              <a:custGeom>
                <a:avLst/>
                <a:gdLst>
                  <a:gd name="T0" fmla="*/ 0 w 669"/>
                  <a:gd name="T1" fmla="*/ 1 h 417"/>
                  <a:gd name="T2" fmla="*/ 0 w 669"/>
                  <a:gd name="T3" fmla="*/ 0 h 417"/>
                  <a:gd name="T4" fmla="*/ 8 w 669"/>
                  <a:gd name="T5" fmla="*/ 6 h 417"/>
                  <a:gd name="T6" fmla="*/ 0 w 669"/>
                  <a:gd name="T7" fmla="*/ 1 h 4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9"/>
                  <a:gd name="T13" fmla="*/ 0 h 417"/>
                  <a:gd name="T14" fmla="*/ 669 w 669"/>
                  <a:gd name="T15" fmla="*/ 417 h 4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9" h="417">
                    <a:moveTo>
                      <a:pt x="0" y="56"/>
                    </a:moveTo>
                    <a:lnTo>
                      <a:pt x="37" y="0"/>
                    </a:lnTo>
                    <a:lnTo>
                      <a:pt x="669" y="41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80" name="Freeform 302">
                <a:extLst>
                  <a:ext uri="{FF2B5EF4-FFF2-40B4-BE49-F238E27FC236}">
                    <a16:creationId xmlns:a16="http://schemas.microsoft.com/office/drawing/2014/main" id="{0B7318FA-9D69-B3C2-6CF7-F2BE59115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" y="1788"/>
                <a:ext cx="151" cy="99"/>
              </a:xfrm>
              <a:custGeom>
                <a:avLst/>
                <a:gdLst>
                  <a:gd name="T0" fmla="*/ 0 w 659"/>
                  <a:gd name="T1" fmla="*/ 0 h 417"/>
                  <a:gd name="T2" fmla="*/ 8 w 659"/>
                  <a:gd name="T3" fmla="*/ 6 h 417"/>
                  <a:gd name="T4" fmla="*/ 8 w 659"/>
                  <a:gd name="T5" fmla="*/ 5 h 417"/>
                  <a:gd name="T6" fmla="*/ 0 w 659"/>
                  <a:gd name="T7" fmla="*/ 0 h 4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9"/>
                  <a:gd name="T13" fmla="*/ 0 h 417"/>
                  <a:gd name="T14" fmla="*/ 659 w 659"/>
                  <a:gd name="T15" fmla="*/ 417 h 4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9" h="417">
                    <a:moveTo>
                      <a:pt x="0" y="0"/>
                    </a:moveTo>
                    <a:lnTo>
                      <a:pt x="632" y="417"/>
                    </a:lnTo>
                    <a:lnTo>
                      <a:pt x="659" y="3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81" name="Freeform 303">
                <a:extLst>
                  <a:ext uri="{FF2B5EF4-FFF2-40B4-BE49-F238E27FC236}">
                    <a16:creationId xmlns:a16="http://schemas.microsoft.com/office/drawing/2014/main" id="{6C239370-E2FB-7A3D-F6EE-120C724E0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" y="1788"/>
                <a:ext cx="160" cy="99"/>
              </a:xfrm>
              <a:custGeom>
                <a:avLst/>
                <a:gdLst>
                  <a:gd name="T0" fmla="*/ 0 w 696"/>
                  <a:gd name="T1" fmla="*/ 1 h 417"/>
                  <a:gd name="T2" fmla="*/ 0 w 696"/>
                  <a:gd name="T3" fmla="*/ 0 h 417"/>
                  <a:gd name="T4" fmla="*/ 9 w 696"/>
                  <a:gd name="T5" fmla="*/ 5 h 417"/>
                  <a:gd name="T6" fmla="*/ 8 w 696"/>
                  <a:gd name="T7" fmla="*/ 6 h 417"/>
                  <a:gd name="T8" fmla="*/ 0 w 696"/>
                  <a:gd name="T9" fmla="*/ 1 h 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6"/>
                  <a:gd name="T16" fmla="*/ 0 h 417"/>
                  <a:gd name="T17" fmla="*/ 696 w 696"/>
                  <a:gd name="T18" fmla="*/ 417 h 4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6" h="417">
                    <a:moveTo>
                      <a:pt x="0" y="56"/>
                    </a:moveTo>
                    <a:lnTo>
                      <a:pt x="37" y="0"/>
                    </a:lnTo>
                    <a:lnTo>
                      <a:pt x="696" y="356"/>
                    </a:lnTo>
                    <a:lnTo>
                      <a:pt x="669" y="417"/>
                    </a:lnTo>
                    <a:lnTo>
                      <a:pt x="0" y="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82" name="Freeform 304">
                <a:extLst>
                  <a:ext uri="{FF2B5EF4-FFF2-40B4-BE49-F238E27FC236}">
                    <a16:creationId xmlns:a16="http://schemas.microsoft.com/office/drawing/2014/main" id="{058093AE-60EE-D015-362A-C23AD53BD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1872"/>
                <a:ext cx="168" cy="66"/>
              </a:xfrm>
              <a:custGeom>
                <a:avLst/>
                <a:gdLst>
                  <a:gd name="T0" fmla="*/ 0 w 728"/>
                  <a:gd name="T1" fmla="*/ 1 h 284"/>
                  <a:gd name="T2" fmla="*/ 0 w 728"/>
                  <a:gd name="T3" fmla="*/ 0 h 284"/>
                  <a:gd name="T4" fmla="*/ 9 w 728"/>
                  <a:gd name="T5" fmla="*/ 3 h 284"/>
                  <a:gd name="T6" fmla="*/ 0 w 728"/>
                  <a:gd name="T7" fmla="*/ 1 h 2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8"/>
                  <a:gd name="T13" fmla="*/ 0 h 284"/>
                  <a:gd name="T14" fmla="*/ 728 w 728"/>
                  <a:gd name="T15" fmla="*/ 284 h 2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8" h="284">
                    <a:moveTo>
                      <a:pt x="0" y="61"/>
                    </a:moveTo>
                    <a:lnTo>
                      <a:pt x="27" y="0"/>
                    </a:lnTo>
                    <a:lnTo>
                      <a:pt x="728" y="284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83" name="Freeform 305">
                <a:extLst>
                  <a:ext uri="{FF2B5EF4-FFF2-40B4-BE49-F238E27FC236}">
                    <a16:creationId xmlns:a16="http://schemas.microsoft.com/office/drawing/2014/main" id="{AFE7CF38-F745-CF6C-9B14-BB0BA4503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1872"/>
                <a:ext cx="165" cy="66"/>
              </a:xfrm>
              <a:custGeom>
                <a:avLst/>
                <a:gdLst>
                  <a:gd name="T0" fmla="*/ 0 w 714"/>
                  <a:gd name="T1" fmla="*/ 0 h 284"/>
                  <a:gd name="T2" fmla="*/ 9 w 714"/>
                  <a:gd name="T3" fmla="*/ 3 h 284"/>
                  <a:gd name="T4" fmla="*/ 9 w 714"/>
                  <a:gd name="T5" fmla="*/ 3 h 284"/>
                  <a:gd name="T6" fmla="*/ 0 w 714"/>
                  <a:gd name="T7" fmla="*/ 0 h 2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4"/>
                  <a:gd name="T13" fmla="*/ 0 h 284"/>
                  <a:gd name="T14" fmla="*/ 714 w 714"/>
                  <a:gd name="T15" fmla="*/ 284 h 2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4" h="284">
                    <a:moveTo>
                      <a:pt x="0" y="0"/>
                    </a:moveTo>
                    <a:lnTo>
                      <a:pt x="701" y="284"/>
                    </a:lnTo>
                    <a:lnTo>
                      <a:pt x="714" y="2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84" name="Freeform 306">
                <a:extLst>
                  <a:ext uri="{FF2B5EF4-FFF2-40B4-BE49-F238E27FC236}">
                    <a16:creationId xmlns:a16="http://schemas.microsoft.com/office/drawing/2014/main" id="{474AEA94-8D5D-57CC-58D2-D31244056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1872"/>
                <a:ext cx="170" cy="66"/>
              </a:xfrm>
              <a:custGeom>
                <a:avLst/>
                <a:gdLst>
                  <a:gd name="T0" fmla="*/ 0 w 741"/>
                  <a:gd name="T1" fmla="*/ 1 h 284"/>
                  <a:gd name="T2" fmla="*/ 0 w 741"/>
                  <a:gd name="T3" fmla="*/ 0 h 284"/>
                  <a:gd name="T4" fmla="*/ 9 w 741"/>
                  <a:gd name="T5" fmla="*/ 3 h 284"/>
                  <a:gd name="T6" fmla="*/ 9 w 741"/>
                  <a:gd name="T7" fmla="*/ 3 h 284"/>
                  <a:gd name="T8" fmla="*/ 0 w 741"/>
                  <a:gd name="T9" fmla="*/ 1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1"/>
                  <a:gd name="T16" fmla="*/ 0 h 284"/>
                  <a:gd name="T17" fmla="*/ 741 w 741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1" h="284">
                    <a:moveTo>
                      <a:pt x="0" y="61"/>
                    </a:moveTo>
                    <a:lnTo>
                      <a:pt x="27" y="0"/>
                    </a:lnTo>
                    <a:lnTo>
                      <a:pt x="741" y="219"/>
                    </a:lnTo>
                    <a:lnTo>
                      <a:pt x="728" y="284"/>
                    </a:lnTo>
                    <a:lnTo>
                      <a:pt x="0" y="6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85" name="Freeform 307">
                <a:extLst>
                  <a:ext uri="{FF2B5EF4-FFF2-40B4-BE49-F238E27FC236}">
                    <a16:creationId xmlns:a16="http://schemas.microsoft.com/office/drawing/2014/main" id="{910DA31F-4DF7-AD01-99E0-35313EB5B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1923"/>
                <a:ext cx="175" cy="34"/>
              </a:xfrm>
              <a:custGeom>
                <a:avLst/>
                <a:gdLst>
                  <a:gd name="T0" fmla="*/ 0 w 757"/>
                  <a:gd name="T1" fmla="*/ 1 h 141"/>
                  <a:gd name="T2" fmla="*/ 0 w 757"/>
                  <a:gd name="T3" fmla="*/ 0 h 141"/>
                  <a:gd name="T4" fmla="*/ 9 w 757"/>
                  <a:gd name="T5" fmla="*/ 2 h 141"/>
                  <a:gd name="T6" fmla="*/ 0 w 757"/>
                  <a:gd name="T7" fmla="*/ 1 h 1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7"/>
                  <a:gd name="T13" fmla="*/ 0 h 141"/>
                  <a:gd name="T14" fmla="*/ 757 w 757"/>
                  <a:gd name="T15" fmla="*/ 141 h 1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7" h="141">
                    <a:moveTo>
                      <a:pt x="0" y="65"/>
                    </a:moveTo>
                    <a:lnTo>
                      <a:pt x="13" y="0"/>
                    </a:lnTo>
                    <a:lnTo>
                      <a:pt x="757" y="141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86" name="Freeform 308">
                <a:extLst>
                  <a:ext uri="{FF2B5EF4-FFF2-40B4-BE49-F238E27FC236}">
                    <a16:creationId xmlns:a16="http://schemas.microsoft.com/office/drawing/2014/main" id="{302226B0-DEEE-8686-9028-5BDBBABA7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1923"/>
                <a:ext cx="173" cy="34"/>
              </a:xfrm>
              <a:custGeom>
                <a:avLst/>
                <a:gdLst>
                  <a:gd name="T0" fmla="*/ 0 w 744"/>
                  <a:gd name="T1" fmla="*/ 0 h 141"/>
                  <a:gd name="T2" fmla="*/ 9 w 744"/>
                  <a:gd name="T3" fmla="*/ 2 h 141"/>
                  <a:gd name="T4" fmla="*/ 9 w 744"/>
                  <a:gd name="T5" fmla="*/ 1 h 141"/>
                  <a:gd name="T6" fmla="*/ 0 w 744"/>
                  <a:gd name="T7" fmla="*/ 0 h 1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4"/>
                  <a:gd name="T13" fmla="*/ 0 h 141"/>
                  <a:gd name="T14" fmla="*/ 744 w 744"/>
                  <a:gd name="T15" fmla="*/ 141 h 1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4" h="141">
                    <a:moveTo>
                      <a:pt x="0" y="0"/>
                    </a:moveTo>
                    <a:lnTo>
                      <a:pt x="744" y="141"/>
                    </a:lnTo>
                    <a:lnTo>
                      <a:pt x="744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87" name="Freeform 309">
                <a:extLst>
                  <a:ext uri="{FF2B5EF4-FFF2-40B4-BE49-F238E27FC236}">
                    <a16:creationId xmlns:a16="http://schemas.microsoft.com/office/drawing/2014/main" id="{05ADE13A-84FB-024A-9F86-1DA25140A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1923"/>
                <a:ext cx="175" cy="34"/>
              </a:xfrm>
              <a:custGeom>
                <a:avLst/>
                <a:gdLst>
                  <a:gd name="T0" fmla="*/ 0 w 757"/>
                  <a:gd name="T1" fmla="*/ 1 h 141"/>
                  <a:gd name="T2" fmla="*/ 0 w 757"/>
                  <a:gd name="T3" fmla="*/ 0 h 141"/>
                  <a:gd name="T4" fmla="*/ 9 w 757"/>
                  <a:gd name="T5" fmla="*/ 1 h 141"/>
                  <a:gd name="T6" fmla="*/ 9 w 757"/>
                  <a:gd name="T7" fmla="*/ 2 h 141"/>
                  <a:gd name="T8" fmla="*/ 0 w 757"/>
                  <a:gd name="T9" fmla="*/ 1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7"/>
                  <a:gd name="T16" fmla="*/ 0 h 141"/>
                  <a:gd name="T17" fmla="*/ 757 w 757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7" h="141">
                    <a:moveTo>
                      <a:pt x="0" y="65"/>
                    </a:moveTo>
                    <a:lnTo>
                      <a:pt x="13" y="0"/>
                    </a:lnTo>
                    <a:lnTo>
                      <a:pt x="757" y="73"/>
                    </a:lnTo>
                    <a:lnTo>
                      <a:pt x="757" y="141"/>
                    </a:lnTo>
                    <a:lnTo>
                      <a:pt x="0" y="6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88" name="Freeform 310">
                <a:extLst>
                  <a:ext uri="{FF2B5EF4-FFF2-40B4-BE49-F238E27FC236}">
                    <a16:creationId xmlns:a16="http://schemas.microsoft.com/office/drawing/2014/main" id="{4F4C35BA-41D6-FB89-4527-F9134C7A4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1938"/>
                <a:ext cx="174" cy="19"/>
              </a:xfrm>
              <a:custGeom>
                <a:avLst/>
                <a:gdLst>
                  <a:gd name="T0" fmla="*/ 0 w 757"/>
                  <a:gd name="T1" fmla="*/ 1 h 76"/>
                  <a:gd name="T2" fmla="*/ 0 w 757"/>
                  <a:gd name="T3" fmla="*/ 0 h 76"/>
                  <a:gd name="T4" fmla="*/ 9 w 757"/>
                  <a:gd name="T5" fmla="*/ 0 h 76"/>
                  <a:gd name="T6" fmla="*/ 0 w 757"/>
                  <a:gd name="T7" fmla="*/ 1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7"/>
                  <a:gd name="T13" fmla="*/ 0 h 76"/>
                  <a:gd name="T14" fmla="*/ 757 w 757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7" h="76">
                    <a:moveTo>
                      <a:pt x="0" y="76"/>
                    </a:moveTo>
                    <a:lnTo>
                      <a:pt x="0" y="8"/>
                    </a:lnTo>
                    <a:lnTo>
                      <a:pt x="757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89" name="Freeform 311">
                <a:extLst>
                  <a:ext uri="{FF2B5EF4-FFF2-40B4-BE49-F238E27FC236}">
                    <a16:creationId xmlns:a16="http://schemas.microsoft.com/office/drawing/2014/main" id="{7F7A32AB-1EF5-C00E-DCFF-0CD6F75F6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1923"/>
                <a:ext cx="174" cy="18"/>
              </a:xfrm>
              <a:custGeom>
                <a:avLst/>
                <a:gdLst>
                  <a:gd name="T0" fmla="*/ 0 w 757"/>
                  <a:gd name="T1" fmla="*/ 1 h 73"/>
                  <a:gd name="T2" fmla="*/ 9 w 757"/>
                  <a:gd name="T3" fmla="*/ 1 h 73"/>
                  <a:gd name="T4" fmla="*/ 9 w 757"/>
                  <a:gd name="T5" fmla="*/ 0 h 73"/>
                  <a:gd name="T6" fmla="*/ 0 w 757"/>
                  <a:gd name="T7" fmla="*/ 1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7"/>
                  <a:gd name="T13" fmla="*/ 0 h 73"/>
                  <a:gd name="T14" fmla="*/ 757 w 757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7" h="73">
                    <a:moveTo>
                      <a:pt x="0" y="73"/>
                    </a:moveTo>
                    <a:lnTo>
                      <a:pt x="757" y="65"/>
                    </a:lnTo>
                    <a:lnTo>
                      <a:pt x="744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90" name="Freeform 312">
                <a:extLst>
                  <a:ext uri="{FF2B5EF4-FFF2-40B4-BE49-F238E27FC236}">
                    <a16:creationId xmlns:a16="http://schemas.microsoft.com/office/drawing/2014/main" id="{81E5D2EA-46CF-7341-D4D1-C16772ADB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1923"/>
                <a:ext cx="174" cy="34"/>
              </a:xfrm>
              <a:custGeom>
                <a:avLst/>
                <a:gdLst>
                  <a:gd name="T0" fmla="*/ 0 w 757"/>
                  <a:gd name="T1" fmla="*/ 2 h 141"/>
                  <a:gd name="T2" fmla="*/ 0 w 757"/>
                  <a:gd name="T3" fmla="*/ 1 h 141"/>
                  <a:gd name="T4" fmla="*/ 9 w 757"/>
                  <a:gd name="T5" fmla="*/ 0 h 141"/>
                  <a:gd name="T6" fmla="*/ 9 w 757"/>
                  <a:gd name="T7" fmla="*/ 1 h 141"/>
                  <a:gd name="T8" fmla="*/ 0 w 757"/>
                  <a:gd name="T9" fmla="*/ 2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7"/>
                  <a:gd name="T16" fmla="*/ 0 h 141"/>
                  <a:gd name="T17" fmla="*/ 757 w 757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7" h="141">
                    <a:moveTo>
                      <a:pt x="0" y="141"/>
                    </a:moveTo>
                    <a:lnTo>
                      <a:pt x="0" y="73"/>
                    </a:lnTo>
                    <a:lnTo>
                      <a:pt x="744" y="0"/>
                    </a:lnTo>
                    <a:lnTo>
                      <a:pt x="757" y="65"/>
                    </a:lnTo>
                    <a:lnTo>
                      <a:pt x="0" y="1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91" name="Freeform 313">
                <a:extLst>
                  <a:ext uri="{FF2B5EF4-FFF2-40B4-BE49-F238E27FC236}">
                    <a16:creationId xmlns:a16="http://schemas.microsoft.com/office/drawing/2014/main" id="{9A3393BF-18EF-0381-FA21-80E9E763D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2" y="1887"/>
                <a:ext cx="171" cy="51"/>
              </a:xfrm>
              <a:custGeom>
                <a:avLst/>
                <a:gdLst>
                  <a:gd name="T0" fmla="*/ 0 w 741"/>
                  <a:gd name="T1" fmla="*/ 3 h 223"/>
                  <a:gd name="T2" fmla="*/ 0 w 741"/>
                  <a:gd name="T3" fmla="*/ 2 h 223"/>
                  <a:gd name="T4" fmla="*/ 9 w 741"/>
                  <a:gd name="T5" fmla="*/ 0 h 223"/>
                  <a:gd name="T6" fmla="*/ 0 w 741"/>
                  <a:gd name="T7" fmla="*/ 3 h 2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1"/>
                  <a:gd name="T13" fmla="*/ 0 h 223"/>
                  <a:gd name="T14" fmla="*/ 741 w 741"/>
                  <a:gd name="T15" fmla="*/ 223 h 2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1" h="223">
                    <a:moveTo>
                      <a:pt x="13" y="223"/>
                    </a:moveTo>
                    <a:lnTo>
                      <a:pt x="0" y="158"/>
                    </a:lnTo>
                    <a:lnTo>
                      <a:pt x="741" y="0"/>
                    </a:lnTo>
                    <a:lnTo>
                      <a:pt x="13" y="2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92" name="Freeform 314">
                <a:extLst>
                  <a:ext uri="{FF2B5EF4-FFF2-40B4-BE49-F238E27FC236}">
                    <a16:creationId xmlns:a16="http://schemas.microsoft.com/office/drawing/2014/main" id="{8CF03343-3140-5C65-67AB-AE891527C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2" y="1872"/>
                <a:ext cx="171" cy="51"/>
              </a:xfrm>
              <a:custGeom>
                <a:avLst/>
                <a:gdLst>
                  <a:gd name="T0" fmla="*/ 0 w 741"/>
                  <a:gd name="T1" fmla="*/ 3 h 219"/>
                  <a:gd name="T2" fmla="*/ 9 w 741"/>
                  <a:gd name="T3" fmla="*/ 1 h 219"/>
                  <a:gd name="T4" fmla="*/ 9 w 741"/>
                  <a:gd name="T5" fmla="*/ 0 h 219"/>
                  <a:gd name="T6" fmla="*/ 0 w 741"/>
                  <a:gd name="T7" fmla="*/ 3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1"/>
                  <a:gd name="T13" fmla="*/ 0 h 219"/>
                  <a:gd name="T14" fmla="*/ 741 w 74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1" h="219">
                    <a:moveTo>
                      <a:pt x="0" y="219"/>
                    </a:moveTo>
                    <a:lnTo>
                      <a:pt x="741" y="61"/>
                    </a:lnTo>
                    <a:lnTo>
                      <a:pt x="715" y="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93" name="Freeform 315">
                <a:extLst>
                  <a:ext uri="{FF2B5EF4-FFF2-40B4-BE49-F238E27FC236}">
                    <a16:creationId xmlns:a16="http://schemas.microsoft.com/office/drawing/2014/main" id="{2F1CAFCC-8839-ADDC-524D-AA76CDFF1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2" y="1872"/>
                <a:ext cx="171" cy="66"/>
              </a:xfrm>
              <a:custGeom>
                <a:avLst/>
                <a:gdLst>
                  <a:gd name="T0" fmla="*/ 0 w 741"/>
                  <a:gd name="T1" fmla="*/ 3 h 284"/>
                  <a:gd name="T2" fmla="*/ 0 w 741"/>
                  <a:gd name="T3" fmla="*/ 3 h 284"/>
                  <a:gd name="T4" fmla="*/ 9 w 741"/>
                  <a:gd name="T5" fmla="*/ 0 h 284"/>
                  <a:gd name="T6" fmla="*/ 9 w 741"/>
                  <a:gd name="T7" fmla="*/ 1 h 284"/>
                  <a:gd name="T8" fmla="*/ 0 w 741"/>
                  <a:gd name="T9" fmla="*/ 3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1"/>
                  <a:gd name="T16" fmla="*/ 0 h 284"/>
                  <a:gd name="T17" fmla="*/ 741 w 741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1" h="284">
                    <a:moveTo>
                      <a:pt x="13" y="284"/>
                    </a:moveTo>
                    <a:lnTo>
                      <a:pt x="0" y="219"/>
                    </a:lnTo>
                    <a:lnTo>
                      <a:pt x="715" y="0"/>
                    </a:lnTo>
                    <a:lnTo>
                      <a:pt x="741" y="61"/>
                    </a:lnTo>
                    <a:lnTo>
                      <a:pt x="13" y="2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94" name="Freeform 316">
                <a:extLst>
                  <a:ext uri="{FF2B5EF4-FFF2-40B4-BE49-F238E27FC236}">
                    <a16:creationId xmlns:a16="http://schemas.microsoft.com/office/drawing/2014/main" id="{B40C5468-A8B8-E83A-1744-1D79488C6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" y="1802"/>
                <a:ext cx="160" cy="85"/>
              </a:xfrm>
              <a:custGeom>
                <a:avLst/>
                <a:gdLst>
                  <a:gd name="T0" fmla="*/ 0 w 695"/>
                  <a:gd name="T1" fmla="*/ 5 h 361"/>
                  <a:gd name="T2" fmla="*/ 0 w 695"/>
                  <a:gd name="T3" fmla="*/ 4 h 361"/>
                  <a:gd name="T4" fmla="*/ 9 w 695"/>
                  <a:gd name="T5" fmla="*/ 0 h 361"/>
                  <a:gd name="T6" fmla="*/ 0 w 695"/>
                  <a:gd name="T7" fmla="*/ 5 h 3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5"/>
                  <a:gd name="T13" fmla="*/ 0 h 361"/>
                  <a:gd name="T14" fmla="*/ 695 w 695"/>
                  <a:gd name="T15" fmla="*/ 361 h 3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5" h="361">
                    <a:moveTo>
                      <a:pt x="26" y="361"/>
                    </a:moveTo>
                    <a:lnTo>
                      <a:pt x="0" y="300"/>
                    </a:lnTo>
                    <a:lnTo>
                      <a:pt x="695" y="0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95" name="Freeform 317">
                <a:extLst>
                  <a:ext uri="{FF2B5EF4-FFF2-40B4-BE49-F238E27FC236}">
                    <a16:creationId xmlns:a16="http://schemas.microsoft.com/office/drawing/2014/main" id="{A47B963B-6CD2-303C-7C3B-E9B6386AF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" y="1788"/>
                <a:ext cx="160" cy="84"/>
              </a:xfrm>
              <a:custGeom>
                <a:avLst/>
                <a:gdLst>
                  <a:gd name="T0" fmla="*/ 0 w 695"/>
                  <a:gd name="T1" fmla="*/ 5 h 356"/>
                  <a:gd name="T2" fmla="*/ 9 w 695"/>
                  <a:gd name="T3" fmla="*/ 1 h 356"/>
                  <a:gd name="T4" fmla="*/ 8 w 695"/>
                  <a:gd name="T5" fmla="*/ 0 h 356"/>
                  <a:gd name="T6" fmla="*/ 0 w 695"/>
                  <a:gd name="T7" fmla="*/ 5 h 3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5"/>
                  <a:gd name="T13" fmla="*/ 0 h 356"/>
                  <a:gd name="T14" fmla="*/ 695 w 695"/>
                  <a:gd name="T15" fmla="*/ 356 h 3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5" h="356">
                    <a:moveTo>
                      <a:pt x="0" y="356"/>
                    </a:moveTo>
                    <a:lnTo>
                      <a:pt x="695" y="56"/>
                    </a:lnTo>
                    <a:lnTo>
                      <a:pt x="658" y="0"/>
                    </a:lnTo>
                    <a:lnTo>
                      <a:pt x="0" y="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96" name="Freeform 318">
                <a:extLst>
                  <a:ext uri="{FF2B5EF4-FFF2-40B4-BE49-F238E27FC236}">
                    <a16:creationId xmlns:a16="http://schemas.microsoft.com/office/drawing/2014/main" id="{5F824ADF-3B55-AEAA-D554-2531624D9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" y="1788"/>
                <a:ext cx="160" cy="99"/>
              </a:xfrm>
              <a:custGeom>
                <a:avLst/>
                <a:gdLst>
                  <a:gd name="T0" fmla="*/ 0 w 695"/>
                  <a:gd name="T1" fmla="*/ 6 h 417"/>
                  <a:gd name="T2" fmla="*/ 0 w 695"/>
                  <a:gd name="T3" fmla="*/ 5 h 417"/>
                  <a:gd name="T4" fmla="*/ 8 w 695"/>
                  <a:gd name="T5" fmla="*/ 0 h 417"/>
                  <a:gd name="T6" fmla="*/ 9 w 695"/>
                  <a:gd name="T7" fmla="*/ 1 h 417"/>
                  <a:gd name="T8" fmla="*/ 0 w 695"/>
                  <a:gd name="T9" fmla="*/ 6 h 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5"/>
                  <a:gd name="T16" fmla="*/ 0 h 417"/>
                  <a:gd name="T17" fmla="*/ 695 w 695"/>
                  <a:gd name="T18" fmla="*/ 417 h 4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5" h="417">
                    <a:moveTo>
                      <a:pt x="26" y="417"/>
                    </a:moveTo>
                    <a:lnTo>
                      <a:pt x="0" y="356"/>
                    </a:lnTo>
                    <a:lnTo>
                      <a:pt x="658" y="0"/>
                    </a:lnTo>
                    <a:lnTo>
                      <a:pt x="695" y="56"/>
                    </a:lnTo>
                    <a:lnTo>
                      <a:pt x="26" y="4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97" name="Freeform 319">
                <a:extLst>
                  <a:ext uri="{FF2B5EF4-FFF2-40B4-BE49-F238E27FC236}">
                    <a16:creationId xmlns:a16="http://schemas.microsoft.com/office/drawing/2014/main" id="{B72AD2B8-576F-617B-6610-58E3BD335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8" y="1687"/>
                <a:ext cx="144" cy="115"/>
              </a:xfrm>
              <a:custGeom>
                <a:avLst/>
                <a:gdLst>
                  <a:gd name="T0" fmla="*/ 0 w 623"/>
                  <a:gd name="T1" fmla="*/ 6 h 486"/>
                  <a:gd name="T2" fmla="*/ 0 w 623"/>
                  <a:gd name="T3" fmla="*/ 6 h 486"/>
                  <a:gd name="T4" fmla="*/ 8 w 623"/>
                  <a:gd name="T5" fmla="*/ 0 h 486"/>
                  <a:gd name="T6" fmla="*/ 0 w 623"/>
                  <a:gd name="T7" fmla="*/ 6 h 4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3"/>
                  <a:gd name="T13" fmla="*/ 0 h 486"/>
                  <a:gd name="T14" fmla="*/ 623 w 623"/>
                  <a:gd name="T15" fmla="*/ 486 h 4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3" h="486">
                    <a:moveTo>
                      <a:pt x="37" y="486"/>
                    </a:moveTo>
                    <a:lnTo>
                      <a:pt x="0" y="430"/>
                    </a:lnTo>
                    <a:lnTo>
                      <a:pt x="623" y="0"/>
                    </a:lnTo>
                    <a:lnTo>
                      <a:pt x="37" y="4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98" name="Freeform 320">
                <a:extLst>
                  <a:ext uri="{FF2B5EF4-FFF2-40B4-BE49-F238E27FC236}">
                    <a16:creationId xmlns:a16="http://schemas.microsoft.com/office/drawing/2014/main" id="{E2AC908E-6DE2-C7B0-3F0B-5AE8F3631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8" y="1676"/>
                <a:ext cx="144" cy="112"/>
              </a:xfrm>
              <a:custGeom>
                <a:avLst/>
                <a:gdLst>
                  <a:gd name="T0" fmla="*/ 0 w 623"/>
                  <a:gd name="T1" fmla="*/ 6 h 477"/>
                  <a:gd name="T2" fmla="*/ 8 w 623"/>
                  <a:gd name="T3" fmla="*/ 1 h 477"/>
                  <a:gd name="T4" fmla="*/ 7 w 623"/>
                  <a:gd name="T5" fmla="*/ 0 h 477"/>
                  <a:gd name="T6" fmla="*/ 0 w 623"/>
                  <a:gd name="T7" fmla="*/ 6 h 4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3"/>
                  <a:gd name="T13" fmla="*/ 0 h 477"/>
                  <a:gd name="T14" fmla="*/ 623 w 623"/>
                  <a:gd name="T15" fmla="*/ 477 h 4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3" h="477">
                    <a:moveTo>
                      <a:pt x="0" y="477"/>
                    </a:moveTo>
                    <a:lnTo>
                      <a:pt x="623" y="47"/>
                    </a:lnTo>
                    <a:lnTo>
                      <a:pt x="575" y="0"/>
                    </a:lnTo>
                    <a:lnTo>
                      <a:pt x="0" y="4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99" name="Freeform 321">
                <a:extLst>
                  <a:ext uri="{FF2B5EF4-FFF2-40B4-BE49-F238E27FC236}">
                    <a16:creationId xmlns:a16="http://schemas.microsoft.com/office/drawing/2014/main" id="{7870F9A9-32DD-B9C4-82A8-5041282E3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8" y="1676"/>
                <a:ext cx="144" cy="126"/>
              </a:xfrm>
              <a:custGeom>
                <a:avLst/>
                <a:gdLst>
                  <a:gd name="T0" fmla="*/ 0 w 623"/>
                  <a:gd name="T1" fmla="*/ 7 h 533"/>
                  <a:gd name="T2" fmla="*/ 0 w 623"/>
                  <a:gd name="T3" fmla="*/ 6 h 533"/>
                  <a:gd name="T4" fmla="*/ 7 w 623"/>
                  <a:gd name="T5" fmla="*/ 0 h 533"/>
                  <a:gd name="T6" fmla="*/ 8 w 623"/>
                  <a:gd name="T7" fmla="*/ 1 h 533"/>
                  <a:gd name="T8" fmla="*/ 0 w 623"/>
                  <a:gd name="T9" fmla="*/ 7 h 5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3"/>
                  <a:gd name="T16" fmla="*/ 0 h 533"/>
                  <a:gd name="T17" fmla="*/ 623 w 623"/>
                  <a:gd name="T18" fmla="*/ 533 h 5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3" h="533">
                    <a:moveTo>
                      <a:pt x="37" y="533"/>
                    </a:moveTo>
                    <a:lnTo>
                      <a:pt x="0" y="477"/>
                    </a:lnTo>
                    <a:lnTo>
                      <a:pt x="575" y="0"/>
                    </a:lnTo>
                    <a:lnTo>
                      <a:pt x="623" y="47"/>
                    </a:lnTo>
                    <a:lnTo>
                      <a:pt x="37" y="53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00" name="Freeform 322">
                <a:extLst>
                  <a:ext uri="{FF2B5EF4-FFF2-40B4-BE49-F238E27FC236}">
                    <a16:creationId xmlns:a16="http://schemas.microsoft.com/office/drawing/2014/main" id="{74140AB1-9D5E-D926-4111-6D88D73CB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" y="1548"/>
                <a:ext cx="122" cy="139"/>
              </a:xfrm>
              <a:custGeom>
                <a:avLst/>
                <a:gdLst>
                  <a:gd name="T0" fmla="*/ 1 w 526"/>
                  <a:gd name="T1" fmla="*/ 8 h 592"/>
                  <a:gd name="T2" fmla="*/ 0 w 526"/>
                  <a:gd name="T3" fmla="*/ 7 h 592"/>
                  <a:gd name="T4" fmla="*/ 6 w 526"/>
                  <a:gd name="T5" fmla="*/ 0 h 592"/>
                  <a:gd name="T6" fmla="*/ 1 w 526"/>
                  <a:gd name="T7" fmla="*/ 8 h 5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6"/>
                  <a:gd name="T13" fmla="*/ 0 h 592"/>
                  <a:gd name="T14" fmla="*/ 526 w 526"/>
                  <a:gd name="T15" fmla="*/ 592 h 5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6" h="592">
                    <a:moveTo>
                      <a:pt x="48" y="592"/>
                    </a:moveTo>
                    <a:lnTo>
                      <a:pt x="0" y="545"/>
                    </a:lnTo>
                    <a:lnTo>
                      <a:pt x="526" y="0"/>
                    </a:lnTo>
                    <a:lnTo>
                      <a:pt x="48" y="5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01" name="Freeform 323">
                <a:extLst>
                  <a:ext uri="{FF2B5EF4-FFF2-40B4-BE49-F238E27FC236}">
                    <a16:creationId xmlns:a16="http://schemas.microsoft.com/office/drawing/2014/main" id="{95F4B1C8-B37E-AF2C-486A-712810D32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" y="1540"/>
                <a:ext cx="122" cy="136"/>
              </a:xfrm>
              <a:custGeom>
                <a:avLst/>
                <a:gdLst>
                  <a:gd name="T0" fmla="*/ 0 w 526"/>
                  <a:gd name="T1" fmla="*/ 7 h 582"/>
                  <a:gd name="T2" fmla="*/ 6 w 526"/>
                  <a:gd name="T3" fmla="*/ 0 h 582"/>
                  <a:gd name="T4" fmla="*/ 6 w 526"/>
                  <a:gd name="T5" fmla="*/ 0 h 582"/>
                  <a:gd name="T6" fmla="*/ 0 w 526"/>
                  <a:gd name="T7" fmla="*/ 7 h 5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6"/>
                  <a:gd name="T13" fmla="*/ 0 h 582"/>
                  <a:gd name="T14" fmla="*/ 526 w 526"/>
                  <a:gd name="T15" fmla="*/ 582 h 5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6" h="582">
                    <a:moveTo>
                      <a:pt x="0" y="582"/>
                    </a:moveTo>
                    <a:lnTo>
                      <a:pt x="526" y="37"/>
                    </a:lnTo>
                    <a:lnTo>
                      <a:pt x="470" y="0"/>
                    </a:lnTo>
                    <a:lnTo>
                      <a:pt x="0" y="5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02" name="Freeform 324">
                <a:extLst>
                  <a:ext uri="{FF2B5EF4-FFF2-40B4-BE49-F238E27FC236}">
                    <a16:creationId xmlns:a16="http://schemas.microsoft.com/office/drawing/2014/main" id="{8759805D-846D-7737-9610-4372394B2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" y="1540"/>
                <a:ext cx="122" cy="147"/>
              </a:xfrm>
              <a:custGeom>
                <a:avLst/>
                <a:gdLst>
                  <a:gd name="T0" fmla="*/ 1 w 526"/>
                  <a:gd name="T1" fmla="*/ 8 h 629"/>
                  <a:gd name="T2" fmla="*/ 0 w 526"/>
                  <a:gd name="T3" fmla="*/ 7 h 629"/>
                  <a:gd name="T4" fmla="*/ 6 w 526"/>
                  <a:gd name="T5" fmla="*/ 0 h 629"/>
                  <a:gd name="T6" fmla="*/ 6 w 526"/>
                  <a:gd name="T7" fmla="*/ 0 h 629"/>
                  <a:gd name="T8" fmla="*/ 1 w 526"/>
                  <a:gd name="T9" fmla="*/ 8 h 6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6"/>
                  <a:gd name="T16" fmla="*/ 0 h 629"/>
                  <a:gd name="T17" fmla="*/ 526 w 526"/>
                  <a:gd name="T18" fmla="*/ 629 h 6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6" h="629">
                    <a:moveTo>
                      <a:pt x="48" y="629"/>
                    </a:moveTo>
                    <a:lnTo>
                      <a:pt x="0" y="582"/>
                    </a:lnTo>
                    <a:lnTo>
                      <a:pt x="470" y="0"/>
                    </a:lnTo>
                    <a:lnTo>
                      <a:pt x="526" y="37"/>
                    </a:lnTo>
                    <a:lnTo>
                      <a:pt x="48" y="62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03" name="Freeform 325">
                <a:extLst>
                  <a:ext uri="{FF2B5EF4-FFF2-40B4-BE49-F238E27FC236}">
                    <a16:creationId xmlns:a16="http://schemas.microsoft.com/office/drawing/2014/main" id="{1FA59C21-C20E-E048-BFFE-6E81BC270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9" y="1389"/>
                <a:ext cx="95" cy="159"/>
              </a:xfrm>
              <a:custGeom>
                <a:avLst/>
                <a:gdLst>
                  <a:gd name="T0" fmla="*/ 1 w 410"/>
                  <a:gd name="T1" fmla="*/ 9 h 675"/>
                  <a:gd name="T2" fmla="*/ 0 w 410"/>
                  <a:gd name="T3" fmla="*/ 8 h 675"/>
                  <a:gd name="T4" fmla="*/ 5 w 410"/>
                  <a:gd name="T5" fmla="*/ 0 h 675"/>
                  <a:gd name="T6" fmla="*/ 1 w 410"/>
                  <a:gd name="T7" fmla="*/ 9 h 6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675"/>
                  <a:gd name="T14" fmla="*/ 410 w 410"/>
                  <a:gd name="T15" fmla="*/ 675 h 6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675">
                    <a:moveTo>
                      <a:pt x="56" y="675"/>
                    </a:moveTo>
                    <a:lnTo>
                      <a:pt x="0" y="638"/>
                    </a:lnTo>
                    <a:lnTo>
                      <a:pt x="410" y="0"/>
                    </a:lnTo>
                    <a:lnTo>
                      <a:pt x="56" y="6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04" name="Freeform 326">
                <a:extLst>
                  <a:ext uri="{FF2B5EF4-FFF2-40B4-BE49-F238E27FC236}">
                    <a16:creationId xmlns:a16="http://schemas.microsoft.com/office/drawing/2014/main" id="{6125C8DD-D983-CE27-ACAF-7178AAA83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9" y="1383"/>
                <a:ext cx="95" cy="157"/>
              </a:xfrm>
              <a:custGeom>
                <a:avLst/>
                <a:gdLst>
                  <a:gd name="T0" fmla="*/ 0 w 410"/>
                  <a:gd name="T1" fmla="*/ 9 h 663"/>
                  <a:gd name="T2" fmla="*/ 5 w 410"/>
                  <a:gd name="T3" fmla="*/ 0 h 663"/>
                  <a:gd name="T4" fmla="*/ 4 w 410"/>
                  <a:gd name="T5" fmla="*/ 0 h 663"/>
                  <a:gd name="T6" fmla="*/ 0 w 410"/>
                  <a:gd name="T7" fmla="*/ 9 h 6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663"/>
                  <a:gd name="T14" fmla="*/ 410 w 410"/>
                  <a:gd name="T15" fmla="*/ 663 h 6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663">
                    <a:moveTo>
                      <a:pt x="0" y="663"/>
                    </a:moveTo>
                    <a:lnTo>
                      <a:pt x="410" y="25"/>
                    </a:lnTo>
                    <a:lnTo>
                      <a:pt x="347" y="0"/>
                    </a:lnTo>
                    <a:lnTo>
                      <a:pt x="0" y="6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05" name="Freeform 327">
                <a:extLst>
                  <a:ext uri="{FF2B5EF4-FFF2-40B4-BE49-F238E27FC236}">
                    <a16:creationId xmlns:a16="http://schemas.microsoft.com/office/drawing/2014/main" id="{E52416DE-FF01-BCB7-1BA3-0FB79D8E6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9" y="1383"/>
                <a:ext cx="95" cy="165"/>
              </a:xfrm>
              <a:custGeom>
                <a:avLst/>
                <a:gdLst>
                  <a:gd name="T0" fmla="*/ 1 w 410"/>
                  <a:gd name="T1" fmla="*/ 9 h 700"/>
                  <a:gd name="T2" fmla="*/ 0 w 410"/>
                  <a:gd name="T3" fmla="*/ 9 h 700"/>
                  <a:gd name="T4" fmla="*/ 4 w 410"/>
                  <a:gd name="T5" fmla="*/ 0 h 700"/>
                  <a:gd name="T6" fmla="*/ 5 w 410"/>
                  <a:gd name="T7" fmla="*/ 0 h 700"/>
                  <a:gd name="T8" fmla="*/ 1 w 410"/>
                  <a:gd name="T9" fmla="*/ 9 h 7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700"/>
                  <a:gd name="T17" fmla="*/ 410 w 410"/>
                  <a:gd name="T18" fmla="*/ 700 h 7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700">
                    <a:moveTo>
                      <a:pt x="56" y="700"/>
                    </a:moveTo>
                    <a:lnTo>
                      <a:pt x="0" y="663"/>
                    </a:lnTo>
                    <a:lnTo>
                      <a:pt x="347" y="0"/>
                    </a:lnTo>
                    <a:lnTo>
                      <a:pt x="410" y="25"/>
                    </a:lnTo>
                    <a:lnTo>
                      <a:pt x="56" y="70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06" name="Freeform 328">
                <a:extLst>
                  <a:ext uri="{FF2B5EF4-FFF2-40B4-BE49-F238E27FC236}">
                    <a16:creationId xmlns:a16="http://schemas.microsoft.com/office/drawing/2014/main" id="{4F017F60-5D39-561E-CEC9-D558FB1B6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" y="1217"/>
                <a:ext cx="64" cy="172"/>
              </a:xfrm>
              <a:custGeom>
                <a:avLst/>
                <a:gdLst>
                  <a:gd name="T0" fmla="*/ 1 w 276"/>
                  <a:gd name="T1" fmla="*/ 10 h 730"/>
                  <a:gd name="T2" fmla="*/ 0 w 276"/>
                  <a:gd name="T3" fmla="*/ 9 h 730"/>
                  <a:gd name="T4" fmla="*/ 3 w 276"/>
                  <a:gd name="T5" fmla="*/ 0 h 730"/>
                  <a:gd name="T6" fmla="*/ 1 w 276"/>
                  <a:gd name="T7" fmla="*/ 10 h 7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6"/>
                  <a:gd name="T13" fmla="*/ 0 h 730"/>
                  <a:gd name="T14" fmla="*/ 276 w 276"/>
                  <a:gd name="T15" fmla="*/ 730 h 7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6" h="730">
                    <a:moveTo>
                      <a:pt x="63" y="730"/>
                    </a:moveTo>
                    <a:lnTo>
                      <a:pt x="0" y="705"/>
                    </a:lnTo>
                    <a:lnTo>
                      <a:pt x="276" y="0"/>
                    </a:lnTo>
                    <a:lnTo>
                      <a:pt x="63" y="7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07" name="Freeform 329">
                <a:extLst>
                  <a:ext uri="{FF2B5EF4-FFF2-40B4-BE49-F238E27FC236}">
                    <a16:creationId xmlns:a16="http://schemas.microsoft.com/office/drawing/2014/main" id="{B9D315C3-9C94-1A93-7313-166154D2D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" y="1214"/>
                <a:ext cx="64" cy="169"/>
              </a:xfrm>
              <a:custGeom>
                <a:avLst/>
                <a:gdLst>
                  <a:gd name="T0" fmla="*/ 0 w 276"/>
                  <a:gd name="T1" fmla="*/ 9 h 718"/>
                  <a:gd name="T2" fmla="*/ 3 w 276"/>
                  <a:gd name="T3" fmla="*/ 0 h 718"/>
                  <a:gd name="T4" fmla="*/ 3 w 276"/>
                  <a:gd name="T5" fmla="*/ 0 h 718"/>
                  <a:gd name="T6" fmla="*/ 0 w 276"/>
                  <a:gd name="T7" fmla="*/ 9 h 7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6"/>
                  <a:gd name="T13" fmla="*/ 0 h 718"/>
                  <a:gd name="T14" fmla="*/ 276 w 276"/>
                  <a:gd name="T15" fmla="*/ 718 h 7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6" h="718">
                    <a:moveTo>
                      <a:pt x="0" y="718"/>
                    </a:moveTo>
                    <a:lnTo>
                      <a:pt x="276" y="13"/>
                    </a:lnTo>
                    <a:lnTo>
                      <a:pt x="210" y="0"/>
                    </a:lnTo>
                    <a:lnTo>
                      <a:pt x="0" y="7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08" name="Freeform 330">
                <a:extLst>
                  <a:ext uri="{FF2B5EF4-FFF2-40B4-BE49-F238E27FC236}">
                    <a16:creationId xmlns:a16="http://schemas.microsoft.com/office/drawing/2014/main" id="{D66033FF-278D-920E-E52F-3E64512DA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" y="1214"/>
                <a:ext cx="64" cy="175"/>
              </a:xfrm>
              <a:custGeom>
                <a:avLst/>
                <a:gdLst>
                  <a:gd name="T0" fmla="*/ 1 w 276"/>
                  <a:gd name="T1" fmla="*/ 10 h 743"/>
                  <a:gd name="T2" fmla="*/ 0 w 276"/>
                  <a:gd name="T3" fmla="*/ 9 h 743"/>
                  <a:gd name="T4" fmla="*/ 3 w 276"/>
                  <a:gd name="T5" fmla="*/ 0 h 743"/>
                  <a:gd name="T6" fmla="*/ 3 w 276"/>
                  <a:gd name="T7" fmla="*/ 0 h 743"/>
                  <a:gd name="T8" fmla="*/ 1 w 276"/>
                  <a:gd name="T9" fmla="*/ 10 h 7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6"/>
                  <a:gd name="T16" fmla="*/ 0 h 743"/>
                  <a:gd name="T17" fmla="*/ 276 w 276"/>
                  <a:gd name="T18" fmla="*/ 743 h 7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6" h="743">
                    <a:moveTo>
                      <a:pt x="63" y="743"/>
                    </a:moveTo>
                    <a:lnTo>
                      <a:pt x="0" y="718"/>
                    </a:lnTo>
                    <a:lnTo>
                      <a:pt x="210" y="0"/>
                    </a:lnTo>
                    <a:lnTo>
                      <a:pt x="276" y="13"/>
                    </a:lnTo>
                    <a:lnTo>
                      <a:pt x="63" y="7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09" name="Freeform 331">
                <a:extLst>
                  <a:ext uri="{FF2B5EF4-FFF2-40B4-BE49-F238E27FC236}">
                    <a16:creationId xmlns:a16="http://schemas.microsoft.com/office/drawing/2014/main" id="{2FFD87AC-93C5-5786-6A92-447D56FC9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9" y="1039"/>
                <a:ext cx="30" cy="178"/>
              </a:xfrm>
              <a:custGeom>
                <a:avLst/>
                <a:gdLst>
                  <a:gd name="T0" fmla="*/ 1 w 131"/>
                  <a:gd name="T1" fmla="*/ 10 h 760"/>
                  <a:gd name="T2" fmla="*/ 0 w 131"/>
                  <a:gd name="T3" fmla="*/ 10 h 760"/>
                  <a:gd name="T4" fmla="*/ 2 w 131"/>
                  <a:gd name="T5" fmla="*/ 0 h 760"/>
                  <a:gd name="T6" fmla="*/ 1 w 131"/>
                  <a:gd name="T7" fmla="*/ 10 h 7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1"/>
                  <a:gd name="T13" fmla="*/ 0 h 760"/>
                  <a:gd name="T14" fmla="*/ 131 w 131"/>
                  <a:gd name="T15" fmla="*/ 760 h 7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1" h="760">
                    <a:moveTo>
                      <a:pt x="66" y="760"/>
                    </a:moveTo>
                    <a:lnTo>
                      <a:pt x="0" y="747"/>
                    </a:lnTo>
                    <a:lnTo>
                      <a:pt x="131" y="0"/>
                    </a:lnTo>
                    <a:lnTo>
                      <a:pt x="66" y="7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10" name="Freeform 332">
                <a:extLst>
                  <a:ext uri="{FF2B5EF4-FFF2-40B4-BE49-F238E27FC236}">
                    <a16:creationId xmlns:a16="http://schemas.microsoft.com/office/drawing/2014/main" id="{F473AB09-9403-5185-675C-9D10F2BD4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9" y="1039"/>
                <a:ext cx="30" cy="175"/>
              </a:xfrm>
              <a:custGeom>
                <a:avLst/>
                <a:gdLst>
                  <a:gd name="T0" fmla="*/ 0 w 131"/>
                  <a:gd name="T1" fmla="*/ 10 h 747"/>
                  <a:gd name="T2" fmla="*/ 2 w 131"/>
                  <a:gd name="T3" fmla="*/ 0 h 747"/>
                  <a:gd name="T4" fmla="*/ 1 w 131"/>
                  <a:gd name="T5" fmla="*/ 0 h 747"/>
                  <a:gd name="T6" fmla="*/ 0 w 131"/>
                  <a:gd name="T7" fmla="*/ 10 h 7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1"/>
                  <a:gd name="T13" fmla="*/ 0 h 747"/>
                  <a:gd name="T14" fmla="*/ 131 w 131"/>
                  <a:gd name="T15" fmla="*/ 747 h 7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1" h="747">
                    <a:moveTo>
                      <a:pt x="0" y="747"/>
                    </a:moveTo>
                    <a:lnTo>
                      <a:pt x="131" y="0"/>
                    </a:lnTo>
                    <a:lnTo>
                      <a:pt x="64" y="1"/>
                    </a:lnTo>
                    <a:lnTo>
                      <a:pt x="0" y="7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11" name="Freeform 333">
                <a:extLst>
                  <a:ext uri="{FF2B5EF4-FFF2-40B4-BE49-F238E27FC236}">
                    <a16:creationId xmlns:a16="http://schemas.microsoft.com/office/drawing/2014/main" id="{4D4E674D-3C23-2CB1-C496-872475C20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9" y="1039"/>
                <a:ext cx="30" cy="178"/>
              </a:xfrm>
              <a:custGeom>
                <a:avLst/>
                <a:gdLst>
                  <a:gd name="T0" fmla="*/ 1 w 131"/>
                  <a:gd name="T1" fmla="*/ 10 h 760"/>
                  <a:gd name="T2" fmla="*/ 0 w 131"/>
                  <a:gd name="T3" fmla="*/ 10 h 760"/>
                  <a:gd name="T4" fmla="*/ 1 w 131"/>
                  <a:gd name="T5" fmla="*/ 0 h 760"/>
                  <a:gd name="T6" fmla="*/ 2 w 131"/>
                  <a:gd name="T7" fmla="*/ 0 h 760"/>
                  <a:gd name="T8" fmla="*/ 1 w 131"/>
                  <a:gd name="T9" fmla="*/ 10 h 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760"/>
                  <a:gd name="T17" fmla="*/ 131 w 131"/>
                  <a:gd name="T18" fmla="*/ 760 h 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760">
                    <a:moveTo>
                      <a:pt x="66" y="760"/>
                    </a:moveTo>
                    <a:lnTo>
                      <a:pt x="0" y="747"/>
                    </a:lnTo>
                    <a:lnTo>
                      <a:pt x="64" y="1"/>
                    </a:lnTo>
                    <a:lnTo>
                      <a:pt x="131" y="0"/>
                    </a:lnTo>
                    <a:lnTo>
                      <a:pt x="66" y="76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12" name="Freeform 334">
                <a:extLst>
                  <a:ext uri="{FF2B5EF4-FFF2-40B4-BE49-F238E27FC236}">
                    <a16:creationId xmlns:a16="http://schemas.microsoft.com/office/drawing/2014/main" id="{8AF0C88F-CFF5-007C-7428-6607EBD25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9" y="861"/>
                <a:ext cx="20" cy="178"/>
              </a:xfrm>
              <a:custGeom>
                <a:avLst/>
                <a:gdLst>
                  <a:gd name="T0" fmla="*/ 1 w 84"/>
                  <a:gd name="T1" fmla="*/ 10 h 757"/>
                  <a:gd name="T2" fmla="*/ 0 w 84"/>
                  <a:gd name="T3" fmla="*/ 10 h 757"/>
                  <a:gd name="T4" fmla="*/ 0 w 84"/>
                  <a:gd name="T5" fmla="*/ 0 h 757"/>
                  <a:gd name="T6" fmla="*/ 1 w 84"/>
                  <a:gd name="T7" fmla="*/ 10 h 7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757"/>
                  <a:gd name="T14" fmla="*/ 84 w 84"/>
                  <a:gd name="T15" fmla="*/ 757 h 7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757">
                    <a:moveTo>
                      <a:pt x="84" y="756"/>
                    </a:moveTo>
                    <a:lnTo>
                      <a:pt x="17" y="757"/>
                    </a:lnTo>
                    <a:lnTo>
                      <a:pt x="0" y="0"/>
                    </a:lnTo>
                    <a:lnTo>
                      <a:pt x="84" y="7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13" name="Freeform 335">
                <a:extLst>
                  <a:ext uri="{FF2B5EF4-FFF2-40B4-BE49-F238E27FC236}">
                    <a16:creationId xmlns:a16="http://schemas.microsoft.com/office/drawing/2014/main" id="{8FDAD4D3-9C91-0664-8ACA-CB81662DA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861"/>
                <a:ext cx="20" cy="178"/>
              </a:xfrm>
              <a:custGeom>
                <a:avLst/>
                <a:gdLst>
                  <a:gd name="T0" fmla="*/ 1 w 83"/>
                  <a:gd name="T1" fmla="*/ 10 h 757"/>
                  <a:gd name="T2" fmla="*/ 1 w 83"/>
                  <a:gd name="T3" fmla="*/ 0 h 757"/>
                  <a:gd name="T4" fmla="*/ 0 w 83"/>
                  <a:gd name="T5" fmla="*/ 0 h 757"/>
                  <a:gd name="T6" fmla="*/ 1 w 83"/>
                  <a:gd name="T7" fmla="*/ 10 h 7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757"/>
                  <a:gd name="T14" fmla="*/ 83 w 83"/>
                  <a:gd name="T15" fmla="*/ 757 h 7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757">
                    <a:moveTo>
                      <a:pt x="83" y="757"/>
                    </a:moveTo>
                    <a:lnTo>
                      <a:pt x="66" y="0"/>
                    </a:lnTo>
                    <a:lnTo>
                      <a:pt x="0" y="14"/>
                    </a:lnTo>
                    <a:lnTo>
                      <a:pt x="83" y="7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14" name="Freeform 336">
                <a:extLst>
                  <a:ext uri="{FF2B5EF4-FFF2-40B4-BE49-F238E27FC236}">
                    <a16:creationId xmlns:a16="http://schemas.microsoft.com/office/drawing/2014/main" id="{2955572C-D518-6ECE-0F3C-1434A0BD5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861"/>
                <a:ext cx="35" cy="178"/>
              </a:xfrm>
              <a:custGeom>
                <a:avLst/>
                <a:gdLst>
                  <a:gd name="T0" fmla="*/ 2 w 150"/>
                  <a:gd name="T1" fmla="*/ 10 h 757"/>
                  <a:gd name="T2" fmla="*/ 1 w 150"/>
                  <a:gd name="T3" fmla="*/ 10 h 757"/>
                  <a:gd name="T4" fmla="*/ 0 w 150"/>
                  <a:gd name="T5" fmla="*/ 0 h 757"/>
                  <a:gd name="T6" fmla="*/ 1 w 150"/>
                  <a:gd name="T7" fmla="*/ 0 h 757"/>
                  <a:gd name="T8" fmla="*/ 2 w 150"/>
                  <a:gd name="T9" fmla="*/ 10 h 7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757"/>
                  <a:gd name="T17" fmla="*/ 150 w 150"/>
                  <a:gd name="T18" fmla="*/ 757 h 7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757">
                    <a:moveTo>
                      <a:pt x="150" y="756"/>
                    </a:moveTo>
                    <a:lnTo>
                      <a:pt x="83" y="757"/>
                    </a:lnTo>
                    <a:lnTo>
                      <a:pt x="0" y="14"/>
                    </a:lnTo>
                    <a:lnTo>
                      <a:pt x="66" y="0"/>
                    </a:lnTo>
                    <a:lnTo>
                      <a:pt x="150" y="7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15" name="Freeform 337">
                <a:extLst>
                  <a:ext uri="{FF2B5EF4-FFF2-40B4-BE49-F238E27FC236}">
                    <a16:creationId xmlns:a16="http://schemas.microsoft.com/office/drawing/2014/main" id="{231768DB-5D26-3BC0-63BE-0483BEB75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690"/>
                <a:ext cx="53" cy="174"/>
              </a:xfrm>
              <a:custGeom>
                <a:avLst/>
                <a:gdLst>
                  <a:gd name="T0" fmla="*/ 3 w 232"/>
                  <a:gd name="T1" fmla="*/ 9 h 740"/>
                  <a:gd name="T2" fmla="*/ 2 w 232"/>
                  <a:gd name="T3" fmla="*/ 10 h 740"/>
                  <a:gd name="T4" fmla="*/ 0 w 232"/>
                  <a:gd name="T5" fmla="*/ 0 h 740"/>
                  <a:gd name="T6" fmla="*/ 3 w 232"/>
                  <a:gd name="T7" fmla="*/ 9 h 7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2"/>
                  <a:gd name="T13" fmla="*/ 0 h 740"/>
                  <a:gd name="T14" fmla="*/ 232 w 232"/>
                  <a:gd name="T15" fmla="*/ 740 h 7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2" h="740">
                    <a:moveTo>
                      <a:pt x="232" y="726"/>
                    </a:moveTo>
                    <a:lnTo>
                      <a:pt x="166" y="740"/>
                    </a:lnTo>
                    <a:lnTo>
                      <a:pt x="0" y="0"/>
                    </a:lnTo>
                    <a:lnTo>
                      <a:pt x="232" y="7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16" name="Freeform 338">
                <a:extLst>
                  <a:ext uri="{FF2B5EF4-FFF2-40B4-BE49-F238E27FC236}">
                    <a16:creationId xmlns:a16="http://schemas.microsoft.com/office/drawing/2014/main" id="{02274A94-837D-86C6-00AC-FDF534579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1" y="690"/>
                <a:ext cx="53" cy="174"/>
              </a:xfrm>
              <a:custGeom>
                <a:avLst/>
                <a:gdLst>
                  <a:gd name="T0" fmla="*/ 3 w 228"/>
                  <a:gd name="T1" fmla="*/ 10 h 740"/>
                  <a:gd name="T2" fmla="*/ 1 w 228"/>
                  <a:gd name="T3" fmla="*/ 0 h 740"/>
                  <a:gd name="T4" fmla="*/ 0 w 228"/>
                  <a:gd name="T5" fmla="*/ 0 h 740"/>
                  <a:gd name="T6" fmla="*/ 3 w 228"/>
                  <a:gd name="T7" fmla="*/ 10 h 7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8"/>
                  <a:gd name="T13" fmla="*/ 0 h 740"/>
                  <a:gd name="T14" fmla="*/ 228 w 228"/>
                  <a:gd name="T15" fmla="*/ 740 h 7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8" h="740">
                    <a:moveTo>
                      <a:pt x="228" y="740"/>
                    </a:moveTo>
                    <a:lnTo>
                      <a:pt x="62" y="0"/>
                    </a:lnTo>
                    <a:lnTo>
                      <a:pt x="0" y="28"/>
                    </a:lnTo>
                    <a:lnTo>
                      <a:pt x="228" y="7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17" name="Freeform 339">
                <a:extLst>
                  <a:ext uri="{FF2B5EF4-FFF2-40B4-BE49-F238E27FC236}">
                    <a16:creationId xmlns:a16="http://schemas.microsoft.com/office/drawing/2014/main" id="{9105BCAE-B590-49F8-1A96-CB18AB924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1" y="690"/>
                <a:ext cx="68" cy="174"/>
              </a:xfrm>
              <a:custGeom>
                <a:avLst/>
                <a:gdLst>
                  <a:gd name="T0" fmla="*/ 4 w 294"/>
                  <a:gd name="T1" fmla="*/ 9 h 740"/>
                  <a:gd name="T2" fmla="*/ 3 w 294"/>
                  <a:gd name="T3" fmla="*/ 10 h 740"/>
                  <a:gd name="T4" fmla="*/ 0 w 294"/>
                  <a:gd name="T5" fmla="*/ 0 h 740"/>
                  <a:gd name="T6" fmla="*/ 1 w 294"/>
                  <a:gd name="T7" fmla="*/ 0 h 740"/>
                  <a:gd name="T8" fmla="*/ 4 w 294"/>
                  <a:gd name="T9" fmla="*/ 9 h 7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4"/>
                  <a:gd name="T16" fmla="*/ 0 h 740"/>
                  <a:gd name="T17" fmla="*/ 294 w 294"/>
                  <a:gd name="T18" fmla="*/ 740 h 7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4" h="740">
                    <a:moveTo>
                      <a:pt x="294" y="726"/>
                    </a:moveTo>
                    <a:lnTo>
                      <a:pt x="228" y="740"/>
                    </a:lnTo>
                    <a:lnTo>
                      <a:pt x="0" y="28"/>
                    </a:lnTo>
                    <a:lnTo>
                      <a:pt x="62" y="0"/>
                    </a:lnTo>
                    <a:lnTo>
                      <a:pt x="294" y="72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18" name="Line 340">
                <a:extLst>
                  <a:ext uri="{FF2B5EF4-FFF2-40B4-BE49-F238E27FC236}">
                    <a16:creationId xmlns:a16="http://schemas.microsoft.com/office/drawing/2014/main" id="{BD01D711-0B05-143F-2BCA-3C0C500E6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1452"/>
                <a:ext cx="3266" cy="0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0519" name="Line 341">
                <a:extLst>
                  <a:ext uri="{FF2B5EF4-FFF2-40B4-BE49-F238E27FC236}">
                    <a16:creationId xmlns:a16="http://schemas.microsoft.com/office/drawing/2014/main" id="{6DDCE562-C475-5D56-AED9-58FC26AB3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2" y="845"/>
                <a:ext cx="0" cy="244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0520" name="Oval 342">
                <a:extLst>
                  <a:ext uri="{FF2B5EF4-FFF2-40B4-BE49-F238E27FC236}">
                    <a16:creationId xmlns:a16="http://schemas.microsoft.com/office/drawing/2014/main" id="{32887534-0CCA-C264-FAE0-C613E69AD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3125"/>
                <a:ext cx="1769" cy="373"/>
              </a:xfrm>
              <a:prstGeom prst="ellipse">
                <a:avLst/>
              </a:prstGeom>
              <a:noFill/>
              <a:ln w="9525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0185" name="Group 343">
              <a:extLst>
                <a:ext uri="{FF2B5EF4-FFF2-40B4-BE49-F238E27FC236}">
                  <a16:creationId xmlns:a16="http://schemas.microsoft.com/office/drawing/2014/main" id="{6DA5893E-4E4F-97FA-EAAB-17D54BB654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1" y="2443"/>
              <a:ext cx="237" cy="1749"/>
              <a:chOff x="1571" y="2443"/>
              <a:chExt cx="237" cy="1749"/>
            </a:xfrm>
          </p:grpSpPr>
          <p:sp>
            <p:nvSpPr>
              <p:cNvPr id="50186" name="Text Box 344">
                <a:extLst>
                  <a:ext uri="{FF2B5EF4-FFF2-40B4-BE49-F238E27FC236}">
                    <a16:creationId xmlns:a16="http://schemas.microsoft.com/office/drawing/2014/main" id="{CF064A50-E1CE-851E-9B6B-DD9D25B1A2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1" y="3907"/>
                <a:ext cx="232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CN" sz="2000">
                    <a:solidFill>
                      <a:srgbClr val="A5002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</a:p>
            </p:txBody>
          </p:sp>
          <p:sp>
            <p:nvSpPr>
              <p:cNvPr id="50187" name="Text Box 345">
                <a:extLst>
                  <a:ext uri="{FF2B5EF4-FFF2-40B4-BE49-F238E27FC236}">
                    <a16:creationId xmlns:a16="http://schemas.microsoft.com/office/drawing/2014/main" id="{2FEABC18-F6A9-6F07-D104-F66F6DF6D9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6" y="2443"/>
                <a:ext cx="232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CN" sz="2000">
                    <a:solidFill>
                      <a:srgbClr val="A5002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6</a:t>
                </a:r>
              </a:p>
            </p:txBody>
          </p:sp>
        </p:grpSp>
      </p:grpSp>
      <p:sp>
        <p:nvSpPr>
          <p:cNvPr id="184666" name="Rectangle 346">
            <a:hlinkClick r:id="rId2" action="ppaction://hlinksldjump"/>
            <a:extLst>
              <a:ext uri="{FF2B5EF4-FFF2-40B4-BE49-F238E27FC236}">
                <a16:creationId xmlns:a16="http://schemas.microsoft.com/office/drawing/2014/main" id="{85FA0E15-C8E5-C411-C9B3-224F57DC1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589" y="188913"/>
            <a:ext cx="7223125" cy="576262"/>
          </a:xfrm>
          <a:prstGeom prst="rect">
            <a:avLst/>
          </a:prstGeom>
          <a:gradFill rotWithShape="0">
            <a:gsLst>
              <a:gs pos="0">
                <a:srgbClr val="D4F0A6"/>
              </a:gs>
              <a:gs pos="50000">
                <a:schemeClr val="bg1"/>
              </a:gs>
              <a:gs pos="100000">
                <a:srgbClr val="D4F0A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kumimoji="1" lang="zh-CN" altLang="en-US" sz="2800" b="1">
                <a:latin typeface="楷体_GB2312" pitchFamily="49" charset="-122"/>
                <a:ea typeface="楷体_GB2312" pitchFamily="49" charset="-122"/>
              </a:rPr>
              <a:t>例</a:t>
            </a:r>
            <a:r>
              <a:rPr kumimoji="1" lang="en-US" altLang="zh-CN" sz="2800" b="1">
                <a:latin typeface="楷体_GB2312" pitchFamily="49" charset="-122"/>
                <a:ea typeface="楷体_GB2312" pitchFamily="49" charset="-122"/>
              </a:rPr>
              <a:t>1: </a:t>
            </a:r>
            <a:r>
              <a:rPr kumimoji="1" lang="zh-CN" altLang="en-US" sz="2800" b="1">
                <a:latin typeface="楷体_GB2312" pitchFamily="49" charset="-122"/>
                <a:ea typeface="楷体_GB2312" pitchFamily="49" charset="-122"/>
              </a:rPr>
              <a:t>圆球被正垂面截断，完成三视图。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7D3F7F96-AE30-4B0D-66BD-D79529DAB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404814"/>
            <a:ext cx="7056438" cy="536575"/>
          </a:xfrm>
          <a:prstGeom prst="rect">
            <a:avLst/>
          </a:prstGeom>
          <a:gradFill rotWithShape="0">
            <a:gsLst>
              <a:gs pos="0">
                <a:srgbClr val="D4F0A6"/>
              </a:gs>
              <a:gs pos="50000">
                <a:schemeClr val="bg1"/>
              </a:gs>
              <a:gs pos="100000">
                <a:srgbClr val="D4F0A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例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：求半球体被截后的俯视图和左视图。</a:t>
            </a:r>
          </a:p>
        </p:txBody>
      </p:sp>
      <p:sp>
        <p:nvSpPr>
          <p:cNvPr id="51203" name="Freeform 5">
            <a:extLst>
              <a:ext uri="{FF2B5EF4-FFF2-40B4-BE49-F238E27FC236}">
                <a16:creationId xmlns:a16="http://schemas.microsoft.com/office/drawing/2014/main" id="{FBF60B16-8C7C-2538-34A5-AF9504920406}"/>
              </a:ext>
            </a:extLst>
          </p:cNvPr>
          <p:cNvSpPr>
            <a:spLocks/>
          </p:cNvSpPr>
          <p:nvPr/>
        </p:nvSpPr>
        <p:spPr bwMode="auto">
          <a:xfrm>
            <a:off x="4408488" y="1960564"/>
            <a:ext cx="666750" cy="9525"/>
          </a:xfrm>
          <a:custGeom>
            <a:avLst/>
            <a:gdLst>
              <a:gd name="T0" fmla="*/ 0 w 2520"/>
              <a:gd name="T1" fmla="*/ 568153550 h 39"/>
              <a:gd name="T2" fmla="*/ 2147483646 w 2520"/>
              <a:gd name="T3" fmla="*/ 0 h 39"/>
              <a:gd name="T4" fmla="*/ 2147483646 w 2520"/>
              <a:gd name="T5" fmla="*/ 568153550 h 39"/>
              <a:gd name="T6" fmla="*/ 0 w 2520"/>
              <a:gd name="T7" fmla="*/ 56815355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2520"/>
              <a:gd name="T13" fmla="*/ 0 h 39"/>
              <a:gd name="T14" fmla="*/ 2520 w 2520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0" h="39">
                <a:moveTo>
                  <a:pt x="0" y="39"/>
                </a:moveTo>
                <a:lnTo>
                  <a:pt x="2520" y="0"/>
                </a:lnTo>
                <a:lnTo>
                  <a:pt x="2520" y="39"/>
                </a:lnTo>
                <a:lnTo>
                  <a:pt x="0" y="39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B89572F3-5311-0EDC-E8C2-9EAD2F71F7A6}"/>
              </a:ext>
            </a:extLst>
          </p:cNvPr>
          <p:cNvGrpSpPr>
            <a:grpSpLocks/>
          </p:cNvGrpSpPr>
          <p:nvPr/>
        </p:nvGrpSpPr>
        <p:grpSpPr bwMode="auto">
          <a:xfrm>
            <a:off x="6480176" y="1660526"/>
            <a:ext cx="2225675" cy="1990725"/>
            <a:chOff x="2691" y="543"/>
            <a:chExt cx="815" cy="732"/>
          </a:xfrm>
        </p:grpSpPr>
        <p:sp>
          <p:nvSpPr>
            <p:cNvPr id="51377" name="Line 7">
              <a:extLst>
                <a:ext uri="{FF2B5EF4-FFF2-40B4-BE49-F238E27FC236}">
                  <a16:creationId xmlns:a16="http://schemas.microsoft.com/office/drawing/2014/main" id="{04B4CCC7-DA82-8F59-02B3-373A97356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9" y="543"/>
              <a:ext cx="1" cy="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78" name="Line 8">
              <a:extLst>
                <a:ext uri="{FF2B5EF4-FFF2-40B4-BE49-F238E27FC236}">
                  <a16:creationId xmlns:a16="http://schemas.microsoft.com/office/drawing/2014/main" id="{22ADFBE6-F895-535D-909F-5B91317459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9" y="711"/>
              <a:ext cx="1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79" name="Line 9">
              <a:extLst>
                <a:ext uri="{FF2B5EF4-FFF2-40B4-BE49-F238E27FC236}">
                  <a16:creationId xmlns:a16="http://schemas.microsoft.com/office/drawing/2014/main" id="{42DC63BB-40B0-1A57-B06E-676A38F2F2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9" y="753"/>
              <a:ext cx="1" cy="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80" name="Line 10">
              <a:extLst>
                <a:ext uri="{FF2B5EF4-FFF2-40B4-BE49-F238E27FC236}">
                  <a16:creationId xmlns:a16="http://schemas.microsoft.com/office/drawing/2014/main" id="{E0286E65-6B88-AAB8-5F6E-6FD8028C2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9" y="899"/>
              <a:ext cx="1" cy="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81" name="Line 11">
              <a:extLst>
                <a:ext uri="{FF2B5EF4-FFF2-40B4-BE49-F238E27FC236}">
                  <a16:creationId xmlns:a16="http://schemas.microsoft.com/office/drawing/2014/main" id="{DB706040-67B8-1DF2-1B06-228741F85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9" y="940"/>
              <a:ext cx="1" cy="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82" name="Line 12">
              <a:extLst>
                <a:ext uri="{FF2B5EF4-FFF2-40B4-BE49-F238E27FC236}">
                  <a16:creationId xmlns:a16="http://schemas.microsoft.com/office/drawing/2014/main" id="{D4E422E5-28E3-DEB4-5C92-7492270B83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9" y="1086"/>
              <a:ext cx="1" cy="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83" name="Line 13">
              <a:extLst>
                <a:ext uri="{FF2B5EF4-FFF2-40B4-BE49-F238E27FC236}">
                  <a16:creationId xmlns:a16="http://schemas.microsoft.com/office/drawing/2014/main" id="{0C942749-1F59-B63D-AFEC-5ED24D8DB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9" y="1127"/>
              <a:ext cx="1" cy="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84" name="Line 14">
              <a:extLst>
                <a:ext uri="{FF2B5EF4-FFF2-40B4-BE49-F238E27FC236}">
                  <a16:creationId xmlns:a16="http://schemas.microsoft.com/office/drawing/2014/main" id="{5FCCD718-CED6-06F8-F05D-8A72C227B0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1" y="1041"/>
              <a:ext cx="81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85" name="Freeform 15">
              <a:extLst>
                <a:ext uri="{FF2B5EF4-FFF2-40B4-BE49-F238E27FC236}">
                  <a16:creationId xmlns:a16="http://schemas.microsoft.com/office/drawing/2014/main" id="{E5F87019-4371-4F79-0732-D18EB213A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633"/>
              <a:ext cx="407" cy="408"/>
            </a:xfrm>
            <a:custGeom>
              <a:avLst/>
              <a:gdLst>
                <a:gd name="T0" fmla="*/ 11 w 2446"/>
                <a:gd name="T1" fmla="*/ 11 h 2448"/>
                <a:gd name="T2" fmla="*/ 11 w 2446"/>
                <a:gd name="T3" fmla="*/ 9 h 2448"/>
                <a:gd name="T4" fmla="*/ 10 w 2446"/>
                <a:gd name="T5" fmla="*/ 6 h 2448"/>
                <a:gd name="T6" fmla="*/ 9 w 2446"/>
                <a:gd name="T7" fmla="*/ 4 h 2448"/>
                <a:gd name="T8" fmla="*/ 7 w 2446"/>
                <a:gd name="T9" fmla="*/ 3 h 2448"/>
                <a:gd name="T10" fmla="*/ 5 w 2446"/>
                <a:gd name="T11" fmla="*/ 1 h 2448"/>
                <a:gd name="T12" fmla="*/ 2 w 2446"/>
                <a:gd name="T13" fmla="*/ 0 h 2448"/>
                <a:gd name="T14" fmla="*/ 0 w 2446"/>
                <a:gd name="T15" fmla="*/ 0 h 24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46"/>
                <a:gd name="T25" fmla="*/ 0 h 2448"/>
                <a:gd name="T26" fmla="*/ 2446 w 2446"/>
                <a:gd name="T27" fmla="*/ 2448 h 24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46" h="2448">
                  <a:moveTo>
                    <a:pt x="2446" y="2448"/>
                  </a:moveTo>
                  <a:lnTo>
                    <a:pt x="2384" y="1903"/>
                  </a:lnTo>
                  <a:lnTo>
                    <a:pt x="2204" y="1385"/>
                  </a:lnTo>
                  <a:lnTo>
                    <a:pt x="1912" y="921"/>
                  </a:lnTo>
                  <a:lnTo>
                    <a:pt x="1526" y="534"/>
                  </a:lnTo>
                  <a:lnTo>
                    <a:pt x="1062" y="242"/>
                  </a:lnTo>
                  <a:lnTo>
                    <a:pt x="544" y="61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86" name="Freeform 16">
              <a:extLst>
                <a:ext uri="{FF2B5EF4-FFF2-40B4-BE49-F238E27FC236}">
                  <a16:creationId xmlns:a16="http://schemas.microsoft.com/office/drawing/2014/main" id="{A4446F1E-BD39-D1B1-6F7D-66D1F034A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633"/>
              <a:ext cx="408" cy="408"/>
            </a:xfrm>
            <a:custGeom>
              <a:avLst/>
              <a:gdLst>
                <a:gd name="T0" fmla="*/ 11 w 2445"/>
                <a:gd name="T1" fmla="*/ 0 h 2448"/>
                <a:gd name="T2" fmla="*/ 9 w 2445"/>
                <a:gd name="T3" fmla="*/ 0 h 2448"/>
                <a:gd name="T4" fmla="*/ 7 w 2445"/>
                <a:gd name="T5" fmla="*/ 1 h 2448"/>
                <a:gd name="T6" fmla="*/ 4 w 2445"/>
                <a:gd name="T7" fmla="*/ 3 h 2448"/>
                <a:gd name="T8" fmla="*/ 3 w 2445"/>
                <a:gd name="T9" fmla="*/ 4 h 2448"/>
                <a:gd name="T10" fmla="*/ 1 w 2445"/>
                <a:gd name="T11" fmla="*/ 6 h 2448"/>
                <a:gd name="T12" fmla="*/ 0 w 2445"/>
                <a:gd name="T13" fmla="*/ 9 h 2448"/>
                <a:gd name="T14" fmla="*/ 0 w 2445"/>
                <a:gd name="T15" fmla="*/ 11 h 24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45"/>
                <a:gd name="T25" fmla="*/ 0 h 2448"/>
                <a:gd name="T26" fmla="*/ 2445 w 2445"/>
                <a:gd name="T27" fmla="*/ 2448 h 24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45" h="2448">
                  <a:moveTo>
                    <a:pt x="2445" y="0"/>
                  </a:moveTo>
                  <a:lnTo>
                    <a:pt x="1901" y="61"/>
                  </a:lnTo>
                  <a:lnTo>
                    <a:pt x="1384" y="242"/>
                  </a:lnTo>
                  <a:lnTo>
                    <a:pt x="920" y="534"/>
                  </a:lnTo>
                  <a:lnTo>
                    <a:pt x="534" y="921"/>
                  </a:lnTo>
                  <a:lnTo>
                    <a:pt x="242" y="1385"/>
                  </a:lnTo>
                  <a:lnTo>
                    <a:pt x="62" y="1903"/>
                  </a:lnTo>
                  <a:lnTo>
                    <a:pt x="0" y="244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8108A8CA-781C-6E64-3269-FE00E617A00C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1700214"/>
            <a:ext cx="3209925" cy="4568825"/>
            <a:chOff x="1065" y="552"/>
            <a:chExt cx="1176" cy="1680"/>
          </a:xfrm>
        </p:grpSpPr>
        <p:sp>
          <p:nvSpPr>
            <p:cNvPr id="51217" name="Line 18">
              <a:extLst>
                <a:ext uri="{FF2B5EF4-FFF2-40B4-BE49-F238E27FC236}">
                  <a16:creationId xmlns:a16="http://schemas.microsoft.com/office/drawing/2014/main" id="{7511E696-1932-115C-F268-3724D45744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5" y="1734"/>
              <a:ext cx="89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8" name="Line 19">
              <a:extLst>
                <a:ext uri="{FF2B5EF4-FFF2-40B4-BE49-F238E27FC236}">
                  <a16:creationId xmlns:a16="http://schemas.microsoft.com/office/drawing/2014/main" id="{F72CAC54-1811-02DC-2FBA-883A8D231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1734"/>
              <a:ext cx="21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9" name="Line 20">
              <a:extLst>
                <a:ext uri="{FF2B5EF4-FFF2-40B4-BE49-F238E27FC236}">
                  <a16:creationId xmlns:a16="http://schemas.microsoft.com/office/drawing/2014/main" id="{FB5CBCA8-B791-CCE9-D6B8-A4E04D3B92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6" y="1734"/>
              <a:ext cx="125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0" name="Line 21">
              <a:extLst>
                <a:ext uri="{FF2B5EF4-FFF2-40B4-BE49-F238E27FC236}">
                  <a16:creationId xmlns:a16="http://schemas.microsoft.com/office/drawing/2014/main" id="{8323E629-ABF0-9821-23F2-BAA0DE8A41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2" y="1734"/>
              <a:ext cx="21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1" name="Line 22">
              <a:extLst>
                <a:ext uri="{FF2B5EF4-FFF2-40B4-BE49-F238E27FC236}">
                  <a16:creationId xmlns:a16="http://schemas.microsoft.com/office/drawing/2014/main" id="{FA381656-4D53-7761-D478-0FA9EDF3D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3" y="1734"/>
              <a:ext cx="125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2" name="Line 23">
              <a:extLst>
                <a:ext uri="{FF2B5EF4-FFF2-40B4-BE49-F238E27FC236}">
                  <a16:creationId xmlns:a16="http://schemas.microsoft.com/office/drawing/2014/main" id="{1C6C8465-39CD-6B45-CDC4-1F2EEB3EE6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9" y="1734"/>
              <a:ext cx="21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3" name="Line 24">
              <a:extLst>
                <a:ext uri="{FF2B5EF4-FFF2-40B4-BE49-F238E27FC236}">
                  <a16:creationId xmlns:a16="http://schemas.microsoft.com/office/drawing/2014/main" id="{877A665B-29F6-A9A6-3275-02A6C831B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1" y="1734"/>
              <a:ext cx="124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4" name="Line 25">
              <a:extLst>
                <a:ext uri="{FF2B5EF4-FFF2-40B4-BE49-F238E27FC236}">
                  <a16:creationId xmlns:a16="http://schemas.microsoft.com/office/drawing/2014/main" id="{FCC20F48-0718-022F-F2DF-1DA9A4C71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1734"/>
              <a:ext cx="21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5" name="Line 26">
              <a:extLst>
                <a:ext uri="{FF2B5EF4-FFF2-40B4-BE49-F238E27FC236}">
                  <a16:creationId xmlns:a16="http://schemas.microsoft.com/office/drawing/2014/main" id="{F1ECCD92-6B07-BAA3-4B44-091C57ED2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8" y="1734"/>
              <a:ext cx="124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6" name="Line 27">
              <a:extLst>
                <a:ext uri="{FF2B5EF4-FFF2-40B4-BE49-F238E27FC236}">
                  <a16:creationId xmlns:a16="http://schemas.microsoft.com/office/drawing/2014/main" id="{44E1BA03-9342-F949-E7C1-D7D4B222A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3" y="1734"/>
              <a:ext cx="21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7" name="Line 28">
              <a:extLst>
                <a:ext uri="{FF2B5EF4-FFF2-40B4-BE49-F238E27FC236}">
                  <a16:creationId xmlns:a16="http://schemas.microsoft.com/office/drawing/2014/main" id="{E05CA160-7CF0-9875-8EBE-D989195CD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5" y="1734"/>
              <a:ext cx="124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8" name="Line 29">
              <a:extLst>
                <a:ext uri="{FF2B5EF4-FFF2-40B4-BE49-F238E27FC236}">
                  <a16:creationId xmlns:a16="http://schemas.microsoft.com/office/drawing/2014/main" id="{FB713E28-8F95-2144-228E-1DC9DF2A31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0" y="1734"/>
              <a:ext cx="21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9" name="Line 30">
              <a:extLst>
                <a:ext uri="{FF2B5EF4-FFF2-40B4-BE49-F238E27FC236}">
                  <a16:creationId xmlns:a16="http://schemas.microsoft.com/office/drawing/2014/main" id="{5F781C95-0917-6AD8-FAD7-775204555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2" y="1734"/>
              <a:ext cx="89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0" name="Freeform 31">
              <a:extLst>
                <a:ext uri="{FF2B5EF4-FFF2-40B4-BE49-F238E27FC236}">
                  <a16:creationId xmlns:a16="http://schemas.microsoft.com/office/drawing/2014/main" id="{C5A20D6C-DEB2-7786-2936-9F5A80847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1642"/>
              <a:ext cx="10" cy="92"/>
            </a:xfrm>
            <a:custGeom>
              <a:avLst/>
              <a:gdLst>
                <a:gd name="T0" fmla="*/ 0 w 61"/>
                <a:gd name="T1" fmla="*/ 3 h 549"/>
                <a:gd name="T2" fmla="*/ 0 w 61"/>
                <a:gd name="T3" fmla="*/ 3 h 549"/>
                <a:gd name="T4" fmla="*/ 0 w 61"/>
                <a:gd name="T5" fmla="*/ 0 h 549"/>
                <a:gd name="T6" fmla="*/ 0 w 61"/>
                <a:gd name="T7" fmla="*/ 3 h 5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549"/>
                <a:gd name="T14" fmla="*/ 61 w 61"/>
                <a:gd name="T15" fmla="*/ 549 h 5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549">
                  <a:moveTo>
                    <a:pt x="61" y="549"/>
                  </a:moveTo>
                  <a:lnTo>
                    <a:pt x="22" y="549"/>
                  </a:lnTo>
                  <a:lnTo>
                    <a:pt x="0" y="0"/>
                  </a:lnTo>
                  <a:lnTo>
                    <a:pt x="61" y="549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1" name="Freeform 32">
              <a:extLst>
                <a:ext uri="{FF2B5EF4-FFF2-40B4-BE49-F238E27FC236}">
                  <a16:creationId xmlns:a16="http://schemas.microsoft.com/office/drawing/2014/main" id="{894E0BFC-F0EA-BA77-8FEC-3D479665B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1642"/>
              <a:ext cx="10" cy="92"/>
            </a:xfrm>
            <a:custGeom>
              <a:avLst/>
              <a:gdLst>
                <a:gd name="T0" fmla="*/ 0 w 61"/>
                <a:gd name="T1" fmla="*/ 3 h 549"/>
                <a:gd name="T2" fmla="*/ 0 w 61"/>
                <a:gd name="T3" fmla="*/ 0 h 549"/>
                <a:gd name="T4" fmla="*/ 0 w 61"/>
                <a:gd name="T5" fmla="*/ 0 h 549"/>
                <a:gd name="T6" fmla="*/ 0 w 61"/>
                <a:gd name="T7" fmla="*/ 3 h 5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549"/>
                <a:gd name="T14" fmla="*/ 61 w 61"/>
                <a:gd name="T15" fmla="*/ 549 h 5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549">
                  <a:moveTo>
                    <a:pt x="61" y="549"/>
                  </a:moveTo>
                  <a:lnTo>
                    <a:pt x="39" y="0"/>
                  </a:lnTo>
                  <a:lnTo>
                    <a:pt x="0" y="9"/>
                  </a:lnTo>
                  <a:lnTo>
                    <a:pt x="61" y="549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2" name="Freeform 33">
              <a:extLst>
                <a:ext uri="{FF2B5EF4-FFF2-40B4-BE49-F238E27FC236}">
                  <a16:creationId xmlns:a16="http://schemas.microsoft.com/office/drawing/2014/main" id="{BC8AC30A-1F96-444C-9895-22B784D07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1642"/>
              <a:ext cx="17" cy="92"/>
            </a:xfrm>
            <a:custGeom>
              <a:avLst/>
              <a:gdLst>
                <a:gd name="T0" fmla="*/ 1 w 100"/>
                <a:gd name="T1" fmla="*/ 3 h 549"/>
                <a:gd name="T2" fmla="*/ 0 w 100"/>
                <a:gd name="T3" fmla="*/ 3 h 549"/>
                <a:gd name="T4" fmla="*/ 0 w 100"/>
                <a:gd name="T5" fmla="*/ 0 h 549"/>
                <a:gd name="T6" fmla="*/ 0 w 100"/>
                <a:gd name="T7" fmla="*/ 0 h 549"/>
                <a:gd name="T8" fmla="*/ 1 w 100"/>
                <a:gd name="T9" fmla="*/ 3 h 5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549"/>
                <a:gd name="T17" fmla="*/ 100 w 100"/>
                <a:gd name="T18" fmla="*/ 549 h 5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549">
                  <a:moveTo>
                    <a:pt x="100" y="549"/>
                  </a:moveTo>
                  <a:lnTo>
                    <a:pt x="61" y="549"/>
                  </a:lnTo>
                  <a:lnTo>
                    <a:pt x="0" y="9"/>
                  </a:lnTo>
                  <a:lnTo>
                    <a:pt x="39" y="0"/>
                  </a:lnTo>
                  <a:lnTo>
                    <a:pt x="100" y="549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3" name="Freeform 34">
              <a:extLst>
                <a:ext uri="{FF2B5EF4-FFF2-40B4-BE49-F238E27FC236}">
                  <a16:creationId xmlns:a16="http://schemas.microsoft.com/office/drawing/2014/main" id="{B0EF8D38-3BAD-FA6A-7DCC-C4A3FEF04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" y="1555"/>
              <a:ext cx="31" cy="89"/>
            </a:xfrm>
            <a:custGeom>
              <a:avLst/>
              <a:gdLst>
                <a:gd name="T0" fmla="*/ 1 w 183"/>
                <a:gd name="T1" fmla="*/ 3 h 531"/>
                <a:gd name="T2" fmla="*/ 1 w 183"/>
                <a:gd name="T3" fmla="*/ 3 h 531"/>
                <a:gd name="T4" fmla="*/ 0 w 183"/>
                <a:gd name="T5" fmla="*/ 0 h 531"/>
                <a:gd name="T6" fmla="*/ 1 w 183"/>
                <a:gd name="T7" fmla="*/ 3 h 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531"/>
                <a:gd name="T14" fmla="*/ 183 w 183"/>
                <a:gd name="T15" fmla="*/ 531 h 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531">
                  <a:moveTo>
                    <a:pt x="183" y="522"/>
                  </a:moveTo>
                  <a:lnTo>
                    <a:pt x="144" y="531"/>
                  </a:lnTo>
                  <a:lnTo>
                    <a:pt x="0" y="0"/>
                  </a:lnTo>
                  <a:lnTo>
                    <a:pt x="183" y="522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4" name="Freeform 35">
              <a:extLst>
                <a:ext uri="{FF2B5EF4-FFF2-40B4-BE49-F238E27FC236}">
                  <a16:creationId xmlns:a16="http://schemas.microsoft.com/office/drawing/2014/main" id="{BEFDC026-58EA-A6F3-3079-E908C04FC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1555"/>
              <a:ext cx="30" cy="89"/>
            </a:xfrm>
            <a:custGeom>
              <a:avLst/>
              <a:gdLst>
                <a:gd name="T0" fmla="*/ 1 w 180"/>
                <a:gd name="T1" fmla="*/ 3 h 531"/>
                <a:gd name="T2" fmla="*/ 0 w 180"/>
                <a:gd name="T3" fmla="*/ 0 h 531"/>
                <a:gd name="T4" fmla="*/ 0 w 180"/>
                <a:gd name="T5" fmla="*/ 0 h 531"/>
                <a:gd name="T6" fmla="*/ 1 w 180"/>
                <a:gd name="T7" fmla="*/ 3 h 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531"/>
                <a:gd name="T14" fmla="*/ 180 w 180"/>
                <a:gd name="T15" fmla="*/ 531 h 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531">
                  <a:moveTo>
                    <a:pt x="180" y="531"/>
                  </a:moveTo>
                  <a:lnTo>
                    <a:pt x="36" y="0"/>
                  </a:lnTo>
                  <a:lnTo>
                    <a:pt x="0" y="17"/>
                  </a:lnTo>
                  <a:lnTo>
                    <a:pt x="180" y="531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5" name="Freeform 36">
              <a:extLst>
                <a:ext uri="{FF2B5EF4-FFF2-40B4-BE49-F238E27FC236}">
                  <a16:creationId xmlns:a16="http://schemas.microsoft.com/office/drawing/2014/main" id="{211A6C48-7745-1CC0-A477-F619EDD62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1555"/>
              <a:ext cx="37" cy="89"/>
            </a:xfrm>
            <a:custGeom>
              <a:avLst/>
              <a:gdLst>
                <a:gd name="T0" fmla="*/ 1 w 219"/>
                <a:gd name="T1" fmla="*/ 3 h 531"/>
                <a:gd name="T2" fmla="*/ 1 w 219"/>
                <a:gd name="T3" fmla="*/ 3 h 531"/>
                <a:gd name="T4" fmla="*/ 0 w 219"/>
                <a:gd name="T5" fmla="*/ 0 h 531"/>
                <a:gd name="T6" fmla="*/ 0 w 219"/>
                <a:gd name="T7" fmla="*/ 0 h 531"/>
                <a:gd name="T8" fmla="*/ 1 w 219"/>
                <a:gd name="T9" fmla="*/ 3 h 5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9"/>
                <a:gd name="T16" fmla="*/ 0 h 531"/>
                <a:gd name="T17" fmla="*/ 219 w 219"/>
                <a:gd name="T18" fmla="*/ 531 h 5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9" h="531">
                  <a:moveTo>
                    <a:pt x="219" y="522"/>
                  </a:moveTo>
                  <a:lnTo>
                    <a:pt x="180" y="531"/>
                  </a:lnTo>
                  <a:lnTo>
                    <a:pt x="0" y="17"/>
                  </a:lnTo>
                  <a:lnTo>
                    <a:pt x="36" y="0"/>
                  </a:lnTo>
                  <a:lnTo>
                    <a:pt x="219" y="52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6" name="Freeform 37">
              <a:extLst>
                <a:ext uri="{FF2B5EF4-FFF2-40B4-BE49-F238E27FC236}">
                  <a16:creationId xmlns:a16="http://schemas.microsoft.com/office/drawing/2014/main" id="{19A44615-831A-3841-8538-B2014DE5E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1477"/>
              <a:ext cx="49" cy="81"/>
            </a:xfrm>
            <a:custGeom>
              <a:avLst/>
              <a:gdLst>
                <a:gd name="T0" fmla="*/ 1 w 294"/>
                <a:gd name="T1" fmla="*/ 2 h 485"/>
                <a:gd name="T2" fmla="*/ 1 w 294"/>
                <a:gd name="T3" fmla="*/ 2 h 485"/>
                <a:gd name="T4" fmla="*/ 0 w 294"/>
                <a:gd name="T5" fmla="*/ 0 h 485"/>
                <a:gd name="T6" fmla="*/ 1 w 294"/>
                <a:gd name="T7" fmla="*/ 2 h 4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4"/>
                <a:gd name="T13" fmla="*/ 0 h 485"/>
                <a:gd name="T14" fmla="*/ 294 w 294"/>
                <a:gd name="T15" fmla="*/ 485 h 4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4" h="485">
                  <a:moveTo>
                    <a:pt x="294" y="468"/>
                  </a:moveTo>
                  <a:lnTo>
                    <a:pt x="258" y="485"/>
                  </a:lnTo>
                  <a:lnTo>
                    <a:pt x="0" y="0"/>
                  </a:lnTo>
                  <a:lnTo>
                    <a:pt x="294" y="468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7" name="Freeform 38">
              <a:extLst>
                <a:ext uri="{FF2B5EF4-FFF2-40B4-BE49-F238E27FC236}">
                  <a16:creationId xmlns:a16="http://schemas.microsoft.com/office/drawing/2014/main" id="{D00A2B45-7D02-09C2-045A-CF517072E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1477"/>
              <a:ext cx="48" cy="81"/>
            </a:xfrm>
            <a:custGeom>
              <a:avLst/>
              <a:gdLst>
                <a:gd name="T0" fmla="*/ 1 w 289"/>
                <a:gd name="T1" fmla="*/ 2 h 485"/>
                <a:gd name="T2" fmla="*/ 0 w 289"/>
                <a:gd name="T3" fmla="*/ 0 h 485"/>
                <a:gd name="T4" fmla="*/ 0 w 289"/>
                <a:gd name="T5" fmla="*/ 0 h 485"/>
                <a:gd name="T6" fmla="*/ 1 w 289"/>
                <a:gd name="T7" fmla="*/ 2 h 4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9"/>
                <a:gd name="T13" fmla="*/ 0 h 485"/>
                <a:gd name="T14" fmla="*/ 289 w 289"/>
                <a:gd name="T15" fmla="*/ 485 h 4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9" h="485">
                  <a:moveTo>
                    <a:pt x="289" y="485"/>
                  </a:moveTo>
                  <a:lnTo>
                    <a:pt x="31" y="0"/>
                  </a:lnTo>
                  <a:lnTo>
                    <a:pt x="0" y="25"/>
                  </a:lnTo>
                  <a:lnTo>
                    <a:pt x="289" y="485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8" name="Freeform 39">
              <a:extLst>
                <a:ext uri="{FF2B5EF4-FFF2-40B4-BE49-F238E27FC236}">
                  <a16:creationId xmlns:a16="http://schemas.microsoft.com/office/drawing/2014/main" id="{C4563041-DAAF-CF7D-A157-17AA5E4A7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1477"/>
              <a:ext cx="54" cy="81"/>
            </a:xfrm>
            <a:custGeom>
              <a:avLst/>
              <a:gdLst>
                <a:gd name="T0" fmla="*/ 1 w 325"/>
                <a:gd name="T1" fmla="*/ 2 h 485"/>
                <a:gd name="T2" fmla="*/ 1 w 325"/>
                <a:gd name="T3" fmla="*/ 2 h 485"/>
                <a:gd name="T4" fmla="*/ 0 w 325"/>
                <a:gd name="T5" fmla="*/ 0 h 485"/>
                <a:gd name="T6" fmla="*/ 0 w 325"/>
                <a:gd name="T7" fmla="*/ 0 h 485"/>
                <a:gd name="T8" fmla="*/ 1 w 325"/>
                <a:gd name="T9" fmla="*/ 2 h 4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5"/>
                <a:gd name="T16" fmla="*/ 0 h 485"/>
                <a:gd name="T17" fmla="*/ 325 w 325"/>
                <a:gd name="T18" fmla="*/ 485 h 4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5" h="485">
                  <a:moveTo>
                    <a:pt x="325" y="468"/>
                  </a:moveTo>
                  <a:lnTo>
                    <a:pt x="289" y="485"/>
                  </a:lnTo>
                  <a:lnTo>
                    <a:pt x="0" y="25"/>
                  </a:lnTo>
                  <a:lnTo>
                    <a:pt x="31" y="0"/>
                  </a:lnTo>
                  <a:lnTo>
                    <a:pt x="325" y="468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9" name="Freeform 40">
              <a:extLst>
                <a:ext uri="{FF2B5EF4-FFF2-40B4-BE49-F238E27FC236}">
                  <a16:creationId xmlns:a16="http://schemas.microsoft.com/office/drawing/2014/main" id="{65C7A153-DA20-69D6-A39F-52ADCC582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" y="1412"/>
              <a:ext cx="65" cy="69"/>
            </a:xfrm>
            <a:custGeom>
              <a:avLst/>
              <a:gdLst>
                <a:gd name="T0" fmla="*/ 2 w 391"/>
                <a:gd name="T1" fmla="*/ 2 h 415"/>
                <a:gd name="T2" fmla="*/ 2 w 391"/>
                <a:gd name="T3" fmla="*/ 2 h 415"/>
                <a:gd name="T4" fmla="*/ 0 w 391"/>
                <a:gd name="T5" fmla="*/ 0 h 415"/>
                <a:gd name="T6" fmla="*/ 2 w 391"/>
                <a:gd name="T7" fmla="*/ 2 h 4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1"/>
                <a:gd name="T13" fmla="*/ 0 h 415"/>
                <a:gd name="T14" fmla="*/ 391 w 391"/>
                <a:gd name="T15" fmla="*/ 415 h 4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1" h="415">
                  <a:moveTo>
                    <a:pt x="391" y="390"/>
                  </a:moveTo>
                  <a:lnTo>
                    <a:pt x="360" y="415"/>
                  </a:lnTo>
                  <a:lnTo>
                    <a:pt x="0" y="0"/>
                  </a:lnTo>
                  <a:lnTo>
                    <a:pt x="391" y="39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0" name="Freeform 41">
              <a:extLst>
                <a:ext uri="{FF2B5EF4-FFF2-40B4-BE49-F238E27FC236}">
                  <a16:creationId xmlns:a16="http://schemas.microsoft.com/office/drawing/2014/main" id="{4583CF84-E6F9-862B-A16A-3406A6D97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" y="1412"/>
              <a:ext cx="64" cy="69"/>
            </a:xfrm>
            <a:custGeom>
              <a:avLst/>
              <a:gdLst>
                <a:gd name="T0" fmla="*/ 2 w 384"/>
                <a:gd name="T1" fmla="*/ 2 h 415"/>
                <a:gd name="T2" fmla="*/ 0 w 384"/>
                <a:gd name="T3" fmla="*/ 0 h 415"/>
                <a:gd name="T4" fmla="*/ 0 w 384"/>
                <a:gd name="T5" fmla="*/ 0 h 415"/>
                <a:gd name="T6" fmla="*/ 2 w 384"/>
                <a:gd name="T7" fmla="*/ 2 h 4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415"/>
                <a:gd name="T14" fmla="*/ 384 w 384"/>
                <a:gd name="T15" fmla="*/ 415 h 4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415">
                  <a:moveTo>
                    <a:pt x="384" y="415"/>
                  </a:moveTo>
                  <a:lnTo>
                    <a:pt x="24" y="0"/>
                  </a:lnTo>
                  <a:lnTo>
                    <a:pt x="0" y="30"/>
                  </a:lnTo>
                  <a:lnTo>
                    <a:pt x="384" y="415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1" name="Freeform 42">
              <a:extLst>
                <a:ext uri="{FF2B5EF4-FFF2-40B4-BE49-F238E27FC236}">
                  <a16:creationId xmlns:a16="http://schemas.microsoft.com/office/drawing/2014/main" id="{666E83CF-06EF-EA51-87E2-1E02CFB91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" y="1412"/>
              <a:ext cx="69" cy="69"/>
            </a:xfrm>
            <a:custGeom>
              <a:avLst/>
              <a:gdLst>
                <a:gd name="T0" fmla="*/ 2 w 415"/>
                <a:gd name="T1" fmla="*/ 2 h 415"/>
                <a:gd name="T2" fmla="*/ 2 w 415"/>
                <a:gd name="T3" fmla="*/ 2 h 415"/>
                <a:gd name="T4" fmla="*/ 0 w 415"/>
                <a:gd name="T5" fmla="*/ 0 h 415"/>
                <a:gd name="T6" fmla="*/ 0 w 415"/>
                <a:gd name="T7" fmla="*/ 0 h 415"/>
                <a:gd name="T8" fmla="*/ 2 w 415"/>
                <a:gd name="T9" fmla="*/ 2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5"/>
                <a:gd name="T16" fmla="*/ 0 h 415"/>
                <a:gd name="T17" fmla="*/ 415 w 415"/>
                <a:gd name="T18" fmla="*/ 415 h 4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5" h="415">
                  <a:moveTo>
                    <a:pt x="415" y="390"/>
                  </a:moveTo>
                  <a:lnTo>
                    <a:pt x="384" y="415"/>
                  </a:lnTo>
                  <a:lnTo>
                    <a:pt x="0" y="30"/>
                  </a:lnTo>
                  <a:lnTo>
                    <a:pt x="24" y="0"/>
                  </a:lnTo>
                  <a:lnTo>
                    <a:pt x="415" y="39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2" name="Freeform 43">
              <a:extLst>
                <a:ext uri="{FF2B5EF4-FFF2-40B4-BE49-F238E27FC236}">
                  <a16:creationId xmlns:a16="http://schemas.microsoft.com/office/drawing/2014/main" id="{5C8AD623-6245-568E-0529-BC5F332D9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" y="1363"/>
              <a:ext cx="78" cy="54"/>
            </a:xfrm>
            <a:custGeom>
              <a:avLst/>
              <a:gdLst>
                <a:gd name="T0" fmla="*/ 2 w 467"/>
                <a:gd name="T1" fmla="*/ 1 h 324"/>
                <a:gd name="T2" fmla="*/ 2 w 467"/>
                <a:gd name="T3" fmla="*/ 2 h 324"/>
                <a:gd name="T4" fmla="*/ 0 w 467"/>
                <a:gd name="T5" fmla="*/ 0 h 324"/>
                <a:gd name="T6" fmla="*/ 2 w 467"/>
                <a:gd name="T7" fmla="*/ 1 h 3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7"/>
                <a:gd name="T13" fmla="*/ 0 h 324"/>
                <a:gd name="T14" fmla="*/ 467 w 467"/>
                <a:gd name="T15" fmla="*/ 324 h 3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7" h="324">
                  <a:moveTo>
                    <a:pt x="467" y="294"/>
                  </a:moveTo>
                  <a:lnTo>
                    <a:pt x="443" y="324"/>
                  </a:lnTo>
                  <a:lnTo>
                    <a:pt x="0" y="0"/>
                  </a:lnTo>
                  <a:lnTo>
                    <a:pt x="467" y="294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3" name="Freeform 44">
              <a:extLst>
                <a:ext uri="{FF2B5EF4-FFF2-40B4-BE49-F238E27FC236}">
                  <a16:creationId xmlns:a16="http://schemas.microsoft.com/office/drawing/2014/main" id="{91C77190-09A6-BAC0-323B-7F33D7C8D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1363"/>
              <a:ext cx="77" cy="54"/>
            </a:xfrm>
            <a:custGeom>
              <a:avLst/>
              <a:gdLst>
                <a:gd name="T0" fmla="*/ 2 w 460"/>
                <a:gd name="T1" fmla="*/ 2 h 324"/>
                <a:gd name="T2" fmla="*/ 0 w 460"/>
                <a:gd name="T3" fmla="*/ 0 h 324"/>
                <a:gd name="T4" fmla="*/ 0 w 460"/>
                <a:gd name="T5" fmla="*/ 0 h 324"/>
                <a:gd name="T6" fmla="*/ 2 w 460"/>
                <a:gd name="T7" fmla="*/ 2 h 3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0"/>
                <a:gd name="T13" fmla="*/ 0 h 324"/>
                <a:gd name="T14" fmla="*/ 460 w 460"/>
                <a:gd name="T15" fmla="*/ 324 h 3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0" h="324">
                  <a:moveTo>
                    <a:pt x="460" y="324"/>
                  </a:moveTo>
                  <a:lnTo>
                    <a:pt x="17" y="0"/>
                  </a:lnTo>
                  <a:lnTo>
                    <a:pt x="0" y="35"/>
                  </a:lnTo>
                  <a:lnTo>
                    <a:pt x="460" y="324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4" name="Freeform 45">
              <a:extLst>
                <a:ext uri="{FF2B5EF4-FFF2-40B4-BE49-F238E27FC236}">
                  <a16:creationId xmlns:a16="http://schemas.microsoft.com/office/drawing/2014/main" id="{307F5264-8AE1-8FD1-82E6-F9DE2C5AF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1363"/>
              <a:ext cx="81" cy="54"/>
            </a:xfrm>
            <a:custGeom>
              <a:avLst/>
              <a:gdLst>
                <a:gd name="T0" fmla="*/ 2 w 484"/>
                <a:gd name="T1" fmla="*/ 1 h 324"/>
                <a:gd name="T2" fmla="*/ 2 w 484"/>
                <a:gd name="T3" fmla="*/ 2 h 324"/>
                <a:gd name="T4" fmla="*/ 0 w 484"/>
                <a:gd name="T5" fmla="*/ 0 h 324"/>
                <a:gd name="T6" fmla="*/ 0 w 484"/>
                <a:gd name="T7" fmla="*/ 0 h 324"/>
                <a:gd name="T8" fmla="*/ 2 w 484"/>
                <a:gd name="T9" fmla="*/ 1 h 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324"/>
                <a:gd name="T17" fmla="*/ 484 w 484"/>
                <a:gd name="T18" fmla="*/ 324 h 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324">
                  <a:moveTo>
                    <a:pt x="484" y="294"/>
                  </a:moveTo>
                  <a:lnTo>
                    <a:pt x="460" y="324"/>
                  </a:lnTo>
                  <a:lnTo>
                    <a:pt x="0" y="35"/>
                  </a:lnTo>
                  <a:lnTo>
                    <a:pt x="17" y="0"/>
                  </a:lnTo>
                  <a:lnTo>
                    <a:pt x="484" y="29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5" name="Freeform 46">
              <a:extLst>
                <a:ext uri="{FF2B5EF4-FFF2-40B4-BE49-F238E27FC236}">
                  <a16:creationId xmlns:a16="http://schemas.microsoft.com/office/drawing/2014/main" id="{9628D6C7-39E9-5F85-C380-F5E48CAE1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1333"/>
              <a:ext cx="87" cy="36"/>
            </a:xfrm>
            <a:custGeom>
              <a:avLst/>
              <a:gdLst>
                <a:gd name="T0" fmla="*/ 3 w 521"/>
                <a:gd name="T1" fmla="*/ 1 h 218"/>
                <a:gd name="T2" fmla="*/ 2 w 521"/>
                <a:gd name="T3" fmla="*/ 1 h 218"/>
                <a:gd name="T4" fmla="*/ 0 w 521"/>
                <a:gd name="T5" fmla="*/ 0 h 218"/>
                <a:gd name="T6" fmla="*/ 3 w 521"/>
                <a:gd name="T7" fmla="*/ 1 h 2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1"/>
                <a:gd name="T13" fmla="*/ 0 h 218"/>
                <a:gd name="T14" fmla="*/ 521 w 521"/>
                <a:gd name="T15" fmla="*/ 218 h 2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1" h="218">
                  <a:moveTo>
                    <a:pt x="521" y="183"/>
                  </a:moveTo>
                  <a:lnTo>
                    <a:pt x="504" y="218"/>
                  </a:lnTo>
                  <a:lnTo>
                    <a:pt x="0" y="0"/>
                  </a:lnTo>
                  <a:lnTo>
                    <a:pt x="521" y="183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6" name="Freeform 47">
              <a:extLst>
                <a:ext uri="{FF2B5EF4-FFF2-40B4-BE49-F238E27FC236}">
                  <a16:creationId xmlns:a16="http://schemas.microsoft.com/office/drawing/2014/main" id="{BC20F2F9-62DF-BD87-C4F0-BD7DC33C3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1333"/>
              <a:ext cx="85" cy="36"/>
            </a:xfrm>
            <a:custGeom>
              <a:avLst/>
              <a:gdLst>
                <a:gd name="T0" fmla="*/ 2 w 512"/>
                <a:gd name="T1" fmla="*/ 1 h 218"/>
                <a:gd name="T2" fmla="*/ 0 w 512"/>
                <a:gd name="T3" fmla="*/ 0 h 218"/>
                <a:gd name="T4" fmla="*/ 0 w 512"/>
                <a:gd name="T5" fmla="*/ 0 h 218"/>
                <a:gd name="T6" fmla="*/ 2 w 512"/>
                <a:gd name="T7" fmla="*/ 1 h 2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2"/>
                <a:gd name="T13" fmla="*/ 0 h 218"/>
                <a:gd name="T14" fmla="*/ 512 w 512"/>
                <a:gd name="T15" fmla="*/ 218 h 2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2" h="218">
                  <a:moveTo>
                    <a:pt x="512" y="218"/>
                  </a:moveTo>
                  <a:lnTo>
                    <a:pt x="8" y="0"/>
                  </a:lnTo>
                  <a:lnTo>
                    <a:pt x="0" y="39"/>
                  </a:lnTo>
                  <a:lnTo>
                    <a:pt x="512" y="218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7" name="Freeform 48">
              <a:extLst>
                <a:ext uri="{FF2B5EF4-FFF2-40B4-BE49-F238E27FC236}">
                  <a16:creationId xmlns:a16="http://schemas.microsoft.com/office/drawing/2014/main" id="{1D75F897-882C-9742-9013-2485CC056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1333"/>
              <a:ext cx="88" cy="36"/>
            </a:xfrm>
            <a:custGeom>
              <a:avLst/>
              <a:gdLst>
                <a:gd name="T0" fmla="*/ 2 w 529"/>
                <a:gd name="T1" fmla="*/ 1 h 218"/>
                <a:gd name="T2" fmla="*/ 2 w 529"/>
                <a:gd name="T3" fmla="*/ 1 h 218"/>
                <a:gd name="T4" fmla="*/ 0 w 529"/>
                <a:gd name="T5" fmla="*/ 0 h 218"/>
                <a:gd name="T6" fmla="*/ 0 w 529"/>
                <a:gd name="T7" fmla="*/ 0 h 218"/>
                <a:gd name="T8" fmla="*/ 2 w 529"/>
                <a:gd name="T9" fmla="*/ 1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9"/>
                <a:gd name="T16" fmla="*/ 0 h 218"/>
                <a:gd name="T17" fmla="*/ 529 w 529"/>
                <a:gd name="T18" fmla="*/ 218 h 2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9" h="218">
                  <a:moveTo>
                    <a:pt x="529" y="183"/>
                  </a:moveTo>
                  <a:lnTo>
                    <a:pt x="512" y="218"/>
                  </a:lnTo>
                  <a:lnTo>
                    <a:pt x="0" y="39"/>
                  </a:lnTo>
                  <a:lnTo>
                    <a:pt x="8" y="0"/>
                  </a:lnTo>
                  <a:lnTo>
                    <a:pt x="529" y="183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8" name="Freeform 49">
              <a:extLst>
                <a:ext uri="{FF2B5EF4-FFF2-40B4-BE49-F238E27FC236}">
                  <a16:creationId xmlns:a16="http://schemas.microsoft.com/office/drawing/2014/main" id="{DF21432D-F4C9-521A-7FD6-5A3B43BE7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1323"/>
              <a:ext cx="91" cy="16"/>
            </a:xfrm>
            <a:custGeom>
              <a:avLst/>
              <a:gdLst>
                <a:gd name="T0" fmla="*/ 2 w 548"/>
                <a:gd name="T1" fmla="*/ 0 h 100"/>
                <a:gd name="T2" fmla="*/ 2 w 548"/>
                <a:gd name="T3" fmla="*/ 0 h 100"/>
                <a:gd name="T4" fmla="*/ 0 w 548"/>
                <a:gd name="T5" fmla="*/ 0 h 100"/>
                <a:gd name="T6" fmla="*/ 2 w 548"/>
                <a:gd name="T7" fmla="*/ 0 h 1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8"/>
                <a:gd name="T13" fmla="*/ 0 h 100"/>
                <a:gd name="T14" fmla="*/ 548 w 548"/>
                <a:gd name="T15" fmla="*/ 100 h 1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8" h="100">
                  <a:moveTo>
                    <a:pt x="548" y="61"/>
                  </a:moveTo>
                  <a:lnTo>
                    <a:pt x="540" y="100"/>
                  </a:lnTo>
                  <a:lnTo>
                    <a:pt x="0" y="0"/>
                  </a:lnTo>
                  <a:lnTo>
                    <a:pt x="548" y="61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9" name="Freeform 50">
              <a:extLst>
                <a:ext uri="{FF2B5EF4-FFF2-40B4-BE49-F238E27FC236}">
                  <a16:creationId xmlns:a16="http://schemas.microsoft.com/office/drawing/2014/main" id="{22509A03-44F2-C259-CBA1-D04370703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1323"/>
              <a:ext cx="90" cy="16"/>
            </a:xfrm>
            <a:custGeom>
              <a:avLst/>
              <a:gdLst>
                <a:gd name="T0" fmla="*/ 3 w 540"/>
                <a:gd name="T1" fmla="*/ 0 h 100"/>
                <a:gd name="T2" fmla="*/ 0 w 540"/>
                <a:gd name="T3" fmla="*/ 0 h 100"/>
                <a:gd name="T4" fmla="*/ 0 w 540"/>
                <a:gd name="T5" fmla="*/ 0 h 100"/>
                <a:gd name="T6" fmla="*/ 3 w 540"/>
                <a:gd name="T7" fmla="*/ 0 h 1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100"/>
                <a:gd name="T14" fmla="*/ 540 w 540"/>
                <a:gd name="T15" fmla="*/ 100 h 1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100">
                  <a:moveTo>
                    <a:pt x="540" y="10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0" y="10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0" name="Freeform 51">
              <a:extLst>
                <a:ext uri="{FF2B5EF4-FFF2-40B4-BE49-F238E27FC236}">
                  <a16:creationId xmlns:a16="http://schemas.microsoft.com/office/drawing/2014/main" id="{661E8F11-826F-1799-20C2-124A7E70F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1323"/>
              <a:ext cx="91" cy="16"/>
            </a:xfrm>
            <a:custGeom>
              <a:avLst/>
              <a:gdLst>
                <a:gd name="T0" fmla="*/ 2 w 548"/>
                <a:gd name="T1" fmla="*/ 0 h 100"/>
                <a:gd name="T2" fmla="*/ 2 w 548"/>
                <a:gd name="T3" fmla="*/ 0 h 100"/>
                <a:gd name="T4" fmla="*/ 0 w 548"/>
                <a:gd name="T5" fmla="*/ 0 h 100"/>
                <a:gd name="T6" fmla="*/ 0 w 548"/>
                <a:gd name="T7" fmla="*/ 0 h 100"/>
                <a:gd name="T8" fmla="*/ 2 w 548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8"/>
                <a:gd name="T16" fmla="*/ 0 h 100"/>
                <a:gd name="T17" fmla="*/ 548 w 54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8" h="100">
                  <a:moveTo>
                    <a:pt x="548" y="61"/>
                  </a:moveTo>
                  <a:lnTo>
                    <a:pt x="540" y="100"/>
                  </a:lnTo>
                  <a:lnTo>
                    <a:pt x="0" y="39"/>
                  </a:lnTo>
                  <a:lnTo>
                    <a:pt x="0" y="0"/>
                  </a:lnTo>
                  <a:lnTo>
                    <a:pt x="548" y="61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1" name="Freeform 52">
              <a:extLst>
                <a:ext uri="{FF2B5EF4-FFF2-40B4-BE49-F238E27FC236}">
                  <a16:creationId xmlns:a16="http://schemas.microsoft.com/office/drawing/2014/main" id="{35880523-F171-54B8-9390-48B90BE2B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323"/>
              <a:ext cx="91" cy="10"/>
            </a:xfrm>
            <a:custGeom>
              <a:avLst/>
              <a:gdLst>
                <a:gd name="T0" fmla="*/ 2 w 548"/>
                <a:gd name="T1" fmla="*/ 0 h 61"/>
                <a:gd name="T2" fmla="*/ 2 w 548"/>
                <a:gd name="T3" fmla="*/ 0 h 61"/>
                <a:gd name="T4" fmla="*/ 0 w 548"/>
                <a:gd name="T5" fmla="*/ 0 h 61"/>
                <a:gd name="T6" fmla="*/ 2 w 54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8"/>
                <a:gd name="T13" fmla="*/ 0 h 61"/>
                <a:gd name="T14" fmla="*/ 548 w 54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8" h="61">
                  <a:moveTo>
                    <a:pt x="548" y="0"/>
                  </a:moveTo>
                  <a:lnTo>
                    <a:pt x="548" y="39"/>
                  </a:lnTo>
                  <a:lnTo>
                    <a:pt x="0" y="61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2" name="Freeform 53">
              <a:extLst>
                <a:ext uri="{FF2B5EF4-FFF2-40B4-BE49-F238E27FC236}">
                  <a16:creationId xmlns:a16="http://schemas.microsoft.com/office/drawing/2014/main" id="{78D59CE8-20FD-5141-6335-D6D2B0CBF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329"/>
              <a:ext cx="91" cy="10"/>
            </a:xfrm>
            <a:custGeom>
              <a:avLst/>
              <a:gdLst>
                <a:gd name="T0" fmla="*/ 2 w 548"/>
                <a:gd name="T1" fmla="*/ 0 h 61"/>
                <a:gd name="T2" fmla="*/ 0 w 548"/>
                <a:gd name="T3" fmla="*/ 0 h 61"/>
                <a:gd name="T4" fmla="*/ 0 w 548"/>
                <a:gd name="T5" fmla="*/ 0 h 61"/>
                <a:gd name="T6" fmla="*/ 2 w 54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8"/>
                <a:gd name="T13" fmla="*/ 0 h 61"/>
                <a:gd name="T14" fmla="*/ 548 w 548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8" h="61">
                  <a:moveTo>
                    <a:pt x="548" y="0"/>
                  </a:moveTo>
                  <a:lnTo>
                    <a:pt x="0" y="22"/>
                  </a:lnTo>
                  <a:lnTo>
                    <a:pt x="8" y="61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3" name="Freeform 54">
              <a:extLst>
                <a:ext uri="{FF2B5EF4-FFF2-40B4-BE49-F238E27FC236}">
                  <a16:creationId xmlns:a16="http://schemas.microsoft.com/office/drawing/2014/main" id="{336533FB-083B-A4A1-A856-73A6F4626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323"/>
              <a:ext cx="91" cy="16"/>
            </a:xfrm>
            <a:custGeom>
              <a:avLst/>
              <a:gdLst>
                <a:gd name="T0" fmla="*/ 2 w 548"/>
                <a:gd name="T1" fmla="*/ 0 h 100"/>
                <a:gd name="T2" fmla="*/ 2 w 548"/>
                <a:gd name="T3" fmla="*/ 0 h 100"/>
                <a:gd name="T4" fmla="*/ 0 w 548"/>
                <a:gd name="T5" fmla="*/ 0 h 100"/>
                <a:gd name="T6" fmla="*/ 0 w 548"/>
                <a:gd name="T7" fmla="*/ 0 h 100"/>
                <a:gd name="T8" fmla="*/ 2 w 548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8"/>
                <a:gd name="T16" fmla="*/ 0 h 100"/>
                <a:gd name="T17" fmla="*/ 548 w 54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8" h="100">
                  <a:moveTo>
                    <a:pt x="548" y="0"/>
                  </a:moveTo>
                  <a:lnTo>
                    <a:pt x="548" y="39"/>
                  </a:lnTo>
                  <a:lnTo>
                    <a:pt x="8" y="100"/>
                  </a:lnTo>
                  <a:lnTo>
                    <a:pt x="0" y="61"/>
                  </a:lnTo>
                  <a:lnTo>
                    <a:pt x="548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4" name="Freeform 55">
              <a:extLst>
                <a:ext uri="{FF2B5EF4-FFF2-40B4-BE49-F238E27FC236}">
                  <a16:creationId xmlns:a16="http://schemas.microsoft.com/office/drawing/2014/main" id="{331F7BE3-5D7D-9843-8E17-15A3CCE47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" y="1333"/>
              <a:ext cx="88" cy="30"/>
            </a:xfrm>
            <a:custGeom>
              <a:avLst/>
              <a:gdLst>
                <a:gd name="T0" fmla="*/ 2 w 530"/>
                <a:gd name="T1" fmla="*/ 0 h 183"/>
                <a:gd name="T2" fmla="*/ 2 w 530"/>
                <a:gd name="T3" fmla="*/ 0 h 183"/>
                <a:gd name="T4" fmla="*/ 0 w 530"/>
                <a:gd name="T5" fmla="*/ 1 h 183"/>
                <a:gd name="T6" fmla="*/ 2 w 530"/>
                <a:gd name="T7" fmla="*/ 0 h 1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0"/>
                <a:gd name="T13" fmla="*/ 0 h 183"/>
                <a:gd name="T14" fmla="*/ 530 w 530"/>
                <a:gd name="T15" fmla="*/ 183 h 1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0" h="183">
                  <a:moveTo>
                    <a:pt x="522" y="0"/>
                  </a:moveTo>
                  <a:lnTo>
                    <a:pt x="530" y="39"/>
                  </a:lnTo>
                  <a:lnTo>
                    <a:pt x="0" y="183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5" name="Freeform 56">
              <a:extLst>
                <a:ext uri="{FF2B5EF4-FFF2-40B4-BE49-F238E27FC236}">
                  <a16:creationId xmlns:a16="http://schemas.microsoft.com/office/drawing/2014/main" id="{AF1B697C-A94F-7A1C-4EA4-8FBCD0DFA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" y="1339"/>
              <a:ext cx="88" cy="30"/>
            </a:xfrm>
            <a:custGeom>
              <a:avLst/>
              <a:gdLst>
                <a:gd name="T0" fmla="*/ 2 w 530"/>
                <a:gd name="T1" fmla="*/ 0 h 179"/>
                <a:gd name="T2" fmla="*/ 0 w 530"/>
                <a:gd name="T3" fmla="*/ 1 h 179"/>
                <a:gd name="T4" fmla="*/ 0 w 530"/>
                <a:gd name="T5" fmla="*/ 1 h 179"/>
                <a:gd name="T6" fmla="*/ 2 w 530"/>
                <a:gd name="T7" fmla="*/ 0 h 1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0"/>
                <a:gd name="T13" fmla="*/ 0 h 179"/>
                <a:gd name="T14" fmla="*/ 530 w 530"/>
                <a:gd name="T15" fmla="*/ 179 h 1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0" h="179">
                  <a:moveTo>
                    <a:pt x="530" y="0"/>
                  </a:moveTo>
                  <a:lnTo>
                    <a:pt x="0" y="144"/>
                  </a:lnTo>
                  <a:lnTo>
                    <a:pt x="18" y="179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6" name="Freeform 57">
              <a:extLst>
                <a:ext uri="{FF2B5EF4-FFF2-40B4-BE49-F238E27FC236}">
                  <a16:creationId xmlns:a16="http://schemas.microsoft.com/office/drawing/2014/main" id="{AD29DEA9-FE2A-BADE-F3C3-E0F7E6737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" y="1333"/>
              <a:ext cx="88" cy="36"/>
            </a:xfrm>
            <a:custGeom>
              <a:avLst/>
              <a:gdLst>
                <a:gd name="T0" fmla="*/ 2 w 530"/>
                <a:gd name="T1" fmla="*/ 0 h 218"/>
                <a:gd name="T2" fmla="*/ 2 w 530"/>
                <a:gd name="T3" fmla="*/ 0 h 218"/>
                <a:gd name="T4" fmla="*/ 0 w 530"/>
                <a:gd name="T5" fmla="*/ 1 h 218"/>
                <a:gd name="T6" fmla="*/ 0 w 530"/>
                <a:gd name="T7" fmla="*/ 1 h 218"/>
                <a:gd name="T8" fmla="*/ 2 w 530"/>
                <a:gd name="T9" fmla="*/ 0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0"/>
                <a:gd name="T16" fmla="*/ 0 h 218"/>
                <a:gd name="T17" fmla="*/ 530 w 530"/>
                <a:gd name="T18" fmla="*/ 218 h 2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0" h="218">
                  <a:moveTo>
                    <a:pt x="522" y="0"/>
                  </a:moveTo>
                  <a:lnTo>
                    <a:pt x="530" y="39"/>
                  </a:lnTo>
                  <a:lnTo>
                    <a:pt x="18" y="218"/>
                  </a:lnTo>
                  <a:lnTo>
                    <a:pt x="0" y="183"/>
                  </a:lnTo>
                  <a:lnTo>
                    <a:pt x="522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7" name="Freeform 58">
              <a:extLst>
                <a:ext uri="{FF2B5EF4-FFF2-40B4-BE49-F238E27FC236}">
                  <a16:creationId xmlns:a16="http://schemas.microsoft.com/office/drawing/2014/main" id="{34DDCE63-9040-2D58-EC51-3E52C1EF5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1363"/>
              <a:ext cx="81" cy="49"/>
            </a:xfrm>
            <a:custGeom>
              <a:avLst/>
              <a:gdLst>
                <a:gd name="T0" fmla="*/ 2 w 485"/>
                <a:gd name="T1" fmla="*/ 0 h 294"/>
                <a:gd name="T2" fmla="*/ 2 w 485"/>
                <a:gd name="T3" fmla="*/ 0 h 294"/>
                <a:gd name="T4" fmla="*/ 0 w 485"/>
                <a:gd name="T5" fmla="*/ 1 h 294"/>
                <a:gd name="T6" fmla="*/ 2 w 485"/>
                <a:gd name="T7" fmla="*/ 0 h 2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5"/>
                <a:gd name="T13" fmla="*/ 0 h 294"/>
                <a:gd name="T14" fmla="*/ 485 w 485"/>
                <a:gd name="T15" fmla="*/ 294 h 2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5" h="294">
                  <a:moveTo>
                    <a:pt x="467" y="0"/>
                  </a:moveTo>
                  <a:lnTo>
                    <a:pt x="485" y="35"/>
                  </a:lnTo>
                  <a:lnTo>
                    <a:pt x="0" y="294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8" name="Freeform 59">
              <a:extLst>
                <a:ext uri="{FF2B5EF4-FFF2-40B4-BE49-F238E27FC236}">
                  <a16:creationId xmlns:a16="http://schemas.microsoft.com/office/drawing/2014/main" id="{BC1CEF9D-6F86-A3AD-2850-F44989279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1369"/>
              <a:ext cx="81" cy="48"/>
            </a:xfrm>
            <a:custGeom>
              <a:avLst/>
              <a:gdLst>
                <a:gd name="T0" fmla="*/ 2 w 485"/>
                <a:gd name="T1" fmla="*/ 0 h 289"/>
                <a:gd name="T2" fmla="*/ 0 w 485"/>
                <a:gd name="T3" fmla="*/ 1 h 289"/>
                <a:gd name="T4" fmla="*/ 0 w 485"/>
                <a:gd name="T5" fmla="*/ 1 h 289"/>
                <a:gd name="T6" fmla="*/ 2 w 485"/>
                <a:gd name="T7" fmla="*/ 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5"/>
                <a:gd name="T13" fmla="*/ 0 h 289"/>
                <a:gd name="T14" fmla="*/ 485 w 485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5" h="289">
                  <a:moveTo>
                    <a:pt x="485" y="0"/>
                  </a:moveTo>
                  <a:lnTo>
                    <a:pt x="0" y="259"/>
                  </a:lnTo>
                  <a:lnTo>
                    <a:pt x="24" y="289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9" name="Freeform 60">
              <a:extLst>
                <a:ext uri="{FF2B5EF4-FFF2-40B4-BE49-F238E27FC236}">
                  <a16:creationId xmlns:a16="http://schemas.microsoft.com/office/drawing/2014/main" id="{BDB4A0E5-3F3F-B374-64DD-96B9CFB3E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1363"/>
              <a:ext cx="81" cy="54"/>
            </a:xfrm>
            <a:custGeom>
              <a:avLst/>
              <a:gdLst>
                <a:gd name="T0" fmla="*/ 2 w 485"/>
                <a:gd name="T1" fmla="*/ 0 h 324"/>
                <a:gd name="T2" fmla="*/ 2 w 485"/>
                <a:gd name="T3" fmla="*/ 0 h 324"/>
                <a:gd name="T4" fmla="*/ 0 w 485"/>
                <a:gd name="T5" fmla="*/ 2 h 324"/>
                <a:gd name="T6" fmla="*/ 0 w 485"/>
                <a:gd name="T7" fmla="*/ 1 h 324"/>
                <a:gd name="T8" fmla="*/ 2 w 485"/>
                <a:gd name="T9" fmla="*/ 0 h 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5"/>
                <a:gd name="T16" fmla="*/ 0 h 324"/>
                <a:gd name="T17" fmla="*/ 485 w 485"/>
                <a:gd name="T18" fmla="*/ 324 h 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5" h="324">
                  <a:moveTo>
                    <a:pt x="467" y="0"/>
                  </a:moveTo>
                  <a:lnTo>
                    <a:pt x="485" y="35"/>
                  </a:lnTo>
                  <a:lnTo>
                    <a:pt x="24" y="324"/>
                  </a:lnTo>
                  <a:lnTo>
                    <a:pt x="0" y="294"/>
                  </a:lnTo>
                  <a:lnTo>
                    <a:pt x="467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0" name="Freeform 61">
              <a:extLst>
                <a:ext uri="{FF2B5EF4-FFF2-40B4-BE49-F238E27FC236}">
                  <a16:creationId xmlns:a16="http://schemas.microsoft.com/office/drawing/2014/main" id="{131C3F39-6B80-EA69-E487-C01E30D24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" y="1412"/>
              <a:ext cx="69" cy="65"/>
            </a:xfrm>
            <a:custGeom>
              <a:avLst/>
              <a:gdLst>
                <a:gd name="T0" fmla="*/ 2 w 415"/>
                <a:gd name="T1" fmla="*/ 0 h 390"/>
                <a:gd name="T2" fmla="*/ 2 w 415"/>
                <a:gd name="T3" fmla="*/ 0 h 390"/>
                <a:gd name="T4" fmla="*/ 0 w 415"/>
                <a:gd name="T5" fmla="*/ 2 h 390"/>
                <a:gd name="T6" fmla="*/ 2 w 415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390"/>
                <a:gd name="T14" fmla="*/ 415 w 415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390">
                  <a:moveTo>
                    <a:pt x="391" y="0"/>
                  </a:moveTo>
                  <a:lnTo>
                    <a:pt x="415" y="30"/>
                  </a:lnTo>
                  <a:lnTo>
                    <a:pt x="0" y="390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1" name="Freeform 62">
              <a:extLst>
                <a:ext uri="{FF2B5EF4-FFF2-40B4-BE49-F238E27FC236}">
                  <a16:creationId xmlns:a16="http://schemas.microsoft.com/office/drawing/2014/main" id="{E97DE160-0DA1-B782-0A0E-24A8CA38E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" y="1417"/>
              <a:ext cx="69" cy="64"/>
            </a:xfrm>
            <a:custGeom>
              <a:avLst/>
              <a:gdLst>
                <a:gd name="T0" fmla="*/ 2 w 415"/>
                <a:gd name="T1" fmla="*/ 0 h 385"/>
                <a:gd name="T2" fmla="*/ 0 w 415"/>
                <a:gd name="T3" fmla="*/ 2 h 385"/>
                <a:gd name="T4" fmla="*/ 0 w 415"/>
                <a:gd name="T5" fmla="*/ 2 h 385"/>
                <a:gd name="T6" fmla="*/ 2 w 415"/>
                <a:gd name="T7" fmla="*/ 0 h 3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385"/>
                <a:gd name="T14" fmla="*/ 415 w 415"/>
                <a:gd name="T15" fmla="*/ 385 h 3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385">
                  <a:moveTo>
                    <a:pt x="415" y="0"/>
                  </a:moveTo>
                  <a:lnTo>
                    <a:pt x="0" y="360"/>
                  </a:lnTo>
                  <a:lnTo>
                    <a:pt x="31" y="385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2" name="Freeform 63">
              <a:extLst>
                <a:ext uri="{FF2B5EF4-FFF2-40B4-BE49-F238E27FC236}">
                  <a16:creationId xmlns:a16="http://schemas.microsoft.com/office/drawing/2014/main" id="{C37592A9-288E-CE5C-7FE6-69AB9F36D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" y="1412"/>
              <a:ext cx="69" cy="69"/>
            </a:xfrm>
            <a:custGeom>
              <a:avLst/>
              <a:gdLst>
                <a:gd name="T0" fmla="*/ 2 w 415"/>
                <a:gd name="T1" fmla="*/ 0 h 415"/>
                <a:gd name="T2" fmla="*/ 2 w 415"/>
                <a:gd name="T3" fmla="*/ 0 h 415"/>
                <a:gd name="T4" fmla="*/ 0 w 415"/>
                <a:gd name="T5" fmla="*/ 2 h 415"/>
                <a:gd name="T6" fmla="*/ 0 w 415"/>
                <a:gd name="T7" fmla="*/ 2 h 415"/>
                <a:gd name="T8" fmla="*/ 2 w 415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5"/>
                <a:gd name="T16" fmla="*/ 0 h 415"/>
                <a:gd name="T17" fmla="*/ 415 w 415"/>
                <a:gd name="T18" fmla="*/ 415 h 4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5" h="415">
                  <a:moveTo>
                    <a:pt x="391" y="0"/>
                  </a:moveTo>
                  <a:lnTo>
                    <a:pt x="415" y="30"/>
                  </a:lnTo>
                  <a:lnTo>
                    <a:pt x="31" y="415"/>
                  </a:lnTo>
                  <a:lnTo>
                    <a:pt x="0" y="390"/>
                  </a:lnTo>
                  <a:lnTo>
                    <a:pt x="391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3" name="Freeform 64">
              <a:extLst>
                <a:ext uri="{FF2B5EF4-FFF2-40B4-BE49-F238E27FC236}">
                  <a16:creationId xmlns:a16="http://schemas.microsoft.com/office/drawing/2014/main" id="{1B0A2127-F410-B176-BD76-ECCAA8ACC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1477"/>
              <a:ext cx="54" cy="78"/>
            </a:xfrm>
            <a:custGeom>
              <a:avLst/>
              <a:gdLst>
                <a:gd name="T0" fmla="*/ 1 w 324"/>
                <a:gd name="T1" fmla="*/ 0 h 468"/>
                <a:gd name="T2" fmla="*/ 2 w 324"/>
                <a:gd name="T3" fmla="*/ 0 h 468"/>
                <a:gd name="T4" fmla="*/ 0 w 324"/>
                <a:gd name="T5" fmla="*/ 2 h 468"/>
                <a:gd name="T6" fmla="*/ 1 w 324"/>
                <a:gd name="T7" fmla="*/ 0 h 4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4"/>
                <a:gd name="T13" fmla="*/ 0 h 468"/>
                <a:gd name="T14" fmla="*/ 324 w 324"/>
                <a:gd name="T15" fmla="*/ 468 h 4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4" h="468">
                  <a:moveTo>
                    <a:pt x="293" y="0"/>
                  </a:moveTo>
                  <a:lnTo>
                    <a:pt x="324" y="25"/>
                  </a:lnTo>
                  <a:lnTo>
                    <a:pt x="0" y="468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4" name="Freeform 65">
              <a:extLst>
                <a:ext uri="{FF2B5EF4-FFF2-40B4-BE49-F238E27FC236}">
                  <a16:creationId xmlns:a16="http://schemas.microsoft.com/office/drawing/2014/main" id="{3434725D-8DBF-174C-8CB7-A26093D74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1481"/>
              <a:ext cx="54" cy="77"/>
            </a:xfrm>
            <a:custGeom>
              <a:avLst/>
              <a:gdLst>
                <a:gd name="T0" fmla="*/ 2 w 324"/>
                <a:gd name="T1" fmla="*/ 0 h 460"/>
                <a:gd name="T2" fmla="*/ 0 w 324"/>
                <a:gd name="T3" fmla="*/ 2 h 460"/>
                <a:gd name="T4" fmla="*/ 0 w 324"/>
                <a:gd name="T5" fmla="*/ 2 h 460"/>
                <a:gd name="T6" fmla="*/ 2 w 324"/>
                <a:gd name="T7" fmla="*/ 0 h 4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4"/>
                <a:gd name="T13" fmla="*/ 0 h 460"/>
                <a:gd name="T14" fmla="*/ 324 w 324"/>
                <a:gd name="T15" fmla="*/ 460 h 4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4" h="460">
                  <a:moveTo>
                    <a:pt x="324" y="0"/>
                  </a:moveTo>
                  <a:lnTo>
                    <a:pt x="0" y="443"/>
                  </a:lnTo>
                  <a:lnTo>
                    <a:pt x="35" y="46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5" name="Freeform 66">
              <a:extLst>
                <a:ext uri="{FF2B5EF4-FFF2-40B4-BE49-F238E27FC236}">
                  <a16:creationId xmlns:a16="http://schemas.microsoft.com/office/drawing/2014/main" id="{8979D336-1FDD-5950-0E94-B2EE6BD9A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1477"/>
              <a:ext cx="54" cy="81"/>
            </a:xfrm>
            <a:custGeom>
              <a:avLst/>
              <a:gdLst>
                <a:gd name="T0" fmla="*/ 1 w 324"/>
                <a:gd name="T1" fmla="*/ 0 h 485"/>
                <a:gd name="T2" fmla="*/ 2 w 324"/>
                <a:gd name="T3" fmla="*/ 0 h 485"/>
                <a:gd name="T4" fmla="*/ 0 w 324"/>
                <a:gd name="T5" fmla="*/ 2 h 485"/>
                <a:gd name="T6" fmla="*/ 0 w 324"/>
                <a:gd name="T7" fmla="*/ 2 h 485"/>
                <a:gd name="T8" fmla="*/ 1 w 324"/>
                <a:gd name="T9" fmla="*/ 0 h 4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4"/>
                <a:gd name="T16" fmla="*/ 0 h 485"/>
                <a:gd name="T17" fmla="*/ 324 w 324"/>
                <a:gd name="T18" fmla="*/ 485 h 4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4" h="485">
                  <a:moveTo>
                    <a:pt x="293" y="0"/>
                  </a:moveTo>
                  <a:lnTo>
                    <a:pt x="324" y="25"/>
                  </a:lnTo>
                  <a:lnTo>
                    <a:pt x="35" y="485"/>
                  </a:lnTo>
                  <a:lnTo>
                    <a:pt x="0" y="468"/>
                  </a:lnTo>
                  <a:lnTo>
                    <a:pt x="293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6" name="Freeform 67">
              <a:extLst>
                <a:ext uri="{FF2B5EF4-FFF2-40B4-BE49-F238E27FC236}">
                  <a16:creationId xmlns:a16="http://schemas.microsoft.com/office/drawing/2014/main" id="{525872A6-691D-77E2-507C-026AC4F7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1555"/>
              <a:ext cx="37" cy="87"/>
            </a:xfrm>
            <a:custGeom>
              <a:avLst/>
              <a:gdLst>
                <a:gd name="T0" fmla="*/ 1 w 218"/>
                <a:gd name="T1" fmla="*/ 0 h 522"/>
                <a:gd name="T2" fmla="*/ 1 w 218"/>
                <a:gd name="T3" fmla="*/ 0 h 522"/>
                <a:gd name="T4" fmla="*/ 0 w 218"/>
                <a:gd name="T5" fmla="*/ 2 h 522"/>
                <a:gd name="T6" fmla="*/ 1 w 218"/>
                <a:gd name="T7" fmla="*/ 0 h 5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8"/>
                <a:gd name="T13" fmla="*/ 0 h 522"/>
                <a:gd name="T14" fmla="*/ 218 w 218"/>
                <a:gd name="T15" fmla="*/ 522 h 5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8" h="522">
                  <a:moveTo>
                    <a:pt x="183" y="0"/>
                  </a:moveTo>
                  <a:lnTo>
                    <a:pt x="218" y="17"/>
                  </a:lnTo>
                  <a:lnTo>
                    <a:pt x="0" y="52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7" name="Freeform 68">
              <a:extLst>
                <a:ext uri="{FF2B5EF4-FFF2-40B4-BE49-F238E27FC236}">
                  <a16:creationId xmlns:a16="http://schemas.microsoft.com/office/drawing/2014/main" id="{C541D730-2903-D763-1296-D7A526370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1558"/>
              <a:ext cx="37" cy="86"/>
            </a:xfrm>
            <a:custGeom>
              <a:avLst/>
              <a:gdLst>
                <a:gd name="T0" fmla="*/ 1 w 218"/>
                <a:gd name="T1" fmla="*/ 0 h 514"/>
                <a:gd name="T2" fmla="*/ 0 w 218"/>
                <a:gd name="T3" fmla="*/ 2 h 514"/>
                <a:gd name="T4" fmla="*/ 0 w 218"/>
                <a:gd name="T5" fmla="*/ 2 h 514"/>
                <a:gd name="T6" fmla="*/ 1 w 218"/>
                <a:gd name="T7" fmla="*/ 0 h 5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8"/>
                <a:gd name="T13" fmla="*/ 0 h 514"/>
                <a:gd name="T14" fmla="*/ 218 w 218"/>
                <a:gd name="T15" fmla="*/ 514 h 5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8" h="514">
                  <a:moveTo>
                    <a:pt x="218" y="0"/>
                  </a:moveTo>
                  <a:lnTo>
                    <a:pt x="0" y="505"/>
                  </a:lnTo>
                  <a:lnTo>
                    <a:pt x="39" y="51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8" name="Freeform 69">
              <a:extLst>
                <a:ext uri="{FF2B5EF4-FFF2-40B4-BE49-F238E27FC236}">
                  <a16:creationId xmlns:a16="http://schemas.microsoft.com/office/drawing/2014/main" id="{48D8419B-C449-0E0A-E542-D0E68AEAC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1555"/>
              <a:ext cx="37" cy="89"/>
            </a:xfrm>
            <a:custGeom>
              <a:avLst/>
              <a:gdLst>
                <a:gd name="T0" fmla="*/ 1 w 218"/>
                <a:gd name="T1" fmla="*/ 0 h 531"/>
                <a:gd name="T2" fmla="*/ 1 w 218"/>
                <a:gd name="T3" fmla="*/ 0 h 531"/>
                <a:gd name="T4" fmla="*/ 0 w 218"/>
                <a:gd name="T5" fmla="*/ 3 h 531"/>
                <a:gd name="T6" fmla="*/ 0 w 218"/>
                <a:gd name="T7" fmla="*/ 3 h 531"/>
                <a:gd name="T8" fmla="*/ 1 w 218"/>
                <a:gd name="T9" fmla="*/ 0 h 5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"/>
                <a:gd name="T16" fmla="*/ 0 h 531"/>
                <a:gd name="T17" fmla="*/ 218 w 218"/>
                <a:gd name="T18" fmla="*/ 531 h 5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" h="531">
                  <a:moveTo>
                    <a:pt x="183" y="0"/>
                  </a:moveTo>
                  <a:lnTo>
                    <a:pt x="218" y="17"/>
                  </a:lnTo>
                  <a:lnTo>
                    <a:pt x="39" y="531"/>
                  </a:lnTo>
                  <a:lnTo>
                    <a:pt x="0" y="522"/>
                  </a:lnTo>
                  <a:lnTo>
                    <a:pt x="183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9" name="Freeform 70">
              <a:extLst>
                <a:ext uri="{FF2B5EF4-FFF2-40B4-BE49-F238E27FC236}">
                  <a16:creationId xmlns:a16="http://schemas.microsoft.com/office/drawing/2014/main" id="{B177EBD1-0657-3F24-8466-D5F377C28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1642"/>
              <a:ext cx="17" cy="92"/>
            </a:xfrm>
            <a:custGeom>
              <a:avLst/>
              <a:gdLst>
                <a:gd name="T0" fmla="*/ 0 w 101"/>
                <a:gd name="T1" fmla="*/ 0 h 549"/>
                <a:gd name="T2" fmla="*/ 1 w 101"/>
                <a:gd name="T3" fmla="*/ 0 h 549"/>
                <a:gd name="T4" fmla="*/ 0 w 101"/>
                <a:gd name="T5" fmla="*/ 3 h 549"/>
                <a:gd name="T6" fmla="*/ 0 w 101"/>
                <a:gd name="T7" fmla="*/ 0 h 5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549"/>
                <a:gd name="T14" fmla="*/ 101 w 101"/>
                <a:gd name="T15" fmla="*/ 549 h 5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549">
                  <a:moveTo>
                    <a:pt x="62" y="0"/>
                  </a:moveTo>
                  <a:lnTo>
                    <a:pt x="101" y="9"/>
                  </a:lnTo>
                  <a:lnTo>
                    <a:pt x="0" y="549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0" name="Freeform 71">
              <a:extLst>
                <a:ext uri="{FF2B5EF4-FFF2-40B4-BE49-F238E27FC236}">
                  <a16:creationId xmlns:a16="http://schemas.microsoft.com/office/drawing/2014/main" id="{61E8A6A4-4A64-1AC9-2489-DE3DD278C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1644"/>
              <a:ext cx="17" cy="90"/>
            </a:xfrm>
            <a:custGeom>
              <a:avLst/>
              <a:gdLst>
                <a:gd name="T0" fmla="*/ 1 w 101"/>
                <a:gd name="T1" fmla="*/ 0 h 540"/>
                <a:gd name="T2" fmla="*/ 0 w 101"/>
                <a:gd name="T3" fmla="*/ 3 h 540"/>
                <a:gd name="T4" fmla="*/ 0 w 101"/>
                <a:gd name="T5" fmla="*/ 3 h 540"/>
                <a:gd name="T6" fmla="*/ 1 w 101"/>
                <a:gd name="T7" fmla="*/ 0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540"/>
                <a:gd name="T14" fmla="*/ 101 w 101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540">
                  <a:moveTo>
                    <a:pt x="101" y="0"/>
                  </a:moveTo>
                  <a:lnTo>
                    <a:pt x="0" y="540"/>
                  </a:lnTo>
                  <a:lnTo>
                    <a:pt x="39" y="54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1" name="Freeform 72">
              <a:extLst>
                <a:ext uri="{FF2B5EF4-FFF2-40B4-BE49-F238E27FC236}">
                  <a16:creationId xmlns:a16="http://schemas.microsoft.com/office/drawing/2014/main" id="{22EC65BE-E5D7-8019-8F90-79D4268DE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1642"/>
              <a:ext cx="17" cy="92"/>
            </a:xfrm>
            <a:custGeom>
              <a:avLst/>
              <a:gdLst>
                <a:gd name="T0" fmla="*/ 0 w 101"/>
                <a:gd name="T1" fmla="*/ 0 h 549"/>
                <a:gd name="T2" fmla="*/ 1 w 101"/>
                <a:gd name="T3" fmla="*/ 0 h 549"/>
                <a:gd name="T4" fmla="*/ 0 w 101"/>
                <a:gd name="T5" fmla="*/ 3 h 549"/>
                <a:gd name="T6" fmla="*/ 0 w 101"/>
                <a:gd name="T7" fmla="*/ 3 h 549"/>
                <a:gd name="T8" fmla="*/ 0 w 101"/>
                <a:gd name="T9" fmla="*/ 0 h 5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549"/>
                <a:gd name="T17" fmla="*/ 101 w 101"/>
                <a:gd name="T18" fmla="*/ 549 h 5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549">
                  <a:moveTo>
                    <a:pt x="62" y="0"/>
                  </a:moveTo>
                  <a:lnTo>
                    <a:pt x="101" y="9"/>
                  </a:lnTo>
                  <a:lnTo>
                    <a:pt x="39" y="549"/>
                  </a:lnTo>
                  <a:lnTo>
                    <a:pt x="0" y="549"/>
                  </a:lnTo>
                  <a:lnTo>
                    <a:pt x="62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2" name="Freeform 73">
              <a:extLst>
                <a:ext uri="{FF2B5EF4-FFF2-40B4-BE49-F238E27FC236}">
                  <a16:creationId xmlns:a16="http://schemas.microsoft.com/office/drawing/2014/main" id="{728377A2-E6E1-B16B-B5AB-0CF30AA9A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1734"/>
              <a:ext cx="10" cy="91"/>
            </a:xfrm>
            <a:custGeom>
              <a:avLst/>
              <a:gdLst>
                <a:gd name="T0" fmla="*/ 0 w 62"/>
                <a:gd name="T1" fmla="*/ 0 h 549"/>
                <a:gd name="T2" fmla="*/ 0 w 62"/>
                <a:gd name="T3" fmla="*/ 0 h 549"/>
                <a:gd name="T4" fmla="*/ 0 w 62"/>
                <a:gd name="T5" fmla="*/ 2 h 549"/>
                <a:gd name="T6" fmla="*/ 0 w 62"/>
                <a:gd name="T7" fmla="*/ 0 h 5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549"/>
                <a:gd name="T14" fmla="*/ 62 w 62"/>
                <a:gd name="T15" fmla="*/ 549 h 5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549">
                  <a:moveTo>
                    <a:pt x="0" y="0"/>
                  </a:moveTo>
                  <a:lnTo>
                    <a:pt x="39" y="0"/>
                  </a:lnTo>
                  <a:lnTo>
                    <a:pt x="62" y="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3" name="Freeform 74">
              <a:extLst>
                <a:ext uri="{FF2B5EF4-FFF2-40B4-BE49-F238E27FC236}">
                  <a16:creationId xmlns:a16="http://schemas.microsoft.com/office/drawing/2014/main" id="{8FFB688C-1171-749D-D65E-1AA2B8B08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1734"/>
              <a:ext cx="10" cy="91"/>
            </a:xfrm>
            <a:custGeom>
              <a:avLst/>
              <a:gdLst>
                <a:gd name="T0" fmla="*/ 0 w 62"/>
                <a:gd name="T1" fmla="*/ 0 h 549"/>
                <a:gd name="T2" fmla="*/ 0 w 62"/>
                <a:gd name="T3" fmla="*/ 2 h 549"/>
                <a:gd name="T4" fmla="*/ 0 w 62"/>
                <a:gd name="T5" fmla="*/ 2 h 549"/>
                <a:gd name="T6" fmla="*/ 0 w 62"/>
                <a:gd name="T7" fmla="*/ 0 h 5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549"/>
                <a:gd name="T14" fmla="*/ 62 w 62"/>
                <a:gd name="T15" fmla="*/ 549 h 5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549">
                  <a:moveTo>
                    <a:pt x="0" y="0"/>
                  </a:moveTo>
                  <a:lnTo>
                    <a:pt x="23" y="549"/>
                  </a:lnTo>
                  <a:lnTo>
                    <a:pt x="62" y="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4" name="Freeform 75">
              <a:extLst>
                <a:ext uri="{FF2B5EF4-FFF2-40B4-BE49-F238E27FC236}">
                  <a16:creationId xmlns:a16="http://schemas.microsoft.com/office/drawing/2014/main" id="{ECC782A9-5161-19E2-6844-BFF6C176C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1734"/>
              <a:ext cx="17" cy="91"/>
            </a:xfrm>
            <a:custGeom>
              <a:avLst/>
              <a:gdLst>
                <a:gd name="T0" fmla="*/ 0 w 101"/>
                <a:gd name="T1" fmla="*/ 0 h 549"/>
                <a:gd name="T2" fmla="*/ 0 w 101"/>
                <a:gd name="T3" fmla="*/ 0 h 549"/>
                <a:gd name="T4" fmla="*/ 1 w 101"/>
                <a:gd name="T5" fmla="*/ 2 h 549"/>
                <a:gd name="T6" fmla="*/ 0 w 101"/>
                <a:gd name="T7" fmla="*/ 2 h 549"/>
                <a:gd name="T8" fmla="*/ 0 w 101"/>
                <a:gd name="T9" fmla="*/ 0 h 5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549"/>
                <a:gd name="T17" fmla="*/ 101 w 101"/>
                <a:gd name="T18" fmla="*/ 549 h 5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549">
                  <a:moveTo>
                    <a:pt x="0" y="0"/>
                  </a:moveTo>
                  <a:lnTo>
                    <a:pt x="39" y="0"/>
                  </a:lnTo>
                  <a:lnTo>
                    <a:pt x="101" y="541"/>
                  </a:lnTo>
                  <a:lnTo>
                    <a:pt x="62" y="549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5" name="Freeform 76">
              <a:extLst>
                <a:ext uri="{FF2B5EF4-FFF2-40B4-BE49-F238E27FC236}">
                  <a16:creationId xmlns:a16="http://schemas.microsoft.com/office/drawing/2014/main" id="{42501EC2-BB64-2443-6018-2796EAE54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1824"/>
              <a:ext cx="31" cy="88"/>
            </a:xfrm>
            <a:custGeom>
              <a:avLst/>
              <a:gdLst>
                <a:gd name="T0" fmla="*/ 0 w 183"/>
                <a:gd name="T1" fmla="*/ 0 h 529"/>
                <a:gd name="T2" fmla="*/ 0 w 183"/>
                <a:gd name="T3" fmla="*/ 0 h 529"/>
                <a:gd name="T4" fmla="*/ 1 w 183"/>
                <a:gd name="T5" fmla="*/ 2 h 529"/>
                <a:gd name="T6" fmla="*/ 0 w 183"/>
                <a:gd name="T7" fmla="*/ 0 h 5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529"/>
                <a:gd name="T14" fmla="*/ 183 w 183"/>
                <a:gd name="T15" fmla="*/ 529 h 5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529">
                  <a:moveTo>
                    <a:pt x="0" y="8"/>
                  </a:moveTo>
                  <a:lnTo>
                    <a:pt x="39" y="0"/>
                  </a:lnTo>
                  <a:lnTo>
                    <a:pt x="183" y="52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6" name="Freeform 77">
              <a:extLst>
                <a:ext uri="{FF2B5EF4-FFF2-40B4-BE49-F238E27FC236}">
                  <a16:creationId xmlns:a16="http://schemas.microsoft.com/office/drawing/2014/main" id="{024135FD-64CA-6C7A-452C-BD57A485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" y="1824"/>
              <a:ext cx="30" cy="88"/>
            </a:xfrm>
            <a:custGeom>
              <a:avLst/>
              <a:gdLst>
                <a:gd name="T0" fmla="*/ 0 w 179"/>
                <a:gd name="T1" fmla="*/ 0 h 529"/>
                <a:gd name="T2" fmla="*/ 1 w 179"/>
                <a:gd name="T3" fmla="*/ 2 h 529"/>
                <a:gd name="T4" fmla="*/ 1 w 179"/>
                <a:gd name="T5" fmla="*/ 2 h 529"/>
                <a:gd name="T6" fmla="*/ 0 w 179"/>
                <a:gd name="T7" fmla="*/ 0 h 5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9"/>
                <a:gd name="T13" fmla="*/ 0 h 529"/>
                <a:gd name="T14" fmla="*/ 179 w 179"/>
                <a:gd name="T15" fmla="*/ 529 h 5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" h="529">
                  <a:moveTo>
                    <a:pt x="0" y="0"/>
                  </a:moveTo>
                  <a:lnTo>
                    <a:pt x="144" y="529"/>
                  </a:lnTo>
                  <a:lnTo>
                    <a:pt x="179" y="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7" name="Freeform 78">
              <a:extLst>
                <a:ext uri="{FF2B5EF4-FFF2-40B4-BE49-F238E27FC236}">
                  <a16:creationId xmlns:a16="http://schemas.microsoft.com/office/drawing/2014/main" id="{86FC9207-537D-F5E0-0EA6-7205E5694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1824"/>
              <a:ext cx="37" cy="88"/>
            </a:xfrm>
            <a:custGeom>
              <a:avLst/>
              <a:gdLst>
                <a:gd name="T0" fmla="*/ 0 w 218"/>
                <a:gd name="T1" fmla="*/ 0 h 529"/>
                <a:gd name="T2" fmla="*/ 0 w 218"/>
                <a:gd name="T3" fmla="*/ 0 h 529"/>
                <a:gd name="T4" fmla="*/ 1 w 218"/>
                <a:gd name="T5" fmla="*/ 2 h 529"/>
                <a:gd name="T6" fmla="*/ 1 w 218"/>
                <a:gd name="T7" fmla="*/ 2 h 529"/>
                <a:gd name="T8" fmla="*/ 0 w 218"/>
                <a:gd name="T9" fmla="*/ 0 h 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"/>
                <a:gd name="T16" fmla="*/ 0 h 529"/>
                <a:gd name="T17" fmla="*/ 218 w 218"/>
                <a:gd name="T18" fmla="*/ 529 h 5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" h="529">
                  <a:moveTo>
                    <a:pt x="0" y="8"/>
                  </a:moveTo>
                  <a:lnTo>
                    <a:pt x="39" y="0"/>
                  </a:lnTo>
                  <a:lnTo>
                    <a:pt x="218" y="512"/>
                  </a:lnTo>
                  <a:lnTo>
                    <a:pt x="183" y="529"/>
                  </a:lnTo>
                  <a:lnTo>
                    <a:pt x="0" y="8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8" name="Freeform 79">
              <a:extLst>
                <a:ext uri="{FF2B5EF4-FFF2-40B4-BE49-F238E27FC236}">
                  <a16:creationId xmlns:a16="http://schemas.microsoft.com/office/drawing/2014/main" id="{129D7EEB-4F8E-7E55-94DF-DA3E98EE9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1909"/>
              <a:ext cx="49" cy="81"/>
            </a:xfrm>
            <a:custGeom>
              <a:avLst/>
              <a:gdLst>
                <a:gd name="T0" fmla="*/ 0 w 293"/>
                <a:gd name="T1" fmla="*/ 0 h 485"/>
                <a:gd name="T2" fmla="*/ 0 w 293"/>
                <a:gd name="T3" fmla="*/ 0 h 485"/>
                <a:gd name="T4" fmla="*/ 1 w 293"/>
                <a:gd name="T5" fmla="*/ 2 h 485"/>
                <a:gd name="T6" fmla="*/ 0 w 293"/>
                <a:gd name="T7" fmla="*/ 0 h 4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485"/>
                <a:gd name="T14" fmla="*/ 293 w 293"/>
                <a:gd name="T15" fmla="*/ 485 h 4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485">
                  <a:moveTo>
                    <a:pt x="0" y="17"/>
                  </a:moveTo>
                  <a:lnTo>
                    <a:pt x="35" y="0"/>
                  </a:lnTo>
                  <a:lnTo>
                    <a:pt x="293" y="48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9" name="Freeform 80">
              <a:extLst>
                <a:ext uri="{FF2B5EF4-FFF2-40B4-BE49-F238E27FC236}">
                  <a16:creationId xmlns:a16="http://schemas.microsoft.com/office/drawing/2014/main" id="{E6624233-929E-8578-8642-54958908D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" y="1909"/>
              <a:ext cx="48" cy="81"/>
            </a:xfrm>
            <a:custGeom>
              <a:avLst/>
              <a:gdLst>
                <a:gd name="T0" fmla="*/ 0 w 289"/>
                <a:gd name="T1" fmla="*/ 0 h 485"/>
                <a:gd name="T2" fmla="*/ 1 w 289"/>
                <a:gd name="T3" fmla="*/ 2 h 485"/>
                <a:gd name="T4" fmla="*/ 1 w 289"/>
                <a:gd name="T5" fmla="*/ 2 h 485"/>
                <a:gd name="T6" fmla="*/ 0 w 289"/>
                <a:gd name="T7" fmla="*/ 0 h 4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9"/>
                <a:gd name="T13" fmla="*/ 0 h 485"/>
                <a:gd name="T14" fmla="*/ 289 w 289"/>
                <a:gd name="T15" fmla="*/ 485 h 4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9" h="485">
                  <a:moveTo>
                    <a:pt x="0" y="0"/>
                  </a:moveTo>
                  <a:lnTo>
                    <a:pt x="258" y="485"/>
                  </a:lnTo>
                  <a:lnTo>
                    <a:pt x="289" y="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0" name="Freeform 81">
              <a:extLst>
                <a:ext uri="{FF2B5EF4-FFF2-40B4-BE49-F238E27FC236}">
                  <a16:creationId xmlns:a16="http://schemas.microsoft.com/office/drawing/2014/main" id="{D5A3BB9A-67F6-2821-82C9-F8D9A84BC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1909"/>
              <a:ext cx="54" cy="81"/>
            </a:xfrm>
            <a:custGeom>
              <a:avLst/>
              <a:gdLst>
                <a:gd name="T0" fmla="*/ 0 w 324"/>
                <a:gd name="T1" fmla="*/ 0 h 485"/>
                <a:gd name="T2" fmla="*/ 0 w 324"/>
                <a:gd name="T3" fmla="*/ 0 h 485"/>
                <a:gd name="T4" fmla="*/ 2 w 324"/>
                <a:gd name="T5" fmla="*/ 2 h 485"/>
                <a:gd name="T6" fmla="*/ 1 w 324"/>
                <a:gd name="T7" fmla="*/ 2 h 485"/>
                <a:gd name="T8" fmla="*/ 0 w 324"/>
                <a:gd name="T9" fmla="*/ 0 h 4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4"/>
                <a:gd name="T16" fmla="*/ 0 h 485"/>
                <a:gd name="T17" fmla="*/ 324 w 324"/>
                <a:gd name="T18" fmla="*/ 485 h 4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4" h="485">
                  <a:moveTo>
                    <a:pt x="0" y="17"/>
                  </a:moveTo>
                  <a:lnTo>
                    <a:pt x="35" y="0"/>
                  </a:lnTo>
                  <a:lnTo>
                    <a:pt x="324" y="461"/>
                  </a:lnTo>
                  <a:lnTo>
                    <a:pt x="293" y="485"/>
                  </a:lnTo>
                  <a:lnTo>
                    <a:pt x="0" y="17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1" name="Freeform 82">
              <a:extLst>
                <a:ext uri="{FF2B5EF4-FFF2-40B4-BE49-F238E27FC236}">
                  <a16:creationId xmlns:a16="http://schemas.microsoft.com/office/drawing/2014/main" id="{F7B6DAED-BFE0-461D-9128-CF9E99482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" y="1986"/>
              <a:ext cx="65" cy="69"/>
            </a:xfrm>
            <a:custGeom>
              <a:avLst/>
              <a:gdLst>
                <a:gd name="T0" fmla="*/ 0 w 391"/>
                <a:gd name="T1" fmla="*/ 0 h 415"/>
                <a:gd name="T2" fmla="*/ 0 w 391"/>
                <a:gd name="T3" fmla="*/ 0 h 415"/>
                <a:gd name="T4" fmla="*/ 2 w 391"/>
                <a:gd name="T5" fmla="*/ 2 h 415"/>
                <a:gd name="T6" fmla="*/ 0 w 391"/>
                <a:gd name="T7" fmla="*/ 0 h 4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1"/>
                <a:gd name="T13" fmla="*/ 0 h 415"/>
                <a:gd name="T14" fmla="*/ 391 w 391"/>
                <a:gd name="T15" fmla="*/ 415 h 4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1" h="415">
                  <a:moveTo>
                    <a:pt x="0" y="24"/>
                  </a:moveTo>
                  <a:lnTo>
                    <a:pt x="31" y="0"/>
                  </a:lnTo>
                  <a:lnTo>
                    <a:pt x="391" y="41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2" name="Freeform 83">
              <a:extLst>
                <a:ext uri="{FF2B5EF4-FFF2-40B4-BE49-F238E27FC236}">
                  <a16:creationId xmlns:a16="http://schemas.microsoft.com/office/drawing/2014/main" id="{75791BBD-33C7-FC89-5994-C09BAE454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" y="1986"/>
              <a:ext cx="64" cy="69"/>
            </a:xfrm>
            <a:custGeom>
              <a:avLst/>
              <a:gdLst>
                <a:gd name="T0" fmla="*/ 0 w 384"/>
                <a:gd name="T1" fmla="*/ 0 h 415"/>
                <a:gd name="T2" fmla="*/ 2 w 384"/>
                <a:gd name="T3" fmla="*/ 2 h 415"/>
                <a:gd name="T4" fmla="*/ 2 w 384"/>
                <a:gd name="T5" fmla="*/ 2 h 415"/>
                <a:gd name="T6" fmla="*/ 0 w 384"/>
                <a:gd name="T7" fmla="*/ 0 h 4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415"/>
                <a:gd name="T14" fmla="*/ 384 w 384"/>
                <a:gd name="T15" fmla="*/ 415 h 4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415">
                  <a:moveTo>
                    <a:pt x="0" y="0"/>
                  </a:moveTo>
                  <a:lnTo>
                    <a:pt x="360" y="415"/>
                  </a:lnTo>
                  <a:lnTo>
                    <a:pt x="384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3" name="Freeform 84">
              <a:extLst>
                <a:ext uri="{FF2B5EF4-FFF2-40B4-BE49-F238E27FC236}">
                  <a16:creationId xmlns:a16="http://schemas.microsoft.com/office/drawing/2014/main" id="{7A467335-09C2-61BA-087B-0980F86A2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" y="1986"/>
              <a:ext cx="69" cy="69"/>
            </a:xfrm>
            <a:custGeom>
              <a:avLst/>
              <a:gdLst>
                <a:gd name="T0" fmla="*/ 0 w 415"/>
                <a:gd name="T1" fmla="*/ 0 h 415"/>
                <a:gd name="T2" fmla="*/ 0 w 415"/>
                <a:gd name="T3" fmla="*/ 0 h 415"/>
                <a:gd name="T4" fmla="*/ 2 w 415"/>
                <a:gd name="T5" fmla="*/ 2 h 415"/>
                <a:gd name="T6" fmla="*/ 2 w 415"/>
                <a:gd name="T7" fmla="*/ 2 h 415"/>
                <a:gd name="T8" fmla="*/ 0 w 415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5"/>
                <a:gd name="T16" fmla="*/ 0 h 415"/>
                <a:gd name="T17" fmla="*/ 415 w 415"/>
                <a:gd name="T18" fmla="*/ 415 h 4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5" h="415">
                  <a:moveTo>
                    <a:pt x="0" y="24"/>
                  </a:moveTo>
                  <a:lnTo>
                    <a:pt x="31" y="0"/>
                  </a:lnTo>
                  <a:lnTo>
                    <a:pt x="415" y="384"/>
                  </a:lnTo>
                  <a:lnTo>
                    <a:pt x="391" y="415"/>
                  </a:lnTo>
                  <a:lnTo>
                    <a:pt x="0" y="2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4" name="Freeform 85">
              <a:extLst>
                <a:ext uri="{FF2B5EF4-FFF2-40B4-BE49-F238E27FC236}">
                  <a16:creationId xmlns:a16="http://schemas.microsoft.com/office/drawing/2014/main" id="{F214FB30-D85B-2E01-42B1-FA5C9A9D4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2050"/>
              <a:ext cx="78" cy="54"/>
            </a:xfrm>
            <a:custGeom>
              <a:avLst/>
              <a:gdLst>
                <a:gd name="T0" fmla="*/ 0 w 467"/>
                <a:gd name="T1" fmla="*/ 0 h 325"/>
                <a:gd name="T2" fmla="*/ 0 w 467"/>
                <a:gd name="T3" fmla="*/ 0 h 325"/>
                <a:gd name="T4" fmla="*/ 2 w 467"/>
                <a:gd name="T5" fmla="*/ 1 h 325"/>
                <a:gd name="T6" fmla="*/ 0 w 467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7"/>
                <a:gd name="T13" fmla="*/ 0 h 325"/>
                <a:gd name="T14" fmla="*/ 467 w 467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7" h="325">
                  <a:moveTo>
                    <a:pt x="0" y="31"/>
                  </a:moveTo>
                  <a:lnTo>
                    <a:pt x="24" y="0"/>
                  </a:lnTo>
                  <a:lnTo>
                    <a:pt x="467" y="32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5" name="Freeform 86">
              <a:extLst>
                <a:ext uri="{FF2B5EF4-FFF2-40B4-BE49-F238E27FC236}">
                  <a16:creationId xmlns:a16="http://schemas.microsoft.com/office/drawing/2014/main" id="{FC7B291A-0491-AE8D-B3CC-58BBF9178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" y="2050"/>
              <a:ext cx="77" cy="54"/>
            </a:xfrm>
            <a:custGeom>
              <a:avLst/>
              <a:gdLst>
                <a:gd name="T0" fmla="*/ 0 w 461"/>
                <a:gd name="T1" fmla="*/ 0 h 325"/>
                <a:gd name="T2" fmla="*/ 2 w 461"/>
                <a:gd name="T3" fmla="*/ 1 h 325"/>
                <a:gd name="T4" fmla="*/ 2 w 461"/>
                <a:gd name="T5" fmla="*/ 1 h 325"/>
                <a:gd name="T6" fmla="*/ 0 w 461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1"/>
                <a:gd name="T13" fmla="*/ 0 h 325"/>
                <a:gd name="T14" fmla="*/ 461 w 461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1" h="325">
                  <a:moveTo>
                    <a:pt x="0" y="0"/>
                  </a:moveTo>
                  <a:lnTo>
                    <a:pt x="443" y="325"/>
                  </a:lnTo>
                  <a:lnTo>
                    <a:pt x="461" y="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6" name="Freeform 87">
              <a:extLst>
                <a:ext uri="{FF2B5EF4-FFF2-40B4-BE49-F238E27FC236}">
                  <a16:creationId xmlns:a16="http://schemas.microsoft.com/office/drawing/2014/main" id="{09C2932C-5D0D-EB3B-0011-1735FEE4A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2050"/>
              <a:ext cx="81" cy="54"/>
            </a:xfrm>
            <a:custGeom>
              <a:avLst/>
              <a:gdLst>
                <a:gd name="T0" fmla="*/ 0 w 485"/>
                <a:gd name="T1" fmla="*/ 0 h 325"/>
                <a:gd name="T2" fmla="*/ 0 w 485"/>
                <a:gd name="T3" fmla="*/ 0 h 325"/>
                <a:gd name="T4" fmla="*/ 2 w 485"/>
                <a:gd name="T5" fmla="*/ 1 h 325"/>
                <a:gd name="T6" fmla="*/ 2 w 485"/>
                <a:gd name="T7" fmla="*/ 1 h 325"/>
                <a:gd name="T8" fmla="*/ 0 w 485"/>
                <a:gd name="T9" fmla="*/ 0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5"/>
                <a:gd name="T16" fmla="*/ 0 h 325"/>
                <a:gd name="T17" fmla="*/ 485 w 485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5" h="325">
                  <a:moveTo>
                    <a:pt x="0" y="31"/>
                  </a:moveTo>
                  <a:lnTo>
                    <a:pt x="24" y="0"/>
                  </a:lnTo>
                  <a:lnTo>
                    <a:pt x="485" y="291"/>
                  </a:lnTo>
                  <a:lnTo>
                    <a:pt x="467" y="325"/>
                  </a:lnTo>
                  <a:lnTo>
                    <a:pt x="0" y="31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7" name="Freeform 88">
              <a:extLst>
                <a:ext uri="{FF2B5EF4-FFF2-40B4-BE49-F238E27FC236}">
                  <a16:creationId xmlns:a16="http://schemas.microsoft.com/office/drawing/2014/main" id="{E3AEB3F9-ECC1-215C-B23C-E17B3F03B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" y="2099"/>
              <a:ext cx="87" cy="36"/>
            </a:xfrm>
            <a:custGeom>
              <a:avLst/>
              <a:gdLst>
                <a:gd name="T0" fmla="*/ 0 w 522"/>
                <a:gd name="T1" fmla="*/ 0 h 217"/>
                <a:gd name="T2" fmla="*/ 0 w 522"/>
                <a:gd name="T3" fmla="*/ 0 h 217"/>
                <a:gd name="T4" fmla="*/ 2 w 522"/>
                <a:gd name="T5" fmla="*/ 1 h 217"/>
                <a:gd name="T6" fmla="*/ 0 w 522"/>
                <a:gd name="T7" fmla="*/ 0 h 2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2"/>
                <a:gd name="T13" fmla="*/ 0 h 217"/>
                <a:gd name="T14" fmla="*/ 522 w 522"/>
                <a:gd name="T15" fmla="*/ 217 h 2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2" h="217">
                  <a:moveTo>
                    <a:pt x="0" y="34"/>
                  </a:moveTo>
                  <a:lnTo>
                    <a:pt x="18" y="0"/>
                  </a:lnTo>
                  <a:lnTo>
                    <a:pt x="522" y="21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8" name="Freeform 89">
              <a:extLst>
                <a:ext uri="{FF2B5EF4-FFF2-40B4-BE49-F238E27FC236}">
                  <a16:creationId xmlns:a16="http://schemas.microsoft.com/office/drawing/2014/main" id="{4B7746F0-FF72-5303-8540-47CFACEE8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" y="2099"/>
              <a:ext cx="85" cy="36"/>
            </a:xfrm>
            <a:custGeom>
              <a:avLst/>
              <a:gdLst>
                <a:gd name="T0" fmla="*/ 0 w 512"/>
                <a:gd name="T1" fmla="*/ 0 h 217"/>
                <a:gd name="T2" fmla="*/ 2 w 512"/>
                <a:gd name="T3" fmla="*/ 1 h 217"/>
                <a:gd name="T4" fmla="*/ 2 w 512"/>
                <a:gd name="T5" fmla="*/ 1 h 217"/>
                <a:gd name="T6" fmla="*/ 0 w 512"/>
                <a:gd name="T7" fmla="*/ 0 h 2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2"/>
                <a:gd name="T13" fmla="*/ 0 h 217"/>
                <a:gd name="T14" fmla="*/ 512 w 512"/>
                <a:gd name="T15" fmla="*/ 217 h 2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2" h="217">
                  <a:moveTo>
                    <a:pt x="0" y="0"/>
                  </a:moveTo>
                  <a:lnTo>
                    <a:pt x="504" y="217"/>
                  </a:lnTo>
                  <a:lnTo>
                    <a:pt x="512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9" name="Freeform 90">
              <a:extLst>
                <a:ext uri="{FF2B5EF4-FFF2-40B4-BE49-F238E27FC236}">
                  <a16:creationId xmlns:a16="http://schemas.microsoft.com/office/drawing/2014/main" id="{5B92C6A6-9B5D-4BFD-38BA-C160C1C52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" y="2099"/>
              <a:ext cx="88" cy="36"/>
            </a:xfrm>
            <a:custGeom>
              <a:avLst/>
              <a:gdLst>
                <a:gd name="T0" fmla="*/ 0 w 530"/>
                <a:gd name="T1" fmla="*/ 0 h 217"/>
                <a:gd name="T2" fmla="*/ 0 w 530"/>
                <a:gd name="T3" fmla="*/ 0 h 217"/>
                <a:gd name="T4" fmla="*/ 2 w 530"/>
                <a:gd name="T5" fmla="*/ 1 h 217"/>
                <a:gd name="T6" fmla="*/ 2 w 530"/>
                <a:gd name="T7" fmla="*/ 1 h 217"/>
                <a:gd name="T8" fmla="*/ 0 w 530"/>
                <a:gd name="T9" fmla="*/ 0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0"/>
                <a:gd name="T16" fmla="*/ 0 h 217"/>
                <a:gd name="T17" fmla="*/ 530 w 530"/>
                <a:gd name="T18" fmla="*/ 217 h 2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0" h="217">
                  <a:moveTo>
                    <a:pt x="0" y="34"/>
                  </a:moveTo>
                  <a:lnTo>
                    <a:pt x="18" y="0"/>
                  </a:lnTo>
                  <a:lnTo>
                    <a:pt x="530" y="178"/>
                  </a:lnTo>
                  <a:lnTo>
                    <a:pt x="522" y="217"/>
                  </a:lnTo>
                  <a:lnTo>
                    <a:pt x="0" y="3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0" name="Freeform 91">
              <a:extLst>
                <a:ext uri="{FF2B5EF4-FFF2-40B4-BE49-F238E27FC236}">
                  <a16:creationId xmlns:a16="http://schemas.microsoft.com/office/drawing/2014/main" id="{01CC7A9D-F8BF-6BD3-F2FF-0ED13E93D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128"/>
              <a:ext cx="91" cy="17"/>
            </a:xfrm>
            <a:custGeom>
              <a:avLst/>
              <a:gdLst>
                <a:gd name="T0" fmla="*/ 0 w 548"/>
                <a:gd name="T1" fmla="*/ 0 h 101"/>
                <a:gd name="T2" fmla="*/ 0 w 548"/>
                <a:gd name="T3" fmla="*/ 0 h 101"/>
                <a:gd name="T4" fmla="*/ 2 w 548"/>
                <a:gd name="T5" fmla="*/ 1 h 101"/>
                <a:gd name="T6" fmla="*/ 0 w 548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8"/>
                <a:gd name="T13" fmla="*/ 0 h 101"/>
                <a:gd name="T14" fmla="*/ 548 w 548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8" h="101">
                  <a:moveTo>
                    <a:pt x="0" y="39"/>
                  </a:moveTo>
                  <a:lnTo>
                    <a:pt x="8" y="0"/>
                  </a:lnTo>
                  <a:lnTo>
                    <a:pt x="548" y="10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1" name="Freeform 92">
              <a:extLst>
                <a:ext uri="{FF2B5EF4-FFF2-40B4-BE49-F238E27FC236}">
                  <a16:creationId xmlns:a16="http://schemas.microsoft.com/office/drawing/2014/main" id="{05B52358-B1B7-3D2D-8A92-8C944845F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2128"/>
              <a:ext cx="90" cy="17"/>
            </a:xfrm>
            <a:custGeom>
              <a:avLst/>
              <a:gdLst>
                <a:gd name="T0" fmla="*/ 0 w 540"/>
                <a:gd name="T1" fmla="*/ 0 h 101"/>
                <a:gd name="T2" fmla="*/ 3 w 540"/>
                <a:gd name="T3" fmla="*/ 1 h 101"/>
                <a:gd name="T4" fmla="*/ 3 w 540"/>
                <a:gd name="T5" fmla="*/ 0 h 101"/>
                <a:gd name="T6" fmla="*/ 0 w 540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101"/>
                <a:gd name="T14" fmla="*/ 540 w 540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101">
                  <a:moveTo>
                    <a:pt x="0" y="0"/>
                  </a:moveTo>
                  <a:lnTo>
                    <a:pt x="540" y="101"/>
                  </a:lnTo>
                  <a:lnTo>
                    <a:pt x="54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2" name="Freeform 93">
              <a:extLst>
                <a:ext uri="{FF2B5EF4-FFF2-40B4-BE49-F238E27FC236}">
                  <a16:creationId xmlns:a16="http://schemas.microsoft.com/office/drawing/2014/main" id="{A1B1710E-EBB1-2C31-FA73-B22FBFBCC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128"/>
              <a:ext cx="91" cy="17"/>
            </a:xfrm>
            <a:custGeom>
              <a:avLst/>
              <a:gdLst>
                <a:gd name="T0" fmla="*/ 0 w 548"/>
                <a:gd name="T1" fmla="*/ 0 h 101"/>
                <a:gd name="T2" fmla="*/ 0 w 548"/>
                <a:gd name="T3" fmla="*/ 0 h 101"/>
                <a:gd name="T4" fmla="*/ 2 w 548"/>
                <a:gd name="T5" fmla="*/ 0 h 101"/>
                <a:gd name="T6" fmla="*/ 2 w 548"/>
                <a:gd name="T7" fmla="*/ 1 h 101"/>
                <a:gd name="T8" fmla="*/ 0 w 548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8"/>
                <a:gd name="T16" fmla="*/ 0 h 101"/>
                <a:gd name="T17" fmla="*/ 548 w 548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8" h="101">
                  <a:moveTo>
                    <a:pt x="0" y="39"/>
                  </a:moveTo>
                  <a:lnTo>
                    <a:pt x="8" y="0"/>
                  </a:lnTo>
                  <a:lnTo>
                    <a:pt x="548" y="62"/>
                  </a:lnTo>
                  <a:lnTo>
                    <a:pt x="548" y="101"/>
                  </a:lnTo>
                  <a:lnTo>
                    <a:pt x="0" y="39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3" name="Freeform 94">
              <a:extLst>
                <a:ext uri="{FF2B5EF4-FFF2-40B4-BE49-F238E27FC236}">
                  <a16:creationId xmlns:a16="http://schemas.microsoft.com/office/drawing/2014/main" id="{D5FA3822-9EE0-BC4E-521B-A54037050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2135"/>
              <a:ext cx="91" cy="10"/>
            </a:xfrm>
            <a:custGeom>
              <a:avLst/>
              <a:gdLst>
                <a:gd name="T0" fmla="*/ 0 w 548"/>
                <a:gd name="T1" fmla="*/ 0 h 62"/>
                <a:gd name="T2" fmla="*/ 0 w 548"/>
                <a:gd name="T3" fmla="*/ 0 h 62"/>
                <a:gd name="T4" fmla="*/ 2 w 548"/>
                <a:gd name="T5" fmla="*/ 0 h 62"/>
                <a:gd name="T6" fmla="*/ 0 w 548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8"/>
                <a:gd name="T13" fmla="*/ 0 h 62"/>
                <a:gd name="T14" fmla="*/ 548 w 54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8" h="62">
                  <a:moveTo>
                    <a:pt x="0" y="62"/>
                  </a:moveTo>
                  <a:lnTo>
                    <a:pt x="0" y="23"/>
                  </a:lnTo>
                  <a:lnTo>
                    <a:pt x="548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4" name="Freeform 95">
              <a:extLst>
                <a:ext uri="{FF2B5EF4-FFF2-40B4-BE49-F238E27FC236}">
                  <a16:creationId xmlns:a16="http://schemas.microsoft.com/office/drawing/2014/main" id="{3C7FC6C8-5B43-662F-1505-F30712C7D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2128"/>
              <a:ext cx="91" cy="11"/>
            </a:xfrm>
            <a:custGeom>
              <a:avLst/>
              <a:gdLst>
                <a:gd name="T0" fmla="*/ 0 w 548"/>
                <a:gd name="T1" fmla="*/ 0 h 62"/>
                <a:gd name="T2" fmla="*/ 2 w 548"/>
                <a:gd name="T3" fmla="*/ 0 h 62"/>
                <a:gd name="T4" fmla="*/ 2 w 548"/>
                <a:gd name="T5" fmla="*/ 0 h 62"/>
                <a:gd name="T6" fmla="*/ 0 w 548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8"/>
                <a:gd name="T13" fmla="*/ 0 h 62"/>
                <a:gd name="T14" fmla="*/ 548 w 54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8" h="62">
                  <a:moveTo>
                    <a:pt x="0" y="62"/>
                  </a:moveTo>
                  <a:lnTo>
                    <a:pt x="548" y="39"/>
                  </a:lnTo>
                  <a:lnTo>
                    <a:pt x="540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5" name="Freeform 96">
              <a:extLst>
                <a:ext uri="{FF2B5EF4-FFF2-40B4-BE49-F238E27FC236}">
                  <a16:creationId xmlns:a16="http://schemas.microsoft.com/office/drawing/2014/main" id="{583795DA-6C72-88D0-3926-E59A7713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2128"/>
              <a:ext cx="91" cy="17"/>
            </a:xfrm>
            <a:custGeom>
              <a:avLst/>
              <a:gdLst>
                <a:gd name="T0" fmla="*/ 0 w 548"/>
                <a:gd name="T1" fmla="*/ 1 h 101"/>
                <a:gd name="T2" fmla="*/ 0 w 548"/>
                <a:gd name="T3" fmla="*/ 0 h 101"/>
                <a:gd name="T4" fmla="*/ 2 w 548"/>
                <a:gd name="T5" fmla="*/ 0 h 101"/>
                <a:gd name="T6" fmla="*/ 2 w 548"/>
                <a:gd name="T7" fmla="*/ 0 h 101"/>
                <a:gd name="T8" fmla="*/ 0 w 548"/>
                <a:gd name="T9" fmla="*/ 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8"/>
                <a:gd name="T16" fmla="*/ 0 h 101"/>
                <a:gd name="T17" fmla="*/ 548 w 548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8" h="101">
                  <a:moveTo>
                    <a:pt x="0" y="101"/>
                  </a:moveTo>
                  <a:lnTo>
                    <a:pt x="0" y="62"/>
                  </a:lnTo>
                  <a:lnTo>
                    <a:pt x="540" y="0"/>
                  </a:lnTo>
                  <a:lnTo>
                    <a:pt x="548" y="39"/>
                  </a:lnTo>
                  <a:lnTo>
                    <a:pt x="0" y="101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6" name="Freeform 97">
              <a:extLst>
                <a:ext uri="{FF2B5EF4-FFF2-40B4-BE49-F238E27FC236}">
                  <a16:creationId xmlns:a16="http://schemas.microsoft.com/office/drawing/2014/main" id="{DFAFDCA2-A139-BB89-AAB1-BDE45CF97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2104"/>
              <a:ext cx="88" cy="31"/>
            </a:xfrm>
            <a:custGeom>
              <a:avLst/>
              <a:gdLst>
                <a:gd name="T0" fmla="*/ 0 w 529"/>
                <a:gd name="T1" fmla="*/ 1 h 183"/>
                <a:gd name="T2" fmla="*/ 0 w 529"/>
                <a:gd name="T3" fmla="*/ 1 h 183"/>
                <a:gd name="T4" fmla="*/ 2 w 529"/>
                <a:gd name="T5" fmla="*/ 0 h 183"/>
                <a:gd name="T6" fmla="*/ 0 w 529"/>
                <a:gd name="T7" fmla="*/ 1 h 1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9"/>
                <a:gd name="T13" fmla="*/ 0 h 183"/>
                <a:gd name="T14" fmla="*/ 529 w 529"/>
                <a:gd name="T15" fmla="*/ 183 h 1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9" h="183">
                  <a:moveTo>
                    <a:pt x="8" y="183"/>
                  </a:moveTo>
                  <a:lnTo>
                    <a:pt x="0" y="144"/>
                  </a:lnTo>
                  <a:lnTo>
                    <a:pt x="529" y="0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7" name="Freeform 98">
              <a:extLst>
                <a:ext uri="{FF2B5EF4-FFF2-40B4-BE49-F238E27FC236}">
                  <a16:creationId xmlns:a16="http://schemas.microsoft.com/office/drawing/2014/main" id="{EAF608D5-B483-4449-095C-C14EFE86E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2099"/>
              <a:ext cx="88" cy="29"/>
            </a:xfrm>
            <a:custGeom>
              <a:avLst/>
              <a:gdLst>
                <a:gd name="T0" fmla="*/ 0 w 529"/>
                <a:gd name="T1" fmla="*/ 1 h 178"/>
                <a:gd name="T2" fmla="*/ 2 w 529"/>
                <a:gd name="T3" fmla="*/ 0 h 178"/>
                <a:gd name="T4" fmla="*/ 2 w 529"/>
                <a:gd name="T5" fmla="*/ 0 h 178"/>
                <a:gd name="T6" fmla="*/ 0 w 529"/>
                <a:gd name="T7" fmla="*/ 1 h 1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9"/>
                <a:gd name="T13" fmla="*/ 0 h 178"/>
                <a:gd name="T14" fmla="*/ 529 w 529"/>
                <a:gd name="T15" fmla="*/ 178 h 1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9" h="178">
                  <a:moveTo>
                    <a:pt x="0" y="178"/>
                  </a:moveTo>
                  <a:lnTo>
                    <a:pt x="529" y="34"/>
                  </a:lnTo>
                  <a:lnTo>
                    <a:pt x="512" y="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8" name="Freeform 99">
              <a:extLst>
                <a:ext uri="{FF2B5EF4-FFF2-40B4-BE49-F238E27FC236}">
                  <a16:creationId xmlns:a16="http://schemas.microsoft.com/office/drawing/2014/main" id="{60C586BC-B4AC-69F4-28DE-163BCB820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2099"/>
              <a:ext cx="88" cy="36"/>
            </a:xfrm>
            <a:custGeom>
              <a:avLst/>
              <a:gdLst>
                <a:gd name="T0" fmla="*/ 0 w 529"/>
                <a:gd name="T1" fmla="*/ 1 h 217"/>
                <a:gd name="T2" fmla="*/ 0 w 529"/>
                <a:gd name="T3" fmla="*/ 1 h 217"/>
                <a:gd name="T4" fmla="*/ 2 w 529"/>
                <a:gd name="T5" fmla="*/ 0 h 217"/>
                <a:gd name="T6" fmla="*/ 2 w 529"/>
                <a:gd name="T7" fmla="*/ 0 h 217"/>
                <a:gd name="T8" fmla="*/ 0 w 529"/>
                <a:gd name="T9" fmla="*/ 1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9"/>
                <a:gd name="T16" fmla="*/ 0 h 217"/>
                <a:gd name="T17" fmla="*/ 529 w 529"/>
                <a:gd name="T18" fmla="*/ 217 h 2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9" h="217">
                  <a:moveTo>
                    <a:pt x="8" y="217"/>
                  </a:moveTo>
                  <a:lnTo>
                    <a:pt x="0" y="178"/>
                  </a:lnTo>
                  <a:lnTo>
                    <a:pt x="512" y="0"/>
                  </a:lnTo>
                  <a:lnTo>
                    <a:pt x="529" y="34"/>
                  </a:lnTo>
                  <a:lnTo>
                    <a:pt x="8" y="217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9" name="Freeform 100">
              <a:extLst>
                <a:ext uri="{FF2B5EF4-FFF2-40B4-BE49-F238E27FC236}">
                  <a16:creationId xmlns:a16="http://schemas.microsoft.com/office/drawing/2014/main" id="{AD35D721-60F6-6746-3846-7E7CE3B27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2055"/>
              <a:ext cx="81" cy="49"/>
            </a:xfrm>
            <a:custGeom>
              <a:avLst/>
              <a:gdLst>
                <a:gd name="T0" fmla="*/ 0 w 484"/>
                <a:gd name="T1" fmla="*/ 1 h 294"/>
                <a:gd name="T2" fmla="*/ 0 w 484"/>
                <a:gd name="T3" fmla="*/ 1 h 294"/>
                <a:gd name="T4" fmla="*/ 2 w 484"/>
                <a:gd name="T5" fmla="*/ 0 h 294"/>
                <a:gd name="T6" fmla="*/ 0 w 484"/>
                <a:gd name="T7" fmla="*/ 1 h 2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4"/>
                <a:gd name="T13" fmla="*/ 0 h 294"/>
                <a:gd name="T14" fmla="*/ 484 w 484"/>
                <a:gd name="T15" fmla="*/ 294 h 2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4" h="294">
                  <a:moveTo>
                    <a:pt x="17" y="294"/>
                  </a:moveTo>
                  <a:lnTo>
                    <a:pt x="0" y="260"/>
                  </a:lnTo>
                  <a:lnTo>
                    <a:pt x="484" y="0"/>
                  </a:lnTo>
                  <a:lnTo>
                    <a:pt x="17" y="294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0" name="Freeform 101">
              <a:extLst>
                <a:ext uri="{FF2B5EF4-FFF2-40B4-BE49-F238E27FC236}">
                  <a16:creationId xmlns:a16="http://schemas.microsoft.com/office/drawing/2014/main" id="{05496E3C-DDEC-4129-56E6-83EE9B856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2050"/>
              <a:ext cx="81" cy="49"/>
            </a:xfrm>
            <a:custGeom>
              <a:avLst/>
              <a:gdLst>
                <a:gd name="T0" fmla="*/ 0 w 484"/>
                <a:gd name="T1" fmla="*/ 1 h 291"/>
                <a:gd name="T2" fmla="*/ 2 w 484"/>
                <a:gd name="T3" fmla="*/ 0 h 291"/>
                <a:gd name="T4" fmla="*/ 2 w 484"/>
                <a:gd name="T5" fmla="*/ 0 h 291"/>
                <a:gd name="T6" fmla="*/ 0 w 484"/>
                <a:gd name="T7" fmla="*/ 1 h 2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4"/>
                <a:gd name="T13" fmla="*/ 0 h 291"/>
                <a:gd name="T14" fmla="*/ 484 w 484"/>
                <a:gd name="T15" fmla="*/ 291 h 2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4" h="291">
                  <a:moveTo>
                    <a:pt x="0" y="291"/>
                  </a:moveTo>
                  <a:lnTo>
                    <a:pt x="484" y="31"/>
                  </a:lnTo>
                  <a:lnTo>
                    <a:pt x="460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1" name="Freeform 102">
              <a:extLst>
                <a:ext uri="{FF2B5EF4-FFF2-40B4-BE49-F238E27FC236}">
                  <a16:creationId xmlns:a16="http://schemas.microsoft.com/office/drawing/2014/main" id="{7DFAB28A-D92D-D34A-2981-2EAE4D383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2050"/>
              <a:ext cx="81" cy="54"/>
            </a:xfrm>
            <a:custGeom>
              <a:avLst/>
              <a:gdLst>
                <a:gd name="T0" fmla="*/ 0 w 484"/>
                <a:gd name="T1" fmla="*/ 1 h 325"/>
                <a:gd name="T2" fmla="*/ 0 w 484"/>
                <a:gd name="T3" fmla="*/ 1 h 325"/>
                <a:gd name="T4" fmla="*/ 2 w 484"/>
                <a:gd name="T5" fmla="*/ 0 h 325"/>
                <a:gd name="T6" fmla="*/ 2 w 484"/>
                <a:gd name="T7" fmla="*/ 0 h 325"/>
                <a:gd name="T8" fmla="*/ 0 w 484"/>
                <a:gd name="T9" fmla="*/ 1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4"/>
                <a:gd name="T16" fmla="*/ 0 h 325"/>
                <a:gd name="T17" fmla="*/ 484 w 484"/>
                <a:gd name="T18" fmla="*/ 325 h 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4" h="325">
                  <a:moveTo>
                    <a:pt x="17" y="325"/>
                  </a:moveTo>
                  <a:lnTo>
                    <a:pt x="0" y="291"/>
                  </a:lnTo>
                  <a:lnTo>
                    <a:pt x="460" y="0"/>
                  </a:lnTo>
                  <a:lnTo>
                    <a:pt x="484" y="31"/>
                  </a:lnTo>
                  <a:lnTo>
                    <a:pt x="17" y="32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2" name="Freeform 103">
              <a:extLst>
                <a:ext uri="{FF2B5EF4-FFF2-40B4-BE49-F238E27FC236}">
                  <a16:creationId xmlns:a16="http://schemas.microsoft.com/office/drawing/2014/main" id="{01F22CB6-40BC-D927-A5C1-A66512B08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" y="1990"/>
              <a:ext cx="69" cy="65"/>
            </a:xfrm>
            <a:custGeom>
              <a:avLst/>
              <a:gdLst>
                <a:gd name="T0" fmla="*/ 0 w 415"/>
                <a:gd name="T1" fmla="*/ 2 h 391"/>
                <a:gd name="T2" fmla="*/ 0 w 415"/>
                <a:gd name="T3" fmla="*/ 2 h 391"/>
                <a:gd name="T4" fmla="*/ 2 w 415"/>
                <a:gd name="T5" fmla="*/ 0 h 391"/>
                <a:gd name="T6" fmla="*/ 0 w 415"/>
                <a:gd name="T7" fmla="*/ 2 h 3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391"/>
                <a:gd name="T14" fmla="*/ 415 w 415"/>
                <a:gd name="T15" fmla="*/ 391 h 3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391">
                  <a:moveTo>
                    <a:pt x="24" y="391"/>
                  </a:moveTo>
                  <a:lnTo>
                    <a:pt x="0" y="360"/>
                  </a:lnTo>
                  <a:lnTo>
                    <a:pt x="415" y="0"/>
                  </a:lnTo>
                  <a:lnTo>
                    <a:pt x="24" y="391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3" name="Freeform 104">
              <a:extLst>
                <a:ext uri="{FF2B5EF4-FFF2-40B4-BE49-F238E27FC236}">
                  <a16:creationId xmlns:a16="http://schemas.microsoft.com/office/drawing/2014/main" id="{4533EB1D-AFC6-C293-B004-B60809CAA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" y="1986"/>
              <a:ext cx="69" cy="64"/>
            </a:xfrm>
            <a:custGeom>
              <a:avLst/>
              <a:gdLst>
                <a:gd name="T0" fmla="*/ 0 w 415"/>
                <a:gd name="T1" fmla="*/ 2 h 384"/>
                <a:gd name="T2" fmla="*/ 2 w 415"/>
                <a:gd name="T3" fmla="*/ 0 h 384"/>
                <a:gd name="T4" fmla="*/ 2 w 415"/>
                <a:gd name="T5" fmla="*/ 0 h 384"/>
                <a:gd name="T6" fmla="*/ 0 w 415"/>
                <a:gd name="T7" fmla="*/ 2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384"/>
                <a:gd name="T14" fmla="*/ 415 w 415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384">
                  <a:moveTo>
                    <a:pt x="0" y="384"/>
                  </a:moveTo>
                  <a:lnTo>
                    <a:pt x="415" y="24"/>
                  </a:lnTo>
                  <a:lnTo>
                    <a:pt x="384" y="0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4" name="Freeform 105">
              <a:extLst>
                <a:ext uri="{FF2B5EF4-FFF2-40B4-BE49-F238E27FC236}">
                  <a16:creationId xmlns:a16="http://schemas.microsoft.com/office/drawing/2014/main" id="{05EEB59C-0004-C571-8E3D-C759CFD6F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" y="1986"/>
              <a:ext cx="69" cy="69"/>
            </a:xfrm>
            <a:custGeom>
              <a:avLst/>
              <a:gdLst>
                <a:gd name="T0" fmla="*/ 0 w 415"/>
                <a:gd name="T1" fmla="*/ 2 h 415"/>
                <a:gd name="T2" fmla="*/ 0 w 415"/>
                <a:gd name="T3" fmla="*/ 2 h 415"/>
                <a:gd name="T4" fmla="*/ 2 w 415"/>
                <a:gd name="T5" fmla="*/ 0 h 415"/>
                <a:gd name="T6" fmla="*/ 2 w 415"/>
                <a:gd name="T7" fmla="*/ 0 h 415"/>
                <a:gd name="T8" fmla="*/ 0 w 415"/>
                <a:gd name="T9" fmla="*/ 2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5"/>
                <a:gd name="T16" fmla="*/ 0 h 415"/>
                <a:gd name="T17" fmla="*/ 415 w 415"/>
                <a:gd name="T18" fmla="*/ 415 h 4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5" h="415">
                  <a:moveTo>
                    <a:pt x="24" y="415"/>
                  </a:moveTo>
                  <a:lnTo>
                    <a:pt x="0" y="384"/>
                  </a:lnTo>
                  <a:lnTo>
                    <a:pt x="384" y="0"/>
                  </a:lnTo>
                  <a:lnTo>
                    <a:pt x="415" y="24"/>
                  </a:lnTo>
                  <a:lnTo>
                    <a:pt x="24" y="41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5" name="Freeform 106">
              <a:extLst>
                <a:ext uri="{FF2B5EF4-FFF2-40B4-BE49-F238E27FC236}">
                  <a16:creationId xmlns:a16="http://schemas.microsoft.com/office/drawing/2014/main" id="{F5D1DA15-F220-23E4-A887-F362C1289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1912"/>
              <a:ext cx="54" cy="78"/>
            </a:xfrm>
            <a:custGeom>
              <a:avLst/>
              <a:gdLst>
                <a:gd name="T0" fmla="*/ 0 w 325"/>
                <a:gd name="T1" fmla="*/ 2 h 468"/>
                <a:gd name="T2" fmla="*/ 0 w 325"/>
                <a:gd name="T3" fmla="*/ 2 h 468"/>
                <a:gd name="T4" fmla="*/ 1 w 325"/>
                <a:gd name="T5" fmla="*/ 0 h 468"/>
                <a:gd name="T6" fmla="*/ 0 w 325"/>
                <a:gd name="T7" fmla="*/ 2 h 4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5"/>
                <a:gd name="T13" fmla="*/ 0 h 468"/>
                <a:gd name="T14" fmla="*/ 325 w 325"/>
                <a:gd name="T15" fmla="*/ 468 h 4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5" h="468">
                  <a:moveTo>
                    <a:pt x="31" y="468"/>
                  </a:moveTo>
                  <a:lnTo>
                    <a:pt x="0" y="444"/>
                  </a:lnTo>
                  <a:lnTo>
                    <a:pt x="325" y="0"/>
                  </a:lnTo>
                  <a:lnTo>
                    <a:pt x="31" y="468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6" name="Freeform 107">
              <a:extLst>
                <a:ext uri="{FF2B5EF4-FFF2-40B4-BE49-F238E27FC236}">
                  <a16:creationId xmlns:a16="http://schemas.microsoft.com/office/drawing/2014/main" id="{8244F887-7946-4C90-7904-82A133A83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1909"/>
              <a:ext cx="54" cy="77"/>
            </a:xfrm>
            <a:custGeom>
              <a:avLst/>
              <a:gdLst>
                <a:gd name="T0" fmla="*/ 0 w 325"/>
                <a:gd name="T1" fmla="*/ 2 h 461"/>
                <a:gd name="T2" fmla="*/ 1 w 325"/>
                <a:gd name="T3" fmla="*/ 0 h 461"/>
                <a:gd name="T4" fmla="*/ 1 w 325"/>
                <a:gd name="T5" fmla="*/ 0 h 461"/>
                <a:gd name="T6" fmla="*/ 0 w 325"/>
                <a:gd name="T7" fmla="*/ 2 h 4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5"/>
                <a:gd name="T13" fmla="*/ 0 h 461"/>
                <a:gd name="T14" fmla="*/ 325 w 325"/>
                <a:gd name="T15" fmla="*/ 461 h 4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5" h="461">
                  <a:moveTo>
                    <a:pt x="0" y="461"/>
                  </a:moveTo>
                  <a:lnTo>
                    <a:pt x="325" y="17"/>
                  </a:lnTo>
                  <a:lnTo>
                    <a:pt x="289" y="0"/>
                  </a:lnTo>
                  <a:lnTo>
                    <a:pt x="0" y="461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7" name="Freeform 108">
              <a:extLst>
                <a:ext uri="{FF2B5EF4-FFF2-40B4-BE49-F238E27FC236}">
                  <a16:creationId xmlns:a16="http://schemas.microsoft.com/office/drawing/2014/main" id="{31A78990-498B-90D6-ACDC-CFE29DE4E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1909"/>
              <a:ext cx="54" cy="81"/>
            </a:xfrm>
            <a:custGeom>
              <a:avLst/>
              <a:gdLst>
                <a:gd name="T0" fmla="*/ 0 w 325"/>
                <a:gd name="T1" fmla="*/ 2 h 485"/>
                <a:gd name="T2" fmla="*/ 0 w 325"/>
                <a:gd name="T3" fmla="*/ 2 h 485"/>
                <a:gd name="T4" fmla="*/ 1 w 325"/>
                <a:gd name="T5" fmla="*/ 0 h 485"/>
                <a:gd name="T6" fmla="*/ 1 w 325"/>
                <a:gd name="T7" fmla="*/ 0 h 485"/>
                <a:gd name="T8" fmla="*/ 0 w 325"/>
                <a:gd name="T9" fmla="*/ 2 h 4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5"/>
                <a:gd name="T16" fmla="*/ 0 h 485"/>
                <a:gd name="T17" fmla="*/ 325 w 325"/>
                <a:gd name="T18" fmla="*/ 485 h 4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5" h="485">
                  <a:moveTo>
                    <a:pt x="31" y="485"/>
                  </a:moveTo>
                  <a:lnTo>
                    <a:pt x="0" y="461"/>
                  </a:lnTo>
                  <a:lnTo>
                    <a:pt x="289" y="0"/>
                  </a:lnTo>
                  <a:lnTo>
                    <a:pt x="325" y="17"/>
                  </a:lnTo>
                  <a:lnTo>
                    <a:pt x="31" y="48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8" name="Freeform 109">
              <a:extLst>
                <a:ext uri="{FF2B5EF4-FFF2-40B4-BE49-F238E27FC236}">
                  <a16:creationId xmlns:a16="http://schemas.microsoft.com/office/drawing/2014/main" id="{21F9FF46-5952-F908-510B-45C7C24F1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1825"/>
              <a:ext cx="37" cy="87"/>
            </a:xfrm>
            <a:custGeom>
              <a:avLst/>
              <a:gdLst>
                <a:gd name="T0" fmla="*/ 0 w 219"/>
                <a:gd name="T1" fmla="*/ 3 h 521"/>
                <a:gd name="T2" fmla="*/ 0 w 219"/>
                <a:gd name="T3" fmla="*/ 2 h 521"/>
                <a:gd name="T4" fmla="*/ 1 w 219"/>
                <a:gd name="T5" fmla="*/ 0 h 521"/>
                <a:gd name="T6" fmla="*/ 0 w 219"/>
                <a:gd name="T7" fmla="*/ 3 h 5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"/>
                <a:gd name="T13" fmla="*/ 0 h 521"/>
                <a:gd name="T14" fmla="*/ 219 w 219"/>
                <a:gd name="T15" fmla="*/ 521 h 5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" h="521">
                  <a:moveTo>
                    <a:pt x="36" y="521"/>
                  </a:moveTo>
                  <a:lnTo>
                    <a:pt x="0" y="504"/>
                  </a:lnTo>
                  <a:lnTo>
                    <a:pt x="219" y="0"/>
                  </a:lnTo>
                  <a:lnTo>
                    <a:pt x="36" y="521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9" name="Freeform 110">
              <a:extLst>
                <a:ext uri="{FF2B5EF4-FFF2-40B4-BE49-F238E27FC236}">
                  <a16:creationId xmlns:a16="http://schemas.microsoft.com/office/drawing/2014/main" id="{086281AD-65E8-7839-E940-AA2003E67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1824"/>
              <a:ext cx="37" cy="85"/>
            </a:xfrm>
            <a:custGeom>
              <a:avLst/>
              <a:gdLst>
                <a:gd name="T0" fmla="*/ 0 w 219"/>
                <a:gd name="T1" fmla="*/ 2 h 512"/>
                <a:gd name="T2" fmla="*/ 1 w 219"/>
                <a:gd name="T3" fmla="*/ 0 h 512"/>
                <a:gd name="T4" fmla="*/ 1 w 219"/>
                <a:gd name="T5" fmla="*/ 0 h 512"/>
                <a:gd name="T6" fmla="*/ 0 w 219"/>
                <a:gd name="T7" fmla="*/ 2 h 5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"/>
                <a:gd name="T13" fmla="*/ 0 h 512"/>
                <a:gd name="T14" fmla="*/ 219 w 219"/>
                <a:gd name="T15" fmla="*/ 512 h 5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" h="512">
                  <a:moveTo>
                    <a:pt x="0" y="512"/>
                  </a:moveTo>
                  <a:lnTo>
                    <a:pt x="219" y="8"/>
                  </a:lnTo>
                  <a:lnTo>
                    <a:pt x="180" y="0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0" name="Freeform 111">
              <a:extLst>
                <a:ext uri="{FF2B5EF4-FFF2-40B4-BE49-F238E27FC236}">
                  <a16:creationId xmlns:a16="http://schemas.microsoft.com/office/drawing/2014/main" id="{8A3C5D08-D57A-6397-9855-9D64AECCC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1824"/>
              <a:ext cx="37" cy="88"/>
            </a:xfrm>
            <a:custGeom>
              <a:avLst/>
              <a:gdLst>
                <a:gd name="T0" fmla="*/ 0 w 219"/>
                <a:gd name="T1" fmla="*/ 2 h 529"/>
                <a:gd name="T2" fmla="*/ 0 w 219"/>
                <a:gd name="T3" fmla="*/ 2 h 529"/>
                <a:gd name="T4" fmla="*/ 1 w 219"/>
                <a:gd name="T5" fmla="*/ 0 h 529"/>
                <a:gd name="T6" fmla="*/ 1 w 219"/>
                <a:gd name="T7" fmla="*/ 0 h 529"/>
                <a:gd name="T8" fmla="*/ 0 w 219"/>
                <a:gd name="T9" fmla="*/ 2 h 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9"/>
                <a:gd name="T16" fmla="*/ 0 h 529"/>
                <a:gd name="T17" fmla="*/ 219 w 219"/>
                <a:gd name="T18" fmla="*/ 529 h 5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9" h="529">
                  <a:moveTo>
                    <a:pt x="36" y="529"/>
                  </a:moveTo>
                  <a:lnTo>
                    <a:pt x="0" y="512"/>
                  </a:lnTo>
                  <a:lnTo>
                    <a:pt x="180" y="0"/>
                  </a:lnTo>
                  <a:lnTo>
                    <a:pt x="219" y="8"/>
                  </a:lnTo>
                  <a:lnTo>
                    <a:pt x="36" y="529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1" name="Freeform 112">
              <a:extLst>
                <a:ext uri="{FF2B5EF4-FFF2-40B4-BE49-F238E27FC236}">
                  <a16:creationId xmlns:a16="http://schemas.microsoft.com/office/drawing/2014/main" id="{277F16E9-9662-9B12-EA06-9C4CA1687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1734"/>
              <a:ext cx="17" cy="91"/>
            </a:xfrm>
            <a:custGeom>
              <a:avLst/>
              <a:gdLst>
                <a:gd name="T0" fmla="*/ 0 w 100"/>
                <a:gd name="T1" fmla="*/ 2 h 549"/>
                <a:gd name="T2" fmla="*/ 0 w 100"/>
                <a:gd name="T3" fmla="*/ 2 h 549"/>
                <a:gd name="T4" fmla="*/ 1 w 100"/>
                <a:gd name="T5" fmla="*/ 0 h 549"/>
                <a:gd name="T6" fmla="*/ 0 w 100"/>
                <a:gd name="T7" fmla="*/ 2 h 5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549"/>
                <a:gd name="T14" fmla="*/ 100 w 100"/>
                <a:gd name="T15" fmla="*/ 549 h 5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549">
                  <a:moveTo>
                    <a:pt x="39" y="549"/>
                  </a:moveTo>
                  <a:lnTo>
                    <a:pt x="0" y="541"/>
                  </a:lnTo>
                  <a:lnTo>
                    <a:pt x="100" y="0"/>
                  </a:lnTo>
                  <a:lnTo>
                    <a:pt x="39" y="549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2" name="Freeform 113">
              <a:extLst>
                <a:ext uri="{FF2B5EF4-FFF2-40B4-BE49-F238E27FC236}">
                  <a16:creationId xmlns:a16="http://schemas.microsoft.com/office/drawing/2014/main" id="{343D69FF-1059-76AC-8914-ED0D5B35E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1734"/>
              <a:ext cx="17" cy="90"/>
            </a:xfrm>
            <a:custGeom>
              <a:avLst/>
              <a:gdLst>
                <a:gd name="T0" fmla="*/ 0 w 100"/>
                <a:gd name="T1" fmla="*/ 2 h 541"/>
                <a:gd name="T2" fmla="*/ 1 w 100"/>
                <a:gd name="T3" fmla="*/ 0 h 541"/>
                <a:gd name="T4" fmla="*/ 0 w 100"/>
                <a:gd name="T5" fmla="*/ 0 h 541"/>
                <a:gd name="T6" fmla="*/ 0 w 100"/>
                <a:gd name="T7" fmla="*/ 2 h 5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541"/>
                <a:gd name="T14" fmla="*/ 100 w 100"/>
                <a:gd name="T15" fmla="*/ 541 h 5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541">
                  <a:moveTo>
                    <a:pt x="0" y="541"/>
                  </a:moveTo>
                  <a:lnTo>
                    <a:pt x="100" y="0"/>
                  </a:lnTo>
                  <a:lnTo>
                    <a:pt x="61" y="0"/>
                  </a:lnTo>
                  <a:lnTo>
                    <a:pt x="0" y="541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3" name="Freeform 114">
              <a:extLst>
                <a:ext uri="{FF2B5EF4-FFF2-40B4-BE49-F238E27FC236}">
                  <a16:creationId xmlns:a16="http://schemas.microsoft.com/office/drawing/2014/main" id="{67CE9C93-CC5B-8C5A-9F88-FF405AF03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1734"/>
              <a:ext cx="17" cy="91"/>
            </a:xfrm>
            <a:custGeom>
              <a:avLst/>
              <a:gdLst>
                <a:gd name="T0" fmla="*/ 0 w 100"/>
                <a:gd name="T1" fmla="*/ 2 h 549"/>
                <a:gd name="T2" fmla="*/ 0 w 100"/>
                <a:gd name="T3" fmla="*/ 2 h 549"/>
                <a:gd name="T4" fmla="*/ 0 w 100"/>
                <a:gd name="T5" fmla="*/ 0 h 549"/>
                <a:gd name="T6" fmla="*/ 1 w 100"/>
                <a:gd name="T7" fmla="*/ 0 h 549"/>
                <a:gd name="T8" fmla="*/ 0 w 100"/>
                <a:gd name="T9" fmla="*/ 2 h 5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549"/>
                <a:gd name="T17" fmla="*/ 100 w 100"/>
                <a:gd name="T18" fmla="*/ 549 h 5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549">
                  <a:moveTo>
                    <a:pt x="39" y="549"/>
                  </a:moveTo>
                  <a:lnTo>
                    <a:pt x="0" y="541"/>
                  </a:lnTo>
                  <a:lnTo>
                    <a:pt x="61" y="0"/>
                  </a:lnTo>
                  <a:lnTo>
                    <a:pt x="100" y="0"/>
                  </a:lnTo>
                  <a:lnTo>
                    <a:pt x="39" y="5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4" name="Freeform 115">
              <a:extLst>
                <a:ext uri="{FF2B5EF4-FFF2-40B4-BE49-F238E27FC236}">
                  <a16:creationId xmlns:a16="http://schemas.microsoft.com/office/drawing/2014/main" id="{8B0B5BF3-579E-9C26-9167-F74D7A2D9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" y="942"/>
              <a:ext cx="9" cy="84"/>
            </a:xfrm>
            <a:custGeom>
              <a:avLst/>
              <a:gdLst>
                <a:gd name="T0" fmla="*/ 0 w 52"/>
                <a:gd name="T1" fmla="*/ 2 h 505"/>
                <a:gd name="T2" fmla="*/ 0 w 52"/>
                <a:gd name="T3" fmla="*/ 2 h 505"/>
                <a:gd name="T4" fmla="*/ 0 w 52"/>
                <a:gd name="T5" fmla="*/ 0 h 505"/>
                <a:gd name="T6" fmla="*/ 0 w 52"/>
                <a:gd name="T7" fmla="*/ 2 h 5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505"/>
                <a:gd name="T14" fmla="*/ 52 w 52"/>
                <a:gd name="T15" fmla="*/ 505 h 5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505">
                  <a:moveTo>
                    <a:pt x="52" y="505"/>
                  </a:moveTo>
                  <a:lnTo>
                    <a:pt x="13" y="505"/>
                  </a:lnTo>
                  <a:lnTo>
                    <a:pt x="0" y="0"/>
                  </a:lnTo>
                  <a:lnTo>
                    <a:pt x="52" y="505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5" name="Freeform 116">
              <a:extLst>
                <a:ext uri="{FF2B5EF4-FFF2-40B4-BE49-F238E27FC236}">
                  <a16:creationId xmlns:a16="http://schemas.microsoft.com/office/drawing/2014/main" id="{96D8E803-C3F6-278F-718F-7424F1944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942"/>
              <a:ext cx="8" cy="84"/>
            </a:xfrm>
            <a:custGeom>
              <a:avLst/>
              <a:gdLst>
                <a:gd name="T0" fmla="*/ 0 w 51"/>
                <a:gd name="T1" fmla="*/ 2 h 505"/>
                <a:gd name="T2" fmla="*/ 0 w 51"/>
                <a:gd name="T3" fmla="*/ 0 h 505"/>
                <a:gd name="T4" fmla="*/ 0 w 51"/>
                <a:gd name="T5" fmla="*/ 0 h 505"/>
                <a:gd name="T6" fmla="*/ 0 w 51"/>
                <a:gd name="T7" fmla="*/ 2 h 5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05"/>
                <a:gd name="T14" fmla="*/ 51 w 51"/>
                <a:gd name="T15" fmla="*/ 505 h 5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05">
                  <a:moveTo>
                    <a:pt x="51" y="505"/>
                  </a:moveTo>
                  <a:lnTo>
                    <a:pt x="38" y="0"/>
                  </a:lnTo>
                  <a:lnTo>
                    <a:pt x="0" y="8"/>
                  </a:lnTo>
                  <a:lnTo>
                    <a:pt x="51" y="505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6" name="Freeform 117">
              <a:extLst>
                <a:ext uri="{FF2B5EF4-FFF2-40B4-BE49-F238E27FC236}">
                  <a16:creationId xmlns:a16="http://schemas.microsoft.com/office/drawing/2014/main" id="{5054459D-3578-5472-A566-0BB8A749E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942"/>
              <a:ext cx="15" cy="84"/>
            </a:xfrm>
            <a:custGeom>
              <a:avLst/>
              <a:gdLst>
                <a:gd name="T0" fmla="*/ 0 w 90"/>
                <a:gd name="T1" fmla="*/ 2 h 505"/>
                <a:gd name="T2" fmla="*/ 0 w 90"/>
                <a:gd name="T3" fmla="*/ 2 h 505"/>
                <a:gd name="T4" fmla="*/ 0 w 90"/>
                <a:gd name="T5" fmla="*/ 0 h 505"/>
                <a:gd name="T6" fmla="*/ 0 w 90"/>
                <a:gd name="T7" fmla="*/ 0 h 505"/>
                <a:gd name="T8" fmla="*/ 0 w 90"/>
                <a:gd name="T9" fmla="*/ 2 h 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505"/>
                <a:gd name="T17" fmla="*/ 90 w 90"/>
                <a:gd name="T18" fmla="*/ 505 h 5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505">
                  <a:moveTo>
                    <a:pt x="90" y="505"/>
                  </a:moveTo>
                  <a:lnTo>
                    <a:pt x="51" y="505"/>
                  </a:lnTo>
                  <a:lnTo>
                    <a:pt x="0" y="8"/>
                  </a:lnTo>
                  <a:lnTo>
                    <a:pt x="38" y="0"/>
                  </a:lnTo>
                  <a:lnTo>
                    <a:pt x="90" y="50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7" name="Freeform 118">
              <a:extLst>
                <a:ext uri="{FF2B5EF4-FFF2-40B4-BE49-F238E27FC236}">
                  <a16:creationId xmlns:a16="http://schemas.microsoft.com/office/drawing/2014/main" id="{C0F1FDD6-3E65-674E-CF9A-0E08C1AB6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861"/>
              <a:ext cx="26" cy="82"/>
            </a:xfrm>
            <a:custGeom>
              <a:avLst/>
              <a:gdLst>
                <a:gd name="T0" fmla="*/ 1 w 155"/>
                <a:gd name="T1" fmla="*/ 2 h 491"/>
                <a:gd name="T2" fmla="*/ 1 w 155"/>
                <a:gd name="T3" fmla="*/ 2 h 491"/>
                <a:gd name="T4" fmla="*/ 0 w 155"/>
                <a:gd name="T5" fmla="*/ 0 h 491"/>
                <a:gd name="T6" fmla="*/ 1 w 155"/>
                <a:gd name="T7" fmla="*/ 2 h 4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5"/>
                <a:gd name="T13" fmla="*/ 0 h 491"/>
                <a:gd name="T14" fmla="*/ 155 w 155"/>
                <a:gd name="T15" fmla="*/ 491 h 4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5" h="491">
                  <a:moveTo>
                    <a:pt x="155" y="483"/>
                  </a:moveTo>
                  <a:lnTo>
                    <a:pt x="117" y="491"/>
                  </a:lnTo>
                  <a:lnTo>
                    <a:pt x="0" y="0"/>
                  </a:lnTo>
                  <a:lnTo>
                    <a:pt x="155" y="483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8" name="Freeform 119">
              <a:extLst>
                <a:ext uri="{FF2B5EF4-FFF2-40B4-BE49-F238E27FC236}">
                  <a16:creationId xmlns:a16="http://schemas.microsoft.com/office/drawing/2014/main" id="{AEA95CC6-A9CC-50E2-7605-B39C9EB15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" y="861"/>
              <a:ext cx="26" cy="82"/>
            </a:xfrm>
            <a:custGeom>
              <a:avLst/>
              <a:gdLst>
                <a:gd name="T0" fmla="*/ 1 w 153"/>
                <a:gd name="T1" fmla="*/ 2 h 491"/>
                <a:gd name="T2" fmla="*/ 0 w 153"/>
                <a:gd name="T3" fmla="*/ 0 h 491"/>
                <a:gd name="T4" fmla="*/ 0 w 153"/>
                <a:gd name="T5" fmla="*/ 0 h 491"/>
                <a:gd name="T6" fmla="*/ 1 w 153"/>
                <a:gd name="T7" fmla="*/ 2 h 4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"/>
                <a:gd name="T13" fmla="*/ 0 h 491"/>
                <a:gd name="T14" fmla="*/ 153 w 153"/>
                <a:gd name="T15" fmla="*/ 491 h 4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" h="491">
                  <a:moveTo>
                    <a:pt x="153" y="491"/>
                  </a:moveTo>
                  <a:lnTo>
                    <a:pt x="36" y="0"/>
                  </a:lnTo>
                  <a:lnTo>
                    <a:pt x="0" y="16"/>
                  </a:lnTo>
                  <a:lnTo>
                    <a:pt x="153" y="491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9" name="Freeform 120">
              <a:extLst>
                <a:ext uri="{FF2B5EF4-FFF2-40B4-BE49-F238E27FC236}">
                  <a16:creationId xmlns:a16="http://schemas.microsoft.com/office/drawing/2014/main" id="{23ECC5BE-E546-C008-354A-23ECA381D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" y="861"/>
              <a:ext cx="32" cy="82"/>
            </a:xfrm>
            <a:custGeom>
              <a:avLst/>
              <a:gdLst>
                <a:gd name="T0" fmla="*/ 1 w 191"/>
                <a:gd name="T1" fmla="*/ 2 h 491"/>
                <a:gd name="T2" fmla="*/ 1 w 191"/>
                <a:gd name="T3" fmla="*/ 2 h 491"/>
                <a:gd name="T4" fmla="*/ 0 w 191"/>
                <a:gd name="T5" fmla="*/ 0 h 491"/>
                <a:gd name="T6" fmla="*/ 0 w 191"/>
                <a:gd name="T7" fmla="*/ 0 h 491"/>
                <a:gd name="T8" fmla="*/ 1 w 191"/>
                <a:gd name="T9" fmla="*/ 2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491"/>
                <a:gd name="T17" fmla="*/ 191 w 191"/>
                <a:gd name="T18" fmla="*/ 491 h 4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491">
                  <a:moveTo>
                    <a:pt x="191" y="483"/>
                  </a:moveTo>
                  <a:lnTo>
                    <a:pt x="153" y="491"/>
                  </a:lnTo>
                  <a:lnTo>
                    <a:pt x="0" y="16"/>
                  </a:lnTo>
                  <a:lnTo>
                    <a:pt x="36" y="0"/>
                  </a:lnTo>
                  <a:lnTo>
                    <a:pt x="191" y="483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0" name="Freeform 121">
              <a:extLst>
                <a:ext uri="{FF2B5EF4-FFF2-40B4-BE49-F238E27FC236}">
                  <a16:creationId xmlns:a16="http://schemas.microsoft.com/office/drawing/2014/main" id="{1358278A-3903-BF99-7546-CA9B8B31B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" y="788"/>
              <a:ext cx="41" cy="76"/>
            </a:xfrm>
            <a:custGeom>
              <a:avLst/>
              <a:gdLst>
                <a:gd name="T0" fmla="*/ 1 w 248"/>
                <a:gd name="T1" fmla="*/ 2 h 457"/>
                <a:gd name="T2" fmla="*/ 1 w 248"/>
                <a:gd name="T3" fmla="*/ 2 h 457"/>
                <a:gd name="T4" fmla="*/ 0 w 248"/>
                <a:gd name="T5" fmla="*/ 0 h 457"/>
                <a:gd name="T6" fmla="*/ 1 w 248"/>
                <a:gd name="T7" fmla="*/ 2 h 4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8"/>
                <a:gd name="T13" fmla="*/ 0 h 457"/>
                <a:gd name="T14" fmla="*/ 248 w 248"/>
                <a:gd name="T15" fmla="*/ 457 h 4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8" h="457">
                  <a:moveTo>
                    <a:pt x="248" y="441"/>
                  </a:moveTo>
                  <a:lnTo>
                    <a:pt x="212" y="457"/>
                  </a:lnTo>
                  <a:lnTo>
                    <a:pt x="0" y="0"/>
                  </a:lnTo>
                  <a:lnTo>
                    <a:pt x="248" y="441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1" name="Freeform 122">
              <a:extLst>
                <a:ext uri="{FF2B5EF4-FFF2-40B4-BE49-F238E27FC236}">
                  <a16:creationId xmlns:a16="http://schemas.microsoft.com/office/drawing/2014/main" id="{E131CFDD-39D9-2638-4EC0-7E0C6FF5F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" y="788"/>
              <a:ext cx="40" cy="76"/>
            </a:xfrm>
            <a:custGeom>
              <a:avLst/>
              <a:gdLst>
                <a:gd name="T0" fmla="*/ 1 w 244"/>
                <a:gd name="T1" fmla="*/ 2 h 457"/>
                <a:gd name="T2" fmla="*/ 0 w 244"/>
                <a:gd name="T3" fmla="*/ 0 h 457"/>
                <a:gd name="T4" fmla="*/ 0 w 244"/>
                <a:gd name="T5" fmla="*/ 0 h 457"/>
                <a:gd name="T6" fmla="*/ 1 w 244"/>
                <a:gd name="T7" fmla="*/ 2 h 4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"/>
                <a:gd name="T13" fmla="*/ 0 h 457"/>
                <a:gd name="T14" fmla="*/ 244 w 244"/>
                <a:gd name="T15" fmla="*/ 457 h 4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" h="457">
                  <a:moveTo>
                    <a:pt x="244" y="457"/>
                  </a:moveTo>
                  <a:lnTo>
                    <a:pt x="32" y="0"/>
                  </a:lnTo>
                  <a:lnTo>
                    <a:pt x="0" y="22"/>
                  </a:lnTo>
                  <a:lnTo>
                    <a:pt x="244" y="457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2" name="Freeform 123">
              <a:extLst>
                <a:ext uri="{FF2B5EF4-FFF2-40B4-BE49-F238E27FC236}">
                  <a16:creationId xmlns:a16="http://schemas.microsoft.com/office/drawing/2014/main" id="{0EC79A3D-1FA3-F7B4-A2DF-32DC22AF5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" y="788"/>
              <a:ext cx="46" cy="76"/>
            </a:xfrm>
            <a:custGeom>
              <a:avLst/>
              <a:gdLst>
                <a:gd name="T0" fmla="*/ 1 w 280"/>
                <a:gd name="T1" fmla="*/ 2 h 457"/>
                <a:gd name="T2" fmla="*/ 1 w 280"/>
                <a:gd name="T3" fmla="*/ 2 h 457"/>
                <a:gd name="T4" fmla="*/ 0 w 280"/>
                <a:gd name="T5" fmla="*/ 0 h 457"/>
                <a:gd name="T6" fmla="*/ 0 w 280"/>
                <a:gd name="T7" fmla="*/ 0 h 457"/>
                <a:gd name="T8" fmla="*/ 1 w 280"/>
                <a:gd name="T9" fmla="*/ 2 h 4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457"/>
                <a:gd name="T17" fmla="*/ 280 w 280"/>
                <a:gd name="T18" fmla="*/ 457 h 4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457">
                  <a:moveTo>
                    <a:pt x="280" y="441"/>
                  </a:moveTo>
                  <a:lnTo>
                    <a:pt x="244" y="457"/>
                  </a:lnTo>
                  <a:lnTo>
                    <a:pt x="0" y="22"/>
                  </a:lnTo>
                  <a:lnTo>
                    <a:pt x="32" y="0"/>
                  </a:lnTo>
                  <a:lnTo>
                    <a:pt x="280" y="441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3" name="Freeform 124">
              <a:extLst>
                <a:ext uri="{FF2B5EF4-FFF2-40B4-BE49-F238E27FC236}">
                  <a16:creationId xmlns:a16="http://schemas.microsoft.com/office/drawing/2014/main" id="{C756FD8D-5E40-519F-F39F-CF6772950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724"/>
              <a:ext cx="56" cy="67"/>
            </a:xfrm>
            <a:custGeom>
              <a:avLst/>
              <a:gdLst>
                <a:gd name="T0" fmla="*/ 2 w 335"/>
                <a:gd name="T1" fmla="*/ 2 h 404"/>
                <a:gd name="T2" fmla="*/ 2 w 335"/>
                <a:gd name="T3" fmla="*/ 2 h 404"/>
                <a:gd name="T4" fmla="*/ 0 w 335"/>
                <a:gd name="T5" fmla="*/ 0 h 404"/>
                <a:gd name="T6" fmla="*/ 2 w 335"/>
                <a:gd name="T7" fmla="*/ 2 h 4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5"/>
                <a:gd name="T13" fmla="*/ 0 h 404"/>
                <a:gd name="T14" fmla="*/ 335 w 335"/>
                <a:gd name="T15" fmla="*/ 404 h 4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5" h="404">
                  <a:moveTo>
                    <a:pt x="335" y="382"/>
                  </a:moveTo>
                  <a:lnTo>
                    <a:pt x="303" y="404"/>
                  </a:lnTo>
                  <a:lnTo>
                    <a:pt x="0" y="0"/>
                  </a:lnTo>
                  <a:lnTo>
                    <a:pt x="335" y="382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4" name="Freeform 125">
              <a:extLst>
                <a:ext uri="{FF2B5EF4-FFF2-40B4-BE49-F238E27FC236}">
                  <a16:creationId xmlns:a16="http://schemas.microsoft.com/office/drawing/2014/main" id="{44E44C95-0A14-0C71-0EB3-6F717CADB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724"/>
              <a:ext cx="55" cy="67"/>
            </a:xfrm>
            <a:custGeom>
              <a:avLst/>
              <a:gdLst>
                <a:gd name="T0" fmla="*/ 2 w 329"/>
                <a:gd name="T1" fmla="*/ 2 h 404"/>
                <a:gd name="T2" fmla="*/ 0 w 329"/>
                <a:gd name="T3" fmla="*/ 0 h 404"/>
                <a:gd name="T4" fmla="*/ 0 w 329"/>
                <a:gd name="T5" fmla="*/ 0 h 404"/>
                <a:gd name="T6" fmla="*/ 2 w 329"/>
                <a:gd name="T7" fmla="*/ 2 h 4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404"/>
                <a:gd name="T14" fmla="*/ 329 w 329"/>
                <a:gd name="T15" fmla="*/ 404 h 4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404">
                  <a:moveTo>
                    <a:pt x="329" y="404"/>
                  </a:moveTo>
                  <a:lnTo>
                    <a:pt x="26" y="0"/>
                  </a:lnTo>
                  <a:lnTo>
                    <a:pt x="0" y="29"/>
                  </a:lnTo>
                  <a:lnTo>
                    <a:pt x="329" y="404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5" name="Freeform 126">
              <a:extLst>
                <a:ext uri="{FF2B5EF4-FFF2-40B4-BE49-F238E27FC236}">
                  <a16:creationId xmlns:a16="http://schemas.microsoft.com/office/drawing/2014/main" id="{E544334A-324B-C391-F7C2-AF3A28F0B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724"/>
              <a:ext cx="60" cy="67"/>
            </a:xfrm>
            <a:custGeom>
              <a:avLst/>
              <a:gdLst>
                <a:gd name="T0" fmla="*/ 2 w 361"/>
                <a:gd name="T1" fmla="*/ 2 h 404"/>
                <a:gd name="T2" fmla="*/ 1 w 361"/>
                <a:gd name="T3" fmla="*/ 2 h 404"/>
                <a:gd name="T4" fmla="*/ 0 w 361"/>
                <a:gd name="T5" fmla="*/ 0 h 404"/>
                <a:gd name="T6" fmla="*/ 0 w 361"/>
                <a:gd name="T7" fmla="*/ 0 h 404"/>
                <a:gd name="T8" fmla="*/ 2 w 361"/>
                <a:gd name="T9" fmla="*/ 2 h 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1"/>
                <a:gd name="T16" fmla="*/ 0 h 404"/>
                <a:gd name="T17" fmla="*/ 361 w 361"/>
                <a:gd name="T18" fmla="*/ 404 h 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1" h="404">
                  <a:moveTo>
                    <a:pt x="361" y="382"/>
                  </a:moveTo>
                  <a:lnTo>
                    <a:pt x="329" y="404"/>
                  </a:lnTo>
                  <a:lnTo>
                    <a:pt x="0" y="29"/>
                  </a:lnTo>
                  <a:lnTo>
                    <a:pt x="26" y="0"/>
                  </a:lnTo>
                  <a:lnTo>
                    <a:pt x="361" y="38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6" name="Freeform 127">
              <a:extLst>
                <a:ext uri="{FF2B5EF4-FFF2-40B4-BE49-F238E27FC236}">
                  <a16:creationId xmlns:a16="http://schemas.microsoft.com/office/drawing/2014/main" id="{14203889-9B21-B10A-DA2D-3CC9EDF25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673"/>
              <a:ext cx="67" cy="56"/>
            </a:xfrm>
            <a:custGeom>
              <a:avLst/>
              <a:gdLst>
                <a:gd name="T0" fmla="*/ 2 w 405"/>
                <a:gd name="T1" fmla="*/ 2 h 334"/>
                <a:gd name="T2" fmla="*/ 2 w 405"/>
                <a:gd name="T3" fmla="*/ 2 h 334"/>
                <a:gd name="T4" fmla="*/ 0 w 405"/>
                <a:gd name="T5" fmla="*/ 0 h 334"/>
                <a:gd name="T6" fmla="*/ 2 w 405"/>
                <a:gd name="T7" fmla="*/ 2 h 3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5"/>
                <a:gd name="T13" fmla="*/ 0 h 334"/>
                <a:gd name="T14" fmla="*/ 405 w 405"/>
                <a:gd name="T15" fmla="*/ 334 h 3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5" h="334">
                  <a:moveTo>
                    <a:pt x="405" y="305"/>
                  </a:moveTo>
                  <a:lnTo>
                    <a:pt x="379" y="334"/>
                  </a:lnTo>
                  <a:lnTo>
                    <a:pt x="0" y="0"/>
                  </a:lnTo>
                  <a:lnTo>
                    <a:pt x="405" y="305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7" name="Freeform 128">
              <a:extLst>
                <a:ext uri="{FF2B5EF4-FFF2-40B4-BE49-F238E27FC236}">
                  <a16:creationId xmlns:a16="http://schemas.microsoft.com/office/drawing/2014/main" id="{4DBA7284-8DB3-AAD9-794E-11356604D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" y="673"/>
              <a:ext cx="67" cy="56"/>
            </a:xfrm>
            <a:custGeom>
              <a:avLst/>
              <a:gdLst>
                <a:gd name="T0" fmla="*/ 2 w 400"/>
                <a:gd name="T1" fmla="*/ 2 h 334"/>
                <a:gd name="T2" fmla="*/ 0 w 400"/>
                <a:gd name="T3" fmla="*/ 0 h 334"/>
                <a:gd name="T4" fmla="*/ 0 w 400"/>
                <a:gd name="T5" fmla="*/ 0 h 334"/>
                <a:gd name="T6" fmla="*/ 2 w 400"/>
                <a:gd name="T7" fmla="*/ 2 h 3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0"/>
                <a:gd name="T13" fmla="*/ 0 h 334"/>
                <a:gd name="T14" fmla="*/ 400 w 400"/>
                <a:gd name="T15" fmla="*/ 334 h 3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0" h="334">
                  <a:moveTo>
                    <a:pt x="400" y="334"/>
                  </a:moveTo>
                  <a:lnTo>
                    <a:pt x="21" y="0"/>
                  </a:lnTo>
                  <a:lnTo>
                    <a:pt x="0" y="34"/>
                  </a:lnTo>
                  <a:lnTo>
                    <a:pt x="400" y="334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8" name="Freeform 129">
              <a:extLst>
                <a:ext uri="{FF2B5EF4-FFF2-40B4-BE49-F238E27FC236}">
                  <a16:creationId xmlns:a16="http://schemas.microsoft.com/office/drawing/2014/main" id="{9B968B44-8AF4-EF99-CB34-F1572825F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" y="673"/>
              <a:ext cx="71" cy="56"/>
            </a:xfrm>
            <a:custGeom>
              <a:avLst/>
              <a:gdLst>
                <a:gd name="T0" fmla="*/ 2 w 426"/>
                <a:gd name="T1" fmla="*/ 2 h 334"/>
                <a:gd name="T2" fmla="*/ 2 w 426"/>
                <a:gd name="T3" fmla="*/ 2 h 334"/>
                <a:gd name="T4" fmla="*/ 0 w 426"/>
                <a:gd name="T5" fmla="*/ 0 h 334"/>
                <a:gd name="T6" fmla="*/ 0 w 426"/>
                <a:gd name="T7" fmla="*/ 0 h 334"/>
                <a:gd name="T8" fmla="*/ 2 w 426"/>
                <a:gd name="T9" fmla="*/ 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6"/>
                <a:gd name="T16" fmla="*/ 0 h 334"/>
                <a:gd name="T17" fmla="*/ 426 w 426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6" h="334">
                  <a:moveTo>
                    <a:pt x="426" y="305"/>
                  </a:moveTo>
                  <a:lnTo>
                    <a:pt x="400" y="334"/>
                  </a:lnTo>
                  <a:lnTo>
                    <a:pt x="0" y="34"/>
                  </a:lnTo>
                  <a:lnTo>
                    <a:pt x="21" y="0"/>
                  </a:lnTo>
                  <a:lnTo>
                    <a:pt x="426" y="30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9" name="Freeform 130">
              <a:extLst>
                <a:ext uri="{FF2B5EF4-FFF2-40B4-BE49-F238E27FC236}">
                  <a16:creationId xmlns:a16="http://schemas.microsoft.com/office/drawing/2014/main" id="{18DB4AC4-A9A8-1088-35B4-C8A4DE27F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" y="813"/>
              <a:ext cx="420" cy="6"/>
            </a:xfrm>
            <a:custGeom>
              <a:avLst/>
              <a:gdLst>
                <a:gd name="T0" fmla="*/ 0 w 2520"/>
                <a:gd name="T1" fmla="*/ 0 h 39"/>
                <a:gd name="T2" fmla="*/ 0 w 2520"/>
                <a:gd name="T3" fmla="*/ 0 h 39"/>
                <a:gd name="T4" fmla="*/ 12 w 2520"/>
                <a:gd name="T5" fmla="*/ 0 h 39"/>
                <a:gd name="T6" fmla="*/ 0 w 2520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20"/>
                <a:gd name="T13" fmla="*/ 0 h 39"/>
                <a:gd name="T14" fmla="*/ 2520 w 2520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20" h="39">
                  <a:moveTo>
                    <a:pt x="0" y="0"/>
                  </a:moveTo>
                  <a:lnTo>
                    <a:pt x="0" y="39"/>
                  </a:lnTo>
                  <a:lnTo>
                    <a:pt x="25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0" name="Rectangle 131">
              <a:extLst>
                <a:ext uri="{FF2B5EF4-FFF2-40B4-BE49-F238E27FC236}">
                  <a16:creationId xmlns:a16="http://schemas.microsoft.com/office/drawing/2014/main" id="{0E7AFB15-E456-99F6-BD64-31CFDA1A8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813"/>
              <a:ext cx="420" cy="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1331" name="Freeform 132">
              <a:extLst>
                <a:ext uri="{FF2B5EF4-FFF2-40B4-BE49-F238E27FC236}">
                  <a16:creationId xmlns:a16="http://schemas.microsoft.com/office/drawing/2014/main" id="{5A531949-9D25-C0B1-574E-D29C04CB7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673"/>
              <a:ext cx="71" cy="51"/>
            </a:xfrm>
            <a:custGeom>
              <a:avLst/>
              <a:gdLst>
                <a:gd name="T0" fmla="*/ 2 w 425"/>
                <a:gd name="T1" fmla="*/ 0 h 305"/>
                <a:gd name="T2" fmla="*/ 2 w 425"/>
                <a:gd name="T3" fmla="*/ 0 h 305"/>
                <a:gd name="T4" fmla="*/ 0 w 425"/>
                <a:gd name="T5" fmla="*/ 2 h 305"/>
                <a:gd name="T6" fmla="*/ 2 w 425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5"/>
                <a:gd name="T13" fmla="*/ 0 h 305"/>
                <a:gd name="T14" fmla="*/ 425 w 425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5" h="305">
                  <a:moveTo>
                    <a:pt x="404" y="0"/>
                  </a:moveTo>
                  <a:lnTo>
                    <a:pt x="425" y="34"/>
                  </a:lnTo>
                  <a:lnTo>
                    <a:pt x="0" y="305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2" name="Freeform 133">
              <a:extLst>
                <a:ext uri="{FF2B5EF4-FFF2-40B4-BE49-F238E27FC236}">
                  <a16:creationId xmlns:a16="http://schemas.microsoft.com/office/drawing/2014/main" id="{417CB03D-F94B-51D2-3245-B16E56B4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679"/>
              <a:ext cx="71" cy="50"/>
            </a:xfrm>
            <a:custGeom>
              <a:avLst/>
              <a:gdLst>
                <a:gd name="T0" fmla="*/ 2 w 425"/>
                <a:gd name="T1" fmla="*/ 0 h 300"/>
                <a:gd name="T2" fmla="*/ 0 w 425"/>
                <a:gd name="T3" fmla="*/ 1 h 300"/>
                <a:gd name="T4" fmla="*/ 0 w 425"/>
                <a:gd name="T5" fmla="*/ 1 h 300"/>
                <a:gd name="T6" fmla="*/ 2 w 425"/>
                <a:gd name="T7" fmla="*/ 0 h 3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5"/>
                <a:gd name="T13" fmla="*/ 0 h 300"/>
                <a:gd name="T14" fmla="*/ 425 w 425"/>
                <a:gd name="T15" fmla="*/ 300 h 3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5" h="300">
                  <a:moveTo>
                    <a:pt x="425" y="0"/>
                  </a:moveTo>
                  <a:lnTo>
                    <a:pt x="0" y="271"/>
                  </a:lnTo>
                  <a:lnTo>
                    <a:pt x="26" y="300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3" name="Freeform 134">
              <a:extLst>
                <a:ext uri="{FF2B5EF4-FFF2-40B4-BE49-F238E27FC236}">
                  <a16:creationId xmlns:a16="http://schemas.microsoft.com/office/drawing/2014/main" id="{9AAA219C-F535-4E34-EAC1-7982F867C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673"/>
              <a:ext cx="71" cy="56"/>
            </a:xfrm>
            <a:custGeom>
              <a:avLst/>
              <a:gdLst>
                <a:gd name="T0" fmla="*/ 2 w 425"/>
                <a:gd name="T1" fmla="*/ 0 h 334"/>
                <a:gd name="T2" fmla="*/ 2 w 425"/>
                <a:gd name="T3" fmla="*/ 0 h 334"/>
                <a:gd name="T4" fmla="*/ 0 w 425"/>
                <a:gd name="T5" fmla="*/ 2 h 334"/>
                <a:gd name="T6" fmla="*/ 0 w 425"/>
                <a:gd name="T7" fmla="*/ 2 h 334"/>
                <a:gd name="T8" fmla="*/ 2 w 425"/>
                <a:gd name="T9" fmla="*/ 0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334"/>
                <a:gd name="T17" fmla="*/ 425 w 42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334">
                  <a:moveTo>
                    <a:pt x="404" y="0"/>
                  </a:moveTo>
                  <a:lnTo>
                    <a:pt x="425" y="34"/>
                  </a:lnTo>
                  <a:lnTo>
                    <a:pt x="26" y="334"/>
                  </a:lnTo>
                  <a:lnTo>
                    <a:pt x="0" y="305"/>
                  </a:lnTo>
                  <a:lnTo>
                    <a:pt x="404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4" name="Freeform 135">
              <a:extLst>
                <a:ext uri="{FF2B5EF4-FFF2-40B4-BE49-F238E27FC236}">
                  <a16:creationId xmlns:a16="http://schemas.microsoft.com/office/drawing/2014/main" id="{F5D0ED4B-86B5-A65F-D6FA-37D101A71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" y="724"/>
              <a:ext cx="60" cy="64"/>
            </a:xfrm>
            <a:custGeom>
              <a:avLst/>
              <a:gdLst>
                <a:gd name="T0" fmla="*/ 1 w 361"/>
                <a:gd name="T1" fmla="*/ 0 h 382"/>
                <a:gd name="T2" fmla="*/ 2 w 361"/>
                <a:gd name="T3" fmla="*/ 0 h 382"/>
                <a:gd name="T4" fmla="*/ 0 w 361"/>
                <a:gd name="T5" fmla="*/ 2 h 382"/>
                <a:gd name="T6" fmla="*/ 1 w 361"/>
                <a:gd name="T7" fmla="*/ 0 h 3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1"/>
                <a:gd name="T13" fmla="*/ 0 h 382"/>
                <a:gd name="T14" fmla="*/ 361 w 361"/>
                <a:gd name="T15" fmla="*/ 382 h 3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1" h="382">
                  <a:moveTo>
                    <a:pt x="335" y="0"/>
                  </a:moveTo>
                  <a:lnTo>
                    <a:pt x="361" y="29"/>
                  </a:lnTo>
                  <a:lnTo>
                    <a:pt x="0" y="382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5" name="Freeform 136">
              <a:extLst>
                <a:ext uri="{FF2B5EF4-FFF2-40B4-BE49-F238E27FC236}">
                  <a16:creationId xmlns:a16="http://schemas.microsoft.com/office/drawing/2014/main" id="{B21F4DEA-00DC-C8E8-1939-8BAB44425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" y="729"/>
              <a:ext cx="60" cy="62"/>
            </a:xfrm>
            <a:custGeom>
              <a:avLst/>
              <a:gdLst>
                <a:gd name="T0" fmla="*/ 2 w 361"/>
                <a:gd name="T1" fmla="*/ 0 h 375"/>
                <a:gd name="T2" fmla="*/ 0 w 361"/>
                <a:gd name="T3" fmla="*/ 2 h 375"/>
                <a:gd name="T4" fmla="*/ 0 w 361"/>
                <a:gd name="T5" fmla="*/ 2 h 375"/>
                <a:gd name="T6" fmla="*/ 2 w 361"/>
                <a:gd name="T7" fmla="*/ 0 h 3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1"/>
                <a:gd name="T13" fmla="*/ 0 h 375"/>
                <a:gd name="T14" fmla="*/ 361 w 361"/>
                <a:gd name="T15" fmla="*/ 375 h 3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1" h="375">
                  <a:moveTo>
                    <a:pt x="361" y="0"/>
                  </a:moveTo>
                  <a:lnTo>
                    <a:pt x="0" y="353"/>
                  </a:lnTo>
                  <a:lnTo>
                    <a:pt x="32" y="375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6" name="Freeform 137">
              <a:extLst>
                <a:ext uri="{FF2B5EF4-FFF2-40B4-BE49-F238E27FC236}">
                  <a16:creationId xmlns:a16="http://schemas.microsoft.com/office/drawing/2014/main" id="{508F047A-3364-C214-B673-873F07A10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" y="724"/>
              <a:ext cx="60" cy="67"/>
            </a:xfrm>
            <a:custGeom>
              <a:avLst/>
              <a:gdLst>
                <a:gd name="T0" fmla="*/ 1 w 361"/>
                <a:gd name="T1" fmla="*/ 0 h 404"/>
                <a:gd name="T2" fmla="*/ 2 w 361"/>
                <a:gd name="T3" fmla="*/ 0 h 404"/>
                <a:gd name="T4" fmla="*/ 0 w 361"/>
                <a:gd name="T5" fmla="*/ 2 h 404"/>
                <a:gd name="T6" fmla="*/ 0 w 361"/>
                <a:gd name="T7" fmla="*/ 2 h 404"/>
                <a:gd name="T8" fmla="*/ 1 w 361"/>
                <a:gd name="T9" fmla="*/ 0 h 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1"/>
                <a:gd name="T16" fmla="*/ 0 h 404"/>
                <a:gd name="T17" fmla="*/ 361 w 361"/>
                <a:gd name="T18" fmla="*/ 404 h 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1" h="404">
                  <a:moveTo>
                    <a:pt x="335" y="0"/>
                  </a:moveTo>
                  <a:lnTo>
                    <a:pt x="361" y="29"/>
                  </a:lnTo>
                  <a:lnTo>
                    <a:pt x="32" y="404"/>
                  </a:lnTo>
                  <a:lnTo>
                    <a:pt x="0" y="382"/>
                  </a:lnTo>
                  <a:lnTo>
                    <a:pt x="335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7" name="Freeform 138">
              <a:extLst>
                <a:ext uri="{FF2B5EF4-FFF2-40B4-BE49-F238E27FC236}">
                  <a16:creationId xmlns:a16="http://schemas.microsoft.com/office/drawing/2014/main" id="{39F42781-7E5B-CA24-55A2-F4F70801E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788"/>
              <a:ext cx="47" cy="73"/>
            </a:xfrm>
            <a:custGeom>
              <a:avLst/>
              <a:gdLst>
                <a:gd name="T0" fmla="*/ 1 w 282"/>
                <a:gd name="T1" fmla="*/ 0 h 441"/>
                <a:gd name="T2" fmla="*/ 1 w 282"/>
                <a:gd name="T3" fmla="*/ 0 h 441"/>
                <a:gd name="T4" fmla="*/ 0 w 282"/>
                <a:gd name="T5" fmla="*/ 2 h 441"/>
                <a:gd name="T6" fmla="*/ 1 w 282"/>
                <a:gd name="T7" fmla="*/ 0 h 4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441"/>
                <a:gd name="T14" fmla="*/ 282 w 282"/>
                <a:gd name="T15" fmla="*/ 441 h 4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441">
                  <a:moveTo>
                    <a:pt x="250" y="0"/>
                  </a:moveTo>
                  <a:lnTo>
                    <a:pt x="282" y="22"/>
                  </a:lnTo>
                  <a:lnTo>
                    <a:pt x="0" y="441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8" name="Freeform 139">
              <a:extLst>
                <a:ext uri="{FF2B5EF4-FFF2-40B4-BE49-F238E27FC236}">
                  <a16:creationId xmlns:a16="http://schemas.microsoft.com/office/drawing/2014/main" id="{B53ADA71-72A5-9E06-F092-E04D27CFD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791"/>
              <a:ext cx="47" cy="73"/>
            </a:xfrm>
            <a:custGeom>
              <a:avLst/>
              <a:gdLst>
                <a:gd name="T0" fmla="*/ 1 w 282"/>
                <a:gd name="T1" fmla="*/ 0 h 435"/>
                <a:gd name="T2" fmla="*/ 0 w 282"/>
                <a:gd name="T3" fmla="*/ 2 h 435"/>
                <a:gd name="T4" fmla="*/ 0 w 282"/>
                <a:gd name="T5" fmla="*/ 2 h 435"/>
                <a:gd name="T6" fmla="*/ 1 w 282"/>
                <a:gd name="T7" fmla="*/ 0 h 4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435"/>
                <a:gd name="T14" fmla="*/ 282 w 282"/>
                <a:gd name="T15" fmla="*/ 435 h 4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435">
                  <a:moveTo>
                    <a:pt x="282" y="0"/>
                  </a:moveTo>
                  <a:lnTo>
                    <a:pt x="0" y="419"/>
                  </a:lnTo>
                  <a:lnTo>
                    <a:pt x="36" y="435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9" name="Freeform 140">
              <a:extLst>
                <a:ext uri="{FF2B5EF4-FFF2-40B4-BE49-F238E27FC236}">
                  <a16:creationId xmlns:a16="http://schemas.microsoft.com/office/drawing/2014/main" id="{343E5CB0-79E1-74E5-6DBC-709F3D650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788"/>
              <a:ext cx="47" cy="76"/>
            </a:xfrm>
            <a:custGeom>
              <a:avLst/>
              <a:gdLst>
                <a:gd name="T0" fmla="*/ 1 w 282"/>
                <a:gd name="T1" fmla="*/ 0 h 457"/>
                <a:gd name="T2" fmla="*/ 1 w 282"/>
                <a:gd name="T3" fmla="*/ 0 h 457"/>
                <a:gd name="T4" fmla="*/ 0 w 282"/>
                <a:gd name="T5" fmla="*/ 2 h 457"/>
                <a:gd name="T6" fmla="*/ 0 w 282"/>
                <a:gd name="T7" fmla="*/ 2 h 457"/>
                <a:gd name="T8" fmla="*/ 1 w 282"/>
                <a:gd name="T9" fmla="*/ 0 h 4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2"/>
                <a:gd name="T16" fmla="*/ 0 h 457"/>
                <a:gd name="T17" fmla="*/ 282 w 282"/>
                <a:gd name="T18" fmla="*/ 457 h 4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2" h="457">
                  <a:moveTo>
                    <a:pt x="250" y="0"/>
                  </a:moveTo>
                  <a:lnTo>
                    <a:pt x="282" y="22"/>
                  </a:lnTo>
                  <a:lnTo>
                    <a:pt x="36" y="457"/>
                  </a:lnTo>
                  <a:lnTo>
                    <a:pt x="0" y="441"/>
                  </a:lnTo>
                  <a:lnTo>
                    <a:pt x="25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0" name="Freeform 141">
              <a:extLst>
                <a:ext uri="{FF2B5EF4-FFF2-40B4-BE49-F238E27FC236}">
                  <a16:creationId xmlns:a16="http://schemas.microsoft.com/office/drawing/2014/main" id="{59891598-72F1-CAD0-A329-D61A4F943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861"/>
              <a:ext cx="31" cy="81"/>
            </a:xfrm>
            <a:custGeom>
              <a:avLst/>
              <a:gdLst>
                <a:gd name="T0" fmla="*/ 1 w 189"/>
                <a:gd name="T1" fmla="*/ 0 h 483"/>
                <a:gd name="T2" fmla="*/ 1 w 189"/>
                <a:gd name="T3" fmla="*/ 0 h 483"/>
                <a:gd name="T4" fmla="*/ 0 w 189"/>
                <a:gd name="T5" fmla="*/ 2 h 483"/>
                <a:gd name="T6" fmla="*/ 1 w 189"/>
                <a:gd name="T7" fmla="*/ 0 h 4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9"/>
                <a:gd name="T13" fmla="*/ 0 h 483"/>
                <a:gd name="T14" fmla="*/ 189 w 189"/>
                <a:gd name="T15" fmla="*/ 483 h 4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9" h="483">
                  <a:moveTo>
                    <a:pt x="153" y="0"/>
                  </a:moveTo>
                  <a:lnTo>
                    <a:pt x="189" y="16"/>
                  </a:lnTo>
                  <a:lnTo>
                    <a:pt x="0" y="483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1" name="Freeform 142">
              <a:extLst>
                <a:ext uri="{FF2B5EF4-FFF2-40B4-BE49-F238E27FC236}">
                  <a16:creationId xmlns:a16="http://schemas.microsoft.com/office/drawing/2014/main" id="{0B2F00D0-58DF-2397-0B9D-BFC95B925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864"/>
              <a:ext cx="31" cy="79"/>
            </a:xfrm>
            <a:custGeom>
              <a:avLst/>
              <a:gdLst>
                <a:gd name="T0" fmla="*/ 1 w 189"/>
                <a:gd name="T1" fmla="*/ 0 h 475"/>
                <a:gd name="T2" fmla="*/ 0 w 189"/>
                <a:gd name="T3" fmla="*/ 2 h 475"/>
                <a:gd name="T4" fmla="*/ 0 w 189"/>
                <a:gd name="T5" fmla="*/ 2 h 475"/>
                <a:gd name="T6" fmla="*/ 1 w 189"/>
                <a:gd name="T7" fmla="*/ 0 h 4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9"/>
                <a:gd name="T13" fmla="*/ 0 h 475"/>
                <a:gd name="T14" fmla="*/ 189 w 189"/>
                <a:gd name="T15" fmla="*/ 475 h 4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9" h="475">
                  <a:moveTo>
                    <a:pt x="189" y="0"/>
                  </a:moveTo>
                  <a:lnTo>
                    <a:pt x="0" y="467"/>
                  </a:lnTo>
                  <a:lnTo>
                    <a:pt x="38" y="47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2" name="Freeform 143">
              <a:extLst>
                <a:ext uri="{FF2B5EF4-FFF2-40B4-BE49-F238E27FC236}">
                  <a16:creationId xmlns:a16="http://schemas.microsoft.com/office/drawing/2014/main" id="{94896560-C5C6-AD7E-4273-33ED3747E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861"/>
              <a:ext cx="31" cy="82"/>
            </a:xfrm>
            <a:custGeom>
              <a:avLst/>
              <a:gdLst>
                <a:gd name="T0" fmla="*/ 1 w 189"/>
                <a:gd name="T1" fmla="*/ 0 h 491"/>
                <a:gd name="T2" fmla="*/ 1 w 189"/>
                <a:gd name="T3" fmla="*/ 0 h 491"/>
                <a:gd name="T4" fmla="*/ 0 w 189"/>
                <a:gd name="T5" fmla="*/ 2 h 491"/>
                <a:gd name="T6" fmla="*/ 0 w 189"/>
                <a:gd name="T7" fmla="*/ 2 h 491"/>
                <a:gd name="T8" fmla="*/ 1 w 189"/>
                <a:gd name="T9" fmla="*/ 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91"/>
                <a:gd name="T17" fmla="*/ 189 w 189"/>
                <a:gd name="T18" fmla="*/ 491 h 4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91">
                  <a:moveTo>
                    <a:pt x="153" y="0"/>
                  </a:moveTo>
                  <a:lnTo>
                    <a:pt x="189" y="16"/>
                  </a:lnTo>
                  <a:lnTo>
                    <a:pt x="38" y="491"/>
                  </a:lnTo>
                  <a:lnTo>
                    <a:pt x="0" y="483"/>
                  </a:lnTo>
                  <a:lnTo>
                    <a:pt x="153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3" name="Freeform 144">
              <a:extLst>
                <a:ext uri="{FF2B5EF4-FFF2-40B4-BE49-F238E27FC236}">
                  <a16:creationId xmlns:a16="http://schemas.microsoft.com/office/drawing/2014/main" id="{DE7316A7-CA6C-F0C9-8EA3-D58F89ACE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942"/>
              <a:ext cx="15" cy="84"/>
            </a:xfrm>
            <a:custGeom>
              <a:avLst/>
              <a:gdLst>
                <a:gd name="T0" fmla="*/ 0 w 91"/>
                <a:gd name="T1" fmla="*/ 0 h 505"/>
                <a:gd name="T2" fmla="*/ 0 w 91"/>
                <a:gd name="T3" fmla="*/ 0 h 505"/>
                <a:gd name="T4" fmla="*/ 0 w 91"/>
                <a:gd name="T5" fmla="*/ 2 h 505"/>
                <a:gd name="T6" fmla="*/ 0 w 91"/>
                <a:gd name="T7" fmla="*/ 0 h 5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505"/>
                <a:gd name="T14" fmla="*/ 91 w 91"/>
                <a:gd name="T15" fmla="*/ 505 h 5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505">
                  <a:moveTo>
                    <a:pt x="53" y="0"/>
                  </a:moveTo>
                  <a:lnTo>
                    <a:pt x="91" y="8"/>
                  </a:lnTo>
                  <a:lnTo>
                    <a:pt x="0" y="50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4" name="Freeform 145">
              <a:extLst>
                <a:ext uri="{FF2B5EF4-FFF2-40B4-BE49-F238E27FC236}">
                  <a16:creationId xmlns:a16="http://schemas.microsoft.com/office/drawing/2014/main" id="{487D5E0F-0B8B-E6DF-E7AE-6DCCBC4C9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943"/>
              <a:ext cx="15" cy="83"/>
            </a:xfrm>
            <a:custGeom>
              <a:avLst/>
              <a:gdLst>
                <a:gd name="T0" fmla="*/ 0 w 91"/>
                <a:gd name="T1" fmla="*/ 0 h 497"/>
                <a:gd name="T2" fmla="*/ 0 w 91"/>
                <a:gd name="T3" fmla="*/ 2 h 497"/>
                <a:gd name="T4" fmla="*/ 0 w 91"/>
                <a:gd name="T5" fmla="*/ 2 h 497"/>
                <a:gd name="T6" fmla="*/ 0 w 91"/>
                <a:gd name="T7" fmla="*/ 0 h 4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497"/>
                <a:gd name="T14" fmla="*/ 91 w 91"/>
                <a:gd name="T15" fmla="*/ 497 h 4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497">
                  <a:moveTo>
                    <a:pt x="91" y="0"/>
                  </a:moveTo>
                  <a:lnTo>
                    <a:pt x="0" y="497"/>
                  </a:lnTo>
                  <a:lnTo>
                    <a:pt x="39" y="49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5" name="Freeform 146">
              <a:extLst>
                <a:ext uri="{FF2B5EF4-FFF2-40B4-BE49-F238E27FC236}">
                  <a16:creationId xmlns:a16="http://schemas.microsoft.com/office/drawing/2014/main" id="{1E4EC81D-EA2B-5A14-4667-5F74FF675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942"/>
              <a:ext cx="15" cy="84"/>
            </a:xfrm>
            <a:custGeom>
              <a:avLst/>
              <a:gdLst>
                <a:gd name="T0" fmla="*/ 0 w 91"/>
                <a:gd name="T1" fmla="*/ 0 h 505"/>
                <a:gd name="T2" fmla="*/ 0 w 91"/>
                <a:gd name="T3" fmla="*/ 0 h 505"/>
                <a:gd name="T4" fmla="*/ 0 w 91"/>
                <a:gd name="T5" fmla="*/ 2 h 505"/>
                <a:gd name="T6" fmla="*/ 0 w 91"/>
                <a:gd name="T7" fmla="*/ 2 h 505"/>
                <a:gd name="T8" fmla="*/ 0 w 91"/>
                <a:gd name="T9" fmla="*/ 0 h 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505"/>
                <a:gd name="T17" fmla="*/ 91 w 91"/>
                <a:gd name="T18" fmla="*/ 505 h 5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505">
                  <a:moveTo>
                    <a:pt x="53" y="0"/>
                  </a:moveTo>
                  <a:lnTo>
                    <a:pt x="91" y="8"/>
                  </a:lnTo>
                  <a:lnTo>
                    <a:pt x="39" y="505"/>
                  </a:lnTo>
                  <a:lnTo>
                    <a:pt x="0" y="505"/>
                  </a:lnTo>
                  <a:lnTo>
                    <a:pt x="53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6" name="Freeform 147">
              <a:extLst>
                <a:ext uri="{FF2B5EF4-FFF2-40B4-BE49-F238E27FC236}">
                  <a16:creationId xmlns:a16="http://schemas.microsoft.com/office/drawing/2014/main" id="{6129AF65-6879-B43A-F4FD-21AB88F01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676"/>
              <a:ext cx="6" cy="140"/>
            </a:xfrm>
            <a:custGeom>
              <a:avLst/>
              <a:gdLst>
                <a:gd name="T0" fmla="*/ 0 w 39"/>
                <a:gd name="T1" fmla="*/ 0 h 839"/>
                <a:gd name="T2" fmla="*/ 0 w 39"/>
                <a:gd name="T3" fmla="*/ 0 h 839"/>
                <a:gd name="T4" fmla="*/ 0 w 39"/>
                <a:gd name="T5" fmla="*/ 4 h 839"/>
                <a:gd name="T6" fmla="*/ 0 w 39"/>
                <a:gd name="T7" fmla="*/ 0 h 8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839"/>
                <a:gd name="T14" fmla="*/ 39 w 39"/>
                <a:gd name="T15" fmla="*/ 839 h 8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839">
                  <a:moveTo>
                    <a:pt x="39" y="0"/>
                  </a:moveTo>
                  <a:lnTo>
                    <a:pt x="0" y="0"/>
                  </a:lnTo>
                  <a:lnTo>
                    <a:pt x="39" y="8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7" name="Freeform 148">
              <a:extLst>
                <a:ext uri="{FF2B5EF4-FFF2-40B4-BE49-F238E27FC236}">
                  <a16:creationId xmlns:a16="http://schemas.microsoft.com/office/drawing/2014/main" id="{1666073F-9A20-E11C-3E7D-22254FEB9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676"/>
              <a:ext cx="6" cy="140"/>
            </a:xfrm>
            <a:custGeom>
              <a:avLst/>
              <a:gdLst>
                <a:gd name="T0" fmla="*/ 0 w 39"/>
                <a:gd name="T1" fmla="*/ 0 h 839"/>
                <a:gd name="T2" fmla="*/ 0 w 39"/>
                <a:gd name="T3" fmla="*/ 4 h 839"/>
                <a:gd name="T4" fmla="*/ 0 w 39"/>
                <a:gd name="T5" fmla="*/ 4 h 839"/>
                <a:gd name="T6" fmla="*/ 0 w 39"/>
                <a:gd name="T7" fmla="*/ 0 h 8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839"/>
                <a:gd name="T14" fmla="*/ 39 w 39"/>
                <a:gd name="T15" fmla="*/ 839 h 8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839">
                  <a:moveTo>
                    <a:pt x="0" y="0"/>
                  </a:moveTo>
                  <a:lnTo>
                    <a:pt x="39" y="839"/>
                  </a:lnTo>
                  <a:lnTo>
                    <a:pt x="0" y="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8" name="Rectangle 149">
              <a:extLst>
                <a:ext uri="{FF2B5EF4-FFF2-40B4-BE49-F238E27FC236}">
                  <a16:creationId xmlns:a16="http://schemas.microsoft.com/office/drawing/2014/main" id="{1E660B43-C0DF-D262-FA28-B6C269FD5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676"/>
              <a:ext cx="6" cy="140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1349" name="Freeform 150">
              <a:extLst>
                <a:ext uri="{FF2B5EF4-FFF2-40B4-BE49-F238E27FC236}">
                  <a16:creationId xmlns:a16="http://schemas.microsoft.com/office/drawing/2014/main" id="{D74077A1-4A43-CDC7-9D83-B0ED2ADB4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" y="676"/>
              <a:ext cx="6" cy="140"/>
            </a:xfrm>
            <a:custGeom>
              <a:avLst/>
              <a:gdLst>
                <a:gd name="T0" fmla="*/ 0 w 39"/>
                <a:gd name="T1" fmla="*/ 0 h 839"/>
                <a:gd name="T2" fmla="*/ 0 w 39"/>
                <a:gd name="T3" fmla="*/ 0 h 839"/>
                <a:gd name="T4" fmla="*/ 0 w 39"/>
                <a:gd name="T5" fmla="*/ 4 h 839"/>
                <a:gd name="T6" fmla="*/ 0 w 39"/>
                <a:gd name="T7" fmla="*/ 0 h 8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839"/>
                <a:gd name="T14" fmla="*/ 39 w 39"/>
                <a:gd name="T15" fmla="*/ 839 h 8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839">
                  <a:moveTo>
                    <a:pt x="39" y="0"/>
                  </a:moveTo>
                  <a:lnTo>
                    <a:pt x="0" y="0"/>
                  </a:lnTo>
                  <a:lnTo>
                    <a:pt x="39" y="8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50" name="Freeform 151">
              <a:extLst>
                <a:ext uri="{FF2B5EF4-FFF2-40B4-BE49-F238E27FC236}">
                  <a16:creationId xmlns:a16="http://schemas.microsoft.com/office/drawing/2014/main" id="{5CE582D7-860E-D696-C44D-AD8284760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" y="676"/>
              <a:ext cx="6" cy="140"/>
            </a:xfrm>
            <a:custGeom>
              <a:avLst/>
              <a:gdLst>
                <a:gd name="T0" fmla="*/ 0 w 39"/>
                <a:gd name="T1" fmla="*/ 0 h 839"/>
                <a:gd name="T2" fmla="*/ 0 w 39"/>
                <a:gd name="T3" fmla="*/ 4 h 839"/>
                <a:gd name="T4" fmla="*/ 0 w 39"/>
                <a:gd name="T5" fmla="*/ 4 h 839"/>
                <a:gd name="T6" fmla="*/ 0 w 39"/>
                <a:gd name="T7" fmla="*/ 0 h 8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839"/>
                <a:gd name="T14" fmla="*/ 39 w 39"/>
                <a:gd name="T15" fmla="*/ 839 h 8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839">
                  <a:moveTo>
                    <a:pt x="0" y="0"/>
                  </a:moveTo>
                  <a:lnTo>
                    <a:pt x="39" y="839"/>
                  </a:lnTo>
                  <a:lnTo>
                    <a:pt x="0" y="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51" name="Rectangle 152">
              <a:extLst>
                <a:ext uri="{FF2B5EF4-FFF2-40B4-BE49-F238E27FC236}">
                  <a16:creationId xmlns:a16="http://schemas.microsoft.com/office/drawing/2014/main" id="{A8F6A365-81CB-7216-D485-B67F3210A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" y="676"/>
              <a:ext cx="6" cy="140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1352" name="Line 153">
              <a:extLst>
                <a:ext uri="{FF2B5EF4-FFF2-40B4-BE49-F238E27FC236}">
                  <a16:creationId xmlns:a16="http://schemas.microsoft.com/office/drawing/2014/main" id="{74A2DEB6-15F7-0DBD-6D72-E08E83BBB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552"/>
              <a:ext cx="1" cy="15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53" name="Line 154">
              <a:extLst>
                <a:ext uri="{FF2B5EF4-FFF2-40B4-BE49-F238E27FC236}">
                  <a16:creationId xmlns:a16="http://schemas.microsoft.com/office/drawing/2014/main" id="{B6876844-2E1A-9E09-42AA-77A6953C3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726"/>
              <a:ext cx="1" cy="2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54" name="Line 155">
              <a:extLst>
                <a:ext uri="{FF2B5EF4-FFF2-40B4-BE49-F238E27FC236}">
                  <a16:creationId xmlns:a16="http://schemas.microsoft.com/office/drawing/2014/main" id="{0EDAC20E-F69E-2320-A1BC-606FEC4D09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768"/>
              <a:ext cx="1" cy="1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55" name="Line 156">
              <a:extLst>
                <a:ext uri="{FF2B5EF4-FFF2-40B4-BE49-F238E27FC236}">
                  <a16:creationId xmlns:a16="http://schemas.microsoft.com/office/drawing/2014/main" id="{AA1B16D2-BD5B-3651-AE3E-E36DEE21B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914"/>
              <a:ext cx="1" cy="2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56" name="Line 157">
              <a:extLst>
                <a:ext uri="{FF2B5EF4-FFF2-40B4-BE49-F238E27FC236}">
                  <a16:creationId xmlns:a16="http://schemas.microsoft.com/office/drawing/2014/main" id="{E1C38BC8-3D4A-94F9-ABEC-0C9460481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955"/>
              <a:ext cx="1" cy="1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57" name="Line 158">
              <a:extLst>
                <a:ext uri="{FF2B5EF4-FFF2-40B4-BE49-F238E27FC236}">
                  <a16:creationId xmlns:a16="http://schemas.microsoft.com/office/drawing/2014/main" id="{3CB55865-2174-BF6F-034D-6B7F91202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101"/>
              <a:ext cx="1" cy="2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58" name="Line 159">
              <a:extLst>
                <a:ext uri="{FF2B5EF4-FFF2-40B4-BE49-F238E27FC236}">
                  <a16:creationId xmlns:a16="http://schemas.microsoft.com/office/drawing/2014/main" id="{848834E8-8173-A895-DE28-26D86A097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142"/>
              <a:ext cx="1" cy="1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59" name="Line 160">
              <a:extLst>
                <a:ext uri="{FF2B5EF4-FFF2-40B4-BE49-F238E27FC236}">
                  <a16:creationId xmlns:a16="http://schemas.microsoft.com/office/drawing/2014/main" id="{B4AFD106-4ADD-93B0-6CC4-E73FF3269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288"/>
              <a:ext cx="1" cy="2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60" name="Line 161">
              <a:extLst>
                <a:ext uri="{FF2B5EF4-FFF2-40B4-BE49-F238E27FC236}">
                  <a16:creationId xmlns:a16="http://schemas.microsoft.com/office/drawing/2014/main" id="{273AD9A1-93F7-2360-3FF5-96406BCC4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330"/>
              <a:ext cx="1" cy="1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61" name="Line 162">
              <a:extLst>
                <a:ext uri="{FF2B5EF4-FFF2-40B4-BE49-F238E27FC236}">
                  <a16:creationId xmlns:a16="http://schemas.microsoft.com/office/drawing/2014/main" id="{D3137068-8D08-634A-F055-F45DA161B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475"/>
              <a:ext cx="1" cy="2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62" name="Line 163">
              <a:extLst>
                <a:ext uri="{FF2B5EF4-FFF2-40B4-BE49-F238E27FC236}">
                  <a16:creationId xmlns:a16="http://schemas.microsoft.com/office/drawing/2014/main" id="{43A26126-9373-3A37-A6F9-633BBEFF7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517"/>
              <a:ext cx="1" cy="1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63" name="Line 164">
              <a:extLst>
                <a:ext uri="{FF2B5EF4-FFF2-40B4-BE49-F238E27FC236}">
                  <a16:creationId xmlns:a16="http://schemas.microsoft.com/office/drawing/2014/main" id="{9789EF28-1C2F-D6B5-2A1B-759910F025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663"/>
              <a:ext cx="1" cy="2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64" name="Line 165">
              <a:extLst>
                <a:ext uri="{FF2B5EF4-FFF2-40B4-BE49-F238E27FC236}">
                  <a16:creationId xmlns:a16="http://schemas.microsoft.com/office/drawing/2014/main" id="{789040A9-3847-F413-A79E-5276BFF7F9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704"/>
              <a:ext cx="1" cy="1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65" name="Line 166">
              <a:extLst>
                <a:ext uri="{FF2B5EF4-FFF2-40B4-BE49-F238E27FC236}">
                  <a16:creationId xmlns:a16="http://schemas.microsoft.com/office/drawing/2014/main" id="{7F9C5601-DFEC-3D25-B11B-3FFF6801F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850"/>
              <a:ext cx="1" cy="2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66" name="Line 167">
              <a:extLst>
                <a:ext uri="{FF2B5EF4-FFF2-40B4-BE49-F238E27FC236}">
                  <a16:creationId xmlns:a16="http://schemas.microsoft.com/office/drawing/2014/main" id="{78F13E66-4490-1905-B8BA-8B66FE2D7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891"/>
              <a:ext cx="1" cy="1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67" name="Line 168">
              <a:extLst>
                <a:ext uri="{FF2B5EF4-FFF2-40B4-BE49-F238E27FC236}">
                  <a16:creationId xmlns:a16="http://schemas.microsoft.com/office/drawing/2014/main" id="{B62ABDAB-B738-30FC-6C52-D145CC6E2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2037"/>
              <a:ext cx="1" cy="2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68" name="Line 169">
              <a:extLst>
                <a:ext uri="{FF2B5EF4-FFF2-40B4-BE49-F238E27FC236}">
                  <a16:creationId xmlns:a16="http://schemas.microsoft.com/office/drawing/2014/main" id="{21B52C6F-BD96-FF6B-B074-100644F03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2078"/>
              <a:ext cx="1" cy="15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69" name="Freeform 170">
              <a:extLst>
                <a:ext uri="{FF2B5EF4-FFF2-40B4-BE49-F238E27FC236}">
                  <a16:creationId xmlns:a16="http://schemas.microsoft.com/office/drawing/2014/main" id="{495FA731-8A5D-B06B-DC2C-9CF4E61E6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023"/>
              <a:ext cx="816" cy="6"/>
            </a:xfrm>
            <a:custGeom>
              <a:avLst/>
              <a:gdLst>
                <a:gd name="T0" fmla="*/ 23 w 4892"/>
                <a:gd name="T1" fmla="*/ 0 h 39"/>
                <a:gd name="T2" fmla="*/ 23 w 4892"/>
                <a:gd name="T3" fmla="*/ 0 h 39"/>
                <a:gd name="T4" fmla="*/ 0 w 4892"/>
                <a:gd name="T5" fmla="*/ 0 h 39"/>
                <a:gd name="T6" fmla="*/ 23 w 4892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92"/>
                <a:gd name="T13" fmla="*/ 0 h 39"/>
                <a:gd name="T14" fmla="*/ 4892 w 4892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92" h="39">
                  <a:moveTo>
                    <a:pt x="4892" y="39"/>
                  </a:moveTo>
                  <a:lnTo>
                    <a:pt x="4892" y="0"/>
                  </a:lnTo>
                  <a:lnTo>
                    <a:pt x="0" y="39"/>
                  </a:lnTo>
                  <a:lnTo>
                    <a:pt x="4892" y="39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70" name="Freeform 171">
              <a:extLst>
                <a:ext uri="{FF2B5EF4-FFF2-40B4-BE49-F238E27FC236}">
                  <a16:creationId xmlns:a16="http://schemas.microsoft.com/office/drawing/2014/main" id="{B059A7DF-6F50-AD4D-B00B-FF39A1CA9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023"/>
              <a:ext cx="816" cy="6"/>
            </a:xfrm>
            <a:custGeom>
              <a:avLst/>
              <a:gdLst>
                <a:gd name="T0" fmla="*/ 23 w 4892"/>
                <a:gd name="T1" fmla="*/ 0 h 39"/>
                <a:gd name="T2" fmla="*/ 0 w 4892"/>
                <a:gd name="T3" fmla="*/ 0 h 39"/>
                <a:gd name="T4" fmla="*/ 0 w 4892"/>
                <a:gd name="T5" fmla="*/ 0 h 39"/>
                <a:gd name="T6" fmla="*/ 23 w 4892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92"/>
                <a:gd name="T13" fmla="*/ 0 h 39"/>
                <a:gd name="T14" fmla="*/ 4892 w 4892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92" h="39">
                  <a:moveTo>
                    <a:pt x="4892" y="0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4892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71" name="Rectangle 172">
              <a:extLst>
                <a:ext uri="{FF2B5EF4-FFF2-40B4-BE49-F238E27FC236}">
                  <a16:creationId xmlns:a16="http://schemas.microsoft.com/office/drawing/2014/main" id="{644BFD56-ACD4-F1BC-8A54-2283B128E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023"/>
              <a:ext cx="816" cy="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1372" name="Line 173">
              <a:extLst>
                <a:ext uri="{FF2B5EF4-FFF2-40B4-BE49-F238E27FC236}">
                  <a16:creationId xmlns:a16="http://schemas.microsoft.com/office/drawing/2014/main" id="{824C7E86-025A-AFC0-58D3-A9DAB8B3D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3" y="815"/>
              <a:ext cx="1" cy="1198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73" name="Line 174">
              <a:extLst>
                <a:ext uri="{FF2B5EF4-FFF2-40B4-BE49-F238E27FC236}">
                  <a16:creationId xmlns:a16="http://schemas.microsoft.com/office/drawing/2014/main" id="{F4281C94-11CB-D13D-D708-A3DD53C18B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" y="815"/>
              <a:ext cx="1" cy="1198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74" name="Line 175">
              <a:extLst>
                <a:ext uri="{FF2B5EF4-FFF2-40B4-BE49-F238E27FC236}">
                  <a16:creationId xmlns:a16="http://schemas.microsoft.com/office/drawing/2014/main" id="{EDE98643-3D30-5952-D69A-EAD6F137DF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53" y="815"/>
              <a:ext cx="140" cy="1"/>
            </a:xfrm>
            <a:prstGeom prst="line">
              <a:avLst/>
            </a:prstGeom>
            <a:noFill/>
            <a:ln w="19050">
              <a:solidFill>
                <a:srgbClr val="2D5B3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75" name="Line 176">
              <a:extLst>
                <a:ext uri="{FF2B5EF4-FFF2-40B4-BE49-F238E27FC236}">
                  <a16:creationId xmlns:a16="http://schemas.microsoft.com/office/drawing/2014/main" id="{59969798-75FF-7372-BE12-19D444F51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3" y="815"/>
              <a:ext cx="1" cy="918"/>
            </a:xfrm>
            <a:prstGeom prst="line">
              <a:avLst/>
            </a:prstGeom>
            <a:noFill/>
            <a:ln w="19050">
              <a:solidFill>
                <a:srgbClr val="2D5B3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76" name="Freeform 177">
              <a:extLst>
                <a:ext uri="{FF2B5EF4-FFF2-40B4-BE49-F238E27FC236}">
                  <a16:creationId xmlns:a16="http://schemas.microsoft.com/office/drawing/2014/main" id="{5635CDD1-C8ED-2DEB-7A1C-CCD6C1A07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1383"/>
              <a:ext cx="699" cy="700"/>
            </a:xfrm>
            <a:custGeom>
              <a:avLst/>
              <a:gdLst>
                <a:gd name="T0" fmla="*/ 19 w 4194"/>
                <a:gd name="T1" fmla="*/ 10 h 4198"/>
                <a:gd name="T2" fmla="*/ 19 w 4194"/>
                <a:gd name="T3" fmla="*/ 7 h 4198"/>
                <a:gd name="T4" fmla="*/ 18 w 4194"/>
                <a:gd name="T5" fmla="*/ 5 h 4198"/>
                <a:gd name="T6" fmla="*/ 17 w 4194"/>
                <a:gd name="T7" fmla="*/ 3 h 4198"/>
                <a:gd name="T8" fmla="*/ 15 w 4194"/>
                <a:gd name="T9" fmla="*/ 1 h 4198"/>
                <a:gd name="T10" fmla="*/ 12 w 4194"/>
                <a:gd name="T11" fmla="*/ 0 h 4198"/>
                <a:gd name="T12" fmla="*/ 10 w 4194"/>
                <a:gd name="T13" fmla="*/ 0 h 4198"/>
                <a:gd name="T14" fmla="*/ 7 w 4194"/>
                <a:gd name="T15" fmla="*/ 0 h 4198"/>
                <a:gd name="T16" fmla="*/ 5 w 4194"/>
                <a:gd name="T17" fmla="*/ 1 h 4198"/>
                <a:gd name="T18" fmla="*/ 3 w 4194"/>
                <a:gd name="T19" fmla="*/ 3 h 4198"/>
                <a:gd name="T20" fmla="*/ 1 w 4194"/>
                <a:gd name="T21" fmla="*/ 5 h 4198"/>
                <a:gd name="T22" fmla="*/ 0 w 4194"/>
                <a:gd name="T23" fmla="*/ 7 h 4198"/>
                <a:gd name="T24" fmla="*/ 0 w 4194"/>
                <a:gd name="T25" fmla="*/ 10 h 4198"/>
                <a:gd name="T26" fmla="*/ 0 w 4194"/>
                <a:gd name="T27" fmla="*/ 12 h 4198"/>
                <a:gd name="T28" fmla="*/ 1 w 4194"/>
                <a:gd name="T29" fmla="*/ 15 h 4198"/>
                <a:gd name="T30" fmla="*/ 3 w 4194"/>
                <a:gd name="T31" fmla="*/ 17 h 4198"/>
                <a:gd name="T32" fmla="*/ 5 w 4194"/>
                <a:gd name="T33" fmla="*/ 18 h 4198"/>
                <a:gd name="T34" fmla="*/ 7 w 4194"/>
                <a:gd name="T35" fmla="*/ 19 h 4198"/>
                <a:gd name="T36" fmla="*/ 10 w 4194"/>
                <a:gd name="T37" fmla="*/ 20 h 4198"/>
                <a:gd name="T38" fmla="*/ 12 w 4194"/>
                <a:gd name="T39" fmla="*/ 19 h 4198"/>
                <a:gd name="T40" fmla="*/ 15 w 4194"/>
                <a:gd name="T41" fmla="*/ 18 h 4198"/>
                <a:gd name="T42" fmla="*/ 17 w 4194"/>
                <a:gd name="T43" fmla="*/ 17 h 4198"/>
                <a:gd name="T44" fmla="*/ 18 w 4194"/>
                <a:gd name="T45" fmla="*/ 15 h 4198"/>
                <a:gd name="T46" fmla="*/ 19 w 4194"/>
                <a:gd name="T47" fmla="*/ 12 h 4198"/>
                <a:gd name="T48" fmla="*/ 19 w 4194"/>
                <a:gd name="T49" fmla="*/ 10 h 41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94"/>
                <a:gd name="T76" fmla="*/ 0 h 4198"/>
                <a:gd name="T77" fmla="*/ 4194 w 4194"/>
                <a:gd name="T78" fmla="*/ 4198 h 419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94" h="4198">
                  <a:moveTo>
                    <a:pt x="4194" y="2099"/>
                  </a:moveTo>
                  <a:lnTo>
                    <a:pt x="4124" y="1556"/>
                  </a:lnTo>
                  <a:lnTo>
                    <a:pt x="3914" y="1050"/>
                  </a:lnTo>
                  <a:lnTo>
                    <a:pt x="3580" y="616"/>
                  </a:lnTo>
                  <a:lnTo>
                    <a:pt x="3146" y="282"/>
                  </a:lnTo>
                  <a:lnTo>
                    <a:pt x="2640" y="72"/>
                  </a:lnTo>
                  <a:lnTo>
                    <a:pt x="2098" y="0"/>
                  </a:lnTo>
                  <a:lnTo>
                    <a:pt x="1555" y="72"/>
                  </a:lnTo>
                  <a:lnTo>
                    <a:pt x="1050" y="282"/>
                  </a:lnTo>
                  <a:lnTo>
                    <a:pt x="615" y="616"/>
                  </a:lnTo>
                  <a:lnTo>
                    <a:pt x="282" y="1050"/>
                  </a:lnTo>
                  <a:lnTo>
                    <a:pt x="72" y="1556"/>
                  </a:lnTo>
                  <a:lnTo>
                    <a:pt x="0" y="2099"/>
                  </a:lnTo>
                  <a:lnTo>
                    <a:pt x="72" y="2642"/>
                  </a:lnTo>
                  <a:lnTo>
                    <a:pt x="282" y="3148"/>
                  </a:lnTo>
                  <a:lnTo>
                    <a:pt x="615" y="3583"/>
                  </a:lnTo>
                  <a:lnTo>
                    <a:pt x="1050" y="3917"/>
                  </a:lnTo>
                  <a:lnTo>
                    <a:pt x="1555" y="4127"/>
                  </a:lnTo>
                  <a:lnTo>
                    <a:pt x="2098" y="4198"/>
                  </a:lnTo>
                  <a:lnTo>
                    <a:pt x="2640" y="4127"/>
                  </a:lnTo>
                  <a:lnTo>
                    <a:pt x="3146" y="3917"/>
                  </a:lnTo>
                  <a:lnTo>
                    <a:pt x="3580" y="3583"/>
                  </a:lnTo>
                  <a:lnTo>
                    <a:pt x="3914" y="3148"/>
                  </a:lnTo>
                  <a:lnTo>
                    <a:pt x="4124" y="2642"/>
                  </a:lnTo>
                  <a:lnTo>
                    <a:pt x="4194" y="2099"/>
                  </a:lnTo>
                </a:path>
              </a:pathLst>
            </a:custGeom>
            <a:noFill/>
            <a:ln w="19050">
              <a:solidFill>
                <a:srgbClr val="2D5B3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5522" name="Line 178">
            <a:extLst>
              <a:ext uri="{FF2B5EF4-FFF2-40B4-BE49-F238E27FC236}">
                <a16:creationId xmlns:a16="http://schemas.microsoft.com/office/drawing/2014/main" id="{8866545F-DD1B-950A-51C3-B5D342E61F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87939" y="4916488"/>
            <a:ext cx="2511425" cy="12700"/>
          </a:xfrm>
          <a:prstGeom prst="line">
            <a:avLst/>
          </a:prstGeom>
          <a:noFill/>
          <a:ln w="19050">
            <a:solidFill>
              <a:srgbClr val="2D5B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5523" name="Line 179">
            <a:extLst>
              <a:ext uri="{FF2B5EF4-FFF2-40B4-BE49-F238E27FC236}">
                <a16:creationId xmlns:a16="http://schemas.microsoft.com/office/drawing/2014/main" id="{F98DEAE3-DD7F-BBA3-A976-55032D954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9364" y="3648075"/>
            <a:ext cx="3175" cy="1290638"/>
          </a:xfrm>
          <a:prstGeom prst="line">
            <a:avLst/>
          </a:prstGeom>
          <a:noFill/>
          <a:ln w="19050">
            <a:solidFill>
              <a:srgbClr val="2D5B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5524" name="Line 180">
            <a:extLst>
              <a:ext uri="{FF2B5EF4-FFF2-40B4-BE49-F238E27FC236}">
                <a16:creationId xmlns:a16="http://schemas.microsoft.com/office/drawing/2014/main" id="{8D8CB21E-8D3B-C12F-7D2C-476FD06A0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4763" y="3697289"/>
            <a:ext cx="2620962" cy="2611437"/>
          </a:xfrm>
          <a:prstGeom prst="line">
            <a:avLst/>
          </a:prstGeom>
          <a:noFill/>
          <a:ln w="19050">
            <a:solidFill>
              <a:srgbClr val="2D5B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5525" name="Line 181">
            <a:extLst>
              <a:ext uri="{FF2B5EF4-FFF2-40B4-BE49-F238E27FC236}">
                <a16:creationId xmlns:a16="http://schemas.microsoft.com/office/drawing/2014/main" id="{C4986AE1-A9A4-F2B1-C53F-6919CE149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1" y="4176714"/>
            <a:ext cx="2479675" cy="1587"/>
          </a:xfrm>
          <a:prstGeom prst="line">
            <a:avLst/>
          </a:prstGeom>
          <a:noFill/>
          <a:ln w="19050">
            <a:solidFill>
              <a:srgbClr val="2D5B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5526" name="Line 182">
            <a:extLst>
              <a:ext uri="{FF2B5EF4-FFF2-40B4-BE49-F238E27FC236}">
                <a16:creationId xmlns:a16="http://schemas.microsoft.com/office/drawing/2014/main" id="{AA5F27DA-C294-B4E2-0F72-EBE6AF314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5775" y="5661026"/>
            <a:ext cx="4065588" cy="41275"/>
          </a:xfrm>
          <a:prstGeom prst="line">
            <a:avLst/>
          </a:prstGeom>
          <a:noFill/>
          <a:ln w="19050">
            <a:solidFill>
              <a:srgbClr val="2D5B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5527" name="Line 183">
            <a:extLst>
              <a:ext uri="{FF2B5EF4-FFF2-40B4-BE49-F238E27FC236}">
                <a16:creationId xmlns:a16="http://schemas.microsoft.com/office/drawing/2014/main" id="{E8120CEF-758A-1ED7-E05F-A04A582150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35775" y="2441575"/>
            <a:ext cx="1588" cy="1735138"/>
          </a:xfrm>
          <a:prstGeom prst="line">
            <a:avLst/>
          </a:prstGeom>
          <a:noFill/>
          <a:ln w="19050">
            <a:solidFill>
              <a:srgbClr val="2D5B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5528" name="Line 184">
            <a:extLst>
              <a:ext uri="{FF2B5EF4-FFF2-40B4-BE49-F238E27FC236}">
                <a16:creationId xmlns:a16="http://schemas.microsoft.com/office/drawing/2014/main" id="{72C643CB-AA30-CA25-F557-5A62D2500D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61364" y="2441575"/>
            <a:ext cx="3175" cy="3257550"/>
          </a:xfrm>
          <a:prstGeom prst="line">
            <a:avLst/>
          </a:prstGeom>
          <a:noFill/>
          <a:ln w="19050">
            <a:solidFill>
              <a:srgbClr val="2D5B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5529" name="Line 185">
            <a:extLst>
              <a:ext uri="{FF2B5EF4-FFF2-40B4-BE49-F238E27FC236}">
                <a16:creationId xmlns:a16="http://schemas.microsoft.com/office/drawing/2014/main" id="{326723CD-556A-5D58-85DF-EE06F74F3E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1" y="2060576"/>
            <a:ext cx="3243263" cy="3175"/>
          </a:xfrm>
          <a:prstGeom prst="line">
            <a:avLst/>
          </a:prstGeom>
          <a:noFill/>
          <a:ln w="19050">
            <a:solidFill>
              <a:srgbClr val="2D5B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5530" name="Line 186">
            <a:extLst>
              <a:ext uri="{FF2B5EF4-FFF2-40B4-BE49-F238E27FC236}">
                <a16:creationId xmlns:a16="http://schemas.microsoft.com/office/drawing/2014/main" id="{E2F3782E-D92D-51F2-A12A-DE31547623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1" y="2441575"/>
            <a:ext cx="4195763" cy="1588"/>
          </a:xfrm>
          <a:prstGeom prst="line">
            <a:avLst/>
          </a:prstGeom>
          <a:noFill/>
          <a:ln w="19050">
            <a:solidFill>
              <a:srgbClr val="2D5B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5531" name="Freeform 187">
            <a:extLst>
              <a:ext uri="{FF2B5EF4-FFF2-40B4-BE49-F238E27FC236}">
                <a16:creationId xmlns:a16="http://schemas.microsoft.com/office/drawing/2014/main" id="{B7DD305B-354B-FBA9-9159-90C074165221}"/>
              </a:ext>
            </a:extLst>
          </p:cNvPr>
          <p:cNvSpPr>
            <a:spLocks/>
          </p:cNvSpPr>
          <p:nvPr/>
        </p:nvSpPr>
        <p:spPr bwMode="auto">
          <a:xfrm>
            <a:off x="6835775" y="2068513"/>
            <a:ext cx="1525588" cy="373062"/>
          </a:xfrm>
          <a:custGeom>
            <a:avLst/>
            <a:gdLst>
              <a:gd name="T0" fmla="*/ 2147483646 w 3353"/>
              <a:gd name="T1" fmla="*/ 2147483646 h 821"/>
              <a:gd name="T2" fmla="*/ 2147483646 w 3353"/>
              <a:gd name="T3" fmla="*/ 2147483646 h 821"/>
              <a:gd name="T4" fmla="*/ 2147483646 w 3353"/>
              <a:gd name="T5" fmla="*/ 2147483646 h 821"/>
              <a:gd name="T6" fmla="*/ 2147483646 w 3353"/>
              <a:gd name="T7" fmla="*/ 0 h 821"/>
              <a:gd name="T8" fmla="*/ 2147483646 w 3353"/>
              <a:gd name="T9" fmla="*/ 0 h 821"/>
              <a:gd name="T10" fmla="*/ 2147483646 w 3353"/>
              <a:gd name="T11" fmla="*/ 2147483646 h 821"/>
              <a:gd name="T12" fmla="*/ 2147483646 w 3353"/>
              <a:gd name="T13" fmla="*/ 2147483646 h 821"/>
              <a:gd name="T14" fmla="*/ 0 w 3353"/>
              <a:gd name="T15" fmla="*/ 2147483646 h 8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53"/>
              <a:gd name="T25" fmla="*/ 0 h 821"/>
              <a:gd name="T26" fmla="*/ 3353 w 3353"/>
              <a:gd name="T27" fmla="*/ 821 h 8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53" h="821">
                <a:moveTo>
                  <a:pt x="3353" y="821"/>
                </a:moveTo>
                <a:lnTo>
                  <a:pt x="2965" y="425"/>
                </a:lnTo>
                <a:lnTo>
                  <a:pt x="2487" y="145"/>
                </a:lnTo>
                <a:lnTo>
                  <a:pt x="1953" y="0"/>
                </a:lnTo>
                <a:lnTo>
                  <a:pt x="1400" y="0"/>
                </a:lnTo>
                <a:lnTo>
                  <a:pt x="866" y="145"/>
                </a:lnTo>
                <a:lnTo>
                  <a:pt x="388" y="425"/>
                </a:lnTo>
                <a:lnTo>
                  <a:pt x="0" y="821"/>
                </a:lnTo>
              </a:path>
            </a:pathLst>
          </a:custGeom>
          <a:noFill/>
          <a:ln w="1905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5532" name="Line 188">
            <a:extLst>
              <a:ext uri="{FF2B5EF4-FFF2-40B4-BE49-F238E27FC236}">
                <a16:creationId xmlns:a16="http://schemas.microsoft.com/office/drawing/2014/main" id="{3A19043C-2782-6D6E-5088-48261BFCB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4001" y="2443163"/>
            <a:ext cx="1965325" cy="0"/>
          </a:xfrm>
          <a:prstGeom prst="line">
            <a:avLst/>
          </a:prstGeom>
          <a:noFill/>
          <a:ln w="9525">
            <a:solidFill>
              <a:srgbClr val="2D5B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53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4">
            <a:extLst>
              <a:ext uri="{FF2B5EF4-FFF2-40B4-BE49-F238E27FC236}">
                <a16:creationId xmlns:a16="http://schemas.microsoft.com/office/drawing/2014/main" id="{58DAEE8D-8AAF-0C78-BFF0-4B137AAA24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1889" y="4497389"/>
            <a:ext cx="242887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27" name="Line 5">
            <a:extLst>
              <a:ext uri="{FF2B5EF4-FFF2-40B4-BE49-F238E27FC236}">
                <a16:creationId xmlns:a16="http://schemas.microsoft.com/office/drawing/2014/main" id="{46E0DEF1-8ED0-02A7-8AA4-B39E7D93D4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1925" y="4497389"/>
            <a:ext cx="57150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28" name="Line 6">
            <a:extLst>
              <a:ext uri="{FF2B5EF4-FFF2-40B4-BE49-F238E27FC236}">
                <a16:creationId xmlns:a16="http://schemas.microsoft.com/office/drawing/2014/main" id="{4957E1F9-7712-2ED8-BACC-04A716910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4638" y="4497389"/>
            <a:ext cx="341312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29" name="Line 7">
            <a:extLst>
              <a:ext uri="{FF2B5EF4-FFF2-40B4-BE49-F238E27FC236}">
                <a16:creationId xmlns:a16="http://schemas.microsoft.com/office/drawing/2014/main" id="{7D3F4781-36ED-A006-9F26-AE6744AAC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3100" y="4497389"/>
            <a:ext cx="57150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30" name="Line 8">
            <a:extLst>
              <a:ext uri="{FF2B5EF4-FFF2-40B4-BE49-F238E27FC236}">
                <a16:creationId xmlns:a16="http://schemas.microsoft.com/office/drawing/2014/main" id="{A7BEB734-9690-5628-B9B8-81B0F6101F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5813" y="4497389"/>
            <a:ext cx="341312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31" name="Line 9">
            <a:extLst>
              <a:ext uri="{FF2B5EF4-FFF2-40B4-BE49-F238E27FC236}">
                <a16:creationId xmlns:a16="http://schemas.microsoft.com/office/drawing/2014/main" id="{2D067969-2CF3-89E7-7732-DB64CEABB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4275" y="4497389"/>
            <a:ext cx="57150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32" name="Line 10">
            <a:extLst>
              <a:ext uri="{FF2B5EF4-FFF2-40B4-BE49-F238E27FC236}">
                <a16:creationId xmlns:a16="http://schemas.microsoft.com/office/drawing/2014/main" id="{9D6C8264-C3F0-DBFD-097F-D49633358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8576" y="4497389"/>
            <a:ext cx="33972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33" name="Line 11">
            <a:extLst>
              <a:ext uri="{FF2B5EF4-FFF2-40B4-BE49-F238E27FC236}">
                <a16:creationId xmlns:a16="http://schemas.microsoft.com/office/drawing/2014/main" id="{E8B73463-4F53-06E2-C35B-A8C3A0FCD3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5450" y="4497389"/>
            <a:ext cx="57150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34" name="Line 12">
            <a:extLst>
              <a:ext uri="{FF2B5EF4-FFF2-40B4-BE49-F238E27FC236}">
                <a16:creationId xmlns:a16="http://schemas.microsoft.com/office/drawing/2014/main" id="{A44BCEDE-871C-7B21-85FB-E8BD75E2B5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9751" y="4497389"/>
            <a:ext cx="33972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35" name="Line 13">
            <a:extLst>
              <a:ext uri="{FF2B5EF4-FFF2-40B4-BE49-F238E27FC236}">
                <a16:creationId xmlns:a16="http://schemas.microsoft.com/office/drawing/2014/main" id="{3A6FA479-0935-7BFE-A455-80E8012F51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625" y="4497389"/>
            <a:ext cx="57150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36" name="Line 14">
            <a:extLst>
              <a:ext uri="{FF2B5EF4-FFF2-40B4-BE49-F238E27FC236}">
                <a16:creationId xmlns:a16="http://schemas.microsoft.com/office/drawing/2014/main" id="{2BA05990-B873-36DB-52CB-963695E7D5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0925" y="4497389"/>
            <a:ext cx="338138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37" name="Line 15">
            <a:extLst>
              <a:ext uri="{FF2B5EF4-FFF2-40B4-BE49-F238E27FC236}">
                <a16:creationId xmlns:a16="http://schemas.microsoft.com/office/drawing/2014/main" id="{8E5EB5D0-5BC4-1189-3F9D-7AD708D85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6214" y="4497389"/>
            <a:ext cx="58737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38" name="Line 16">
            <a:extLst>
              <a:ext uri="{FF2B5EF4-FFF2-40B4-BE49-F238E27FC236}">
                <a16:creationId xmlns:a16="http://schemas.microsoft.com/office/drawing/2014/main" id="{6C6E3448-51AB-D802-455A-08D4064DB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2100" y="4497389"/>
            <a:ext cx="242888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39" name="Line 17">
            <a:extLst>
              <a:ext uri="{FF2B5EF4-FFF2-40B4-BE49-F238E27FC236}">
                <a16:creationId xmlns:a16="http://schemas.microsoft.com/office/drawing/2014/main" id="{A85C0D76-EB36-46EF-5711-C3E6D91885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9725" y="1219200"/>
            <a:ext cx="1588" cy="401638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40" name="Line 18">
            <a:extLst>
              <a:ext uri="{FF2B5EF4-FFF2-40B4-BE49-F238E27FC236}">
                <a16:creationId xmlns:a16="http://schemas.microsoft.com/office/drawing/2014/main" id="{F410592F-6A40-FC77-7729-66164677E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9725" y="1676400"/>
            <a:ext cx="1588" cy="5715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41" name="Line 19">
            <a:extLst>
              <a:ext uri="{FF2B5EF4-FFF2-40B4-BE49-F238E27FC236}">
                <a16:creationId xmlns:a16="http://schemas.microsoft.com/office/drawing/2014/main" id="{B3B95125-AC04-36B6-8CDE-7202315B5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9725" y="1790701"/>
            <a:ext cx="1588" cy="339725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42" name="Line 20">
            <a:extLst>
              <a:ext uri="{FF2B5EF4-FFF2-40B4-BE49-F238E27FC236}">
                <a16:creationId xmlns:a16="http://schemas.microsoft.com/office/drawing/2014/main" id="{A5C6D4AF-9E8B-2F64-CDE9-5CAF785CD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9725" y="2187576"/>
            <a:ext cx="1588" cy="53975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43" name="Line 21">
            <a:extLst>
              <a:ext uri="{FF2B5EF4-FFF2-40B4-BE49-F238E27FC236}">
                <a16:creationId xmlns:a16="http://schemas.microsoft.com/office/drawing/2014/main" id="{4E4E0071-F826-8D8C-AAAD-07D6B94F8E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9725" y="2298701"/>
            <a:ext cx="1588" cy="339725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44" name="Line 22">
            <a:extLst>
              <a:ext uri="{FF2B5EF4-FFF2-40B4-BE49-F238E27FC236}">
                <a16:creationId xmlns:a16="http://schemas.microsoft.com/office/drawing/2014/main" id="{4C794E01-00A5-E55B-629A-83F46C583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9725" y="2695576"/>
            <a:ext cx="1588" cy="53975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45" name="Line 23">
            <a:extLst>
              <a:ext uri="{FF2B5EF4-FFF2-40B4-BE49-F238E27FC236}">
                <a16:creationId xmlns:a16="http://schemas.microsoft.com/office/drawing/2014/main" id="{67290E95-0C1D-1D2E-2C92-A411086A00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9725" y="2806700"/>
            <a:ext cx="1588" cy="401638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46" name="Freeform 24">
            <a:extLst>
              <a:ext uri="{FF2B5EF4-FFF2-40B4-BE49-F238E27FC236}">
                <a16:creationId xmlns:a16="http://schemas.microsoft.com/office/drawing/2014/main" id="{91F92BE6-17C4-6D73-09FF-F9E9F903A573}"/>
              </a:ext>
            </a:extLst>
          </p:cNvPr>
          <p:cNvSpPr>
            <a:spLocks/>
          </p:cNvSpPr>
          <p:nvPr/>
        </p:nvSpPr>
        <p:spPr bwMode="auto">
          <a:xfrm>
            <a:off x="5235575" y="4246564"/>
            <a:ext cx="26988" cy="250825"/>
          </a:xfrm>
          <a:custGeom>
            <a:avLst/>
            <a:gdLst>
              <a:gd name="T0" fmla="*/ 2147483646 w 61"/>
              <a:gd name="T1" fmla="*/ 2147483646 h 549"/>
              <a:gd name="T2" fmla="*/ 1905147072 w 61"/>
              <a:gd name="T3" fmla="*/ 2147483646 h 549"/>
              <a:gd name="T4" fmla="*/ 0 w 61"/>
              <a:gd name="T5" fmla="*/ 0 h 549"/>
              <a:gd name="T6" fmla="*/ 2147483646 w 61"/>
              <a:gd name="T7" fmla="*/ 2147483646 h 549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549"/>
              <a:gd name="T14" fmla="*/ 61 w 61"/>
              <a:gd name="T15" fmla="*/ 549 h 5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549">
                <a:moveTo>
                  <a:pt x="61" y="549"/>
                </a:moveTo>
                <a:lnTo>
                  <a:pt x="22" y="549"/>
                </a:lnTo>
                <a:lnTo>
                  <a:pt x="0" y="0"/>
                </a:lnTo>
                <a:lnTo>
                  <a:pt x="61" y="549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47" name="Freeform 25">
            <a:extLst>
              <a:ext uri="{FF2B5EF4-FFF2-40B4-BE49-F238E27FC236}">
                <a16:creationId xmlns:a16="http://schemas.microsoft.com/office/drawing/2014/main" id="{2766FCAE-8679-E11F-52F5-1B172917E193}"/>
              </a:ext>
            </a:extLst>
          </p:cNvPr>
          <p:cNvSpPr>
            <a:spLocks/>
          </p:cNvSpPr>
          <p:nvPr/>
        </p:nvSpPr>
        <p:spPr bwMode="auto">
          <a:xfrm>
            <a:off x="5216525" y="4246564"/>
            <a:ext cx="26988" cy="250825"/>
          </a:xfrm>
          <a:custGeom>
            <a:avLst/>
            <a:gdLst>
              <a:gd name="T0" fmla="*/ 2147483646 w 61"/>
              <a:gd name="T1" fmla="*/ 2147483646 h 549"/>
              <a:gd name="T2" fmla="*/ 2147483646 w 61"/>
              <a:gd name="T3" fmla="*/ 0 h 549"/>
              <a:gd name="T4" fmla="*/ 0 w 61"/>
              <a:gd name="T5" fmla="*/ 858321779 h 549"/>
              <a:gd name="T6" fmla="*/ 2147483646 w 61"/>
              <a:gd name="T7" fmla="*/ 2147483646 h 549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549"/>
              <a:gd name="T14" fmla="*/ 61 w 61"/>
              <a:gd name="T15" fmla="*/ 549 h 5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549">
                <a:moveTo>
                  <a:pt x="61" y="549"/>
                </a:moveTo>
                <a:lnTo>
                  <a:pt x="39" y="0"/>
                </a:lnTo>
                <a:lnTo>
                  <a:pt x="0" y="9"/>
                </a:lnTo>
                <a:lnTo>
                  <a:pt x="61" y="549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48" name="Freeform 26">
            <a:extLst>
              <a:ext uri="{FF2B5EF4-FFF2-40B4-BE49-F238E27FC236}">
                <a16:creationId xmlns:a16="http://schemas.microsoft.com/office/drawing/2014/main" id="{4884022E-2A02-1129-6375-FF5DC0199C48}"/>
              </a:ext>
            </a:extLst>
          </p:cNvPr>
          <p:cNvSpPr>
            <a:spLocks/>
          </p:cNvSpPr>
          <p:nvPr/>
        </p:nvSpPr>
        <p:spPr bwMode="auto">
          <a:xfrm>
            <a:off x="5216525" y="4246564"/>
            <a:ext cx="46038" cy="250825"/>
          </a:xfrm>
          <a:custGeom>
            <a:avLst/>
            <a:gdLst>
              <a:gd name="T0" fmla="*/ 2147483646 w 100"/>
              <a:gd name="T1" fmla="*/ 2147483646 h 549"/>
              <a:gd name="T2" fmla="*/ 2147483646 w 100"/>
              <a:gd name="T3" fmla="*/ 2147483646 h 549"/>
              <a:gd name="T4" fmla="*/ 0 w 100"/>
              <a:gd name="T5" fmla="*/ 858321779 h 549"/>
              <a:gd name="T6" fmla="*/ 2147483646 w 100"/>
              <a:gd name="T7" fmla="*/ 0 h 549"/>
              <a:gd name="T8" fmla="*/ 2147483646 w 100"/>
              <a:gd name="T9" fmla="*/ 2147483646 h 5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"/>
              <a:gd name="T16" fmla="*/ 0 h 549"/>
              <a:gd name="T17" fmla="*/ 100 w 100"/>
              <a:gd name="T18" fmla="*/ 549 h 5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" h="549">
                <a:moveTo>
                  <a:pt x="100" y="549"/>
                </a:moveTo>
                <a:lnTo>
                  <a:pt x="61" y="549"/>
                </a:lnTo>
                <a:lnTo>
                  <a:pt x="0" y="9"/>
                </a:lnTo>
                <a:lnTo>
                  <a:pt x="39" y="0"/>
                </a:lnTo>
                <a:lnTo>
                  <a:pt x="100" y="549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49" name="Freeform 27">
            <a:extLst>
              <a:ext uri="{FF2B5EF4-FFF2-40B4-BE49-F238E27FC236}">
                <a16:creationId xmlns:a16="http://schemas.microsoft.com/office/drawing/2014/main" id="{856A2251-BBB7-C68F-7465-B4D2433624E9}"/>
              </a:ext>
            </a:extLst>
          </p:cNvPr>
          <p:cNvSpPr>
            <a:spLocks/>
          </p:cNvSpPr>
          <p:nvPr/>
        </p:nvSpPr>
        <p:spPr bwMode="auto">
          <a:xfrm>
            <a:off x="5149851" y="4011613"/>
            <a:ext cx="85725" cy="241300"/>
          </a:xfrm>
          <a:custGeom>
            <a:avLst/>
            <a:gdLst>
              <a:gd name="T0" fmla="*/ 2147483646 w 183"/>
              <a:gd name="T1" fmla="*/ 2147483646 h 531"/>
              <a:gd name="T2" fmla="*/ 2147483646 w 183"/>
              <a:gd name="T3" fmla="*/ 2147483646 h 531"/>
              <a:gd name="T4" fmla="*/ 0 w 183"/>
              <a:gd name="T5" fmla="*/ 0 h 531"/>
              <a:gd name="T6" fmla="*/ 2147483646 w 183"/>
              <a:gd name="T7" fmla="*/ 2147483646 h 531"/>
              <a:gd name="T8" fmla="*/ 0 60000 65536"/>
              <a:gd name="T9" fmla="*/ 0 60000 65536"/>
              <a:gd name="T10" fmla="*/ 0 60000 65536"/>
              <a:gd name="T11" fmla="*/ 0 60000 65536"/>
              <a:gd name="T12" fmla="*/ 0 w 183"/>
              <a:gd name="T13" fmla="*/ 0 h 531"/>
              <a:gd name="T14" fmla="*/ 183 w 183"/>
              <a:gd name="T15" fmla="*/ 531 h 5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" h="531">
                <a:moveTo>
                  <a:pt x="183" y="522"/>
                </a:moveTo>
                <a:lnTo>
                  <a:pt x="144" y="531"/>
                </a:lnTo>
                <a:lnTo>
                  <a:pt x="0" y="0"/>
                </a:lnTo>
                <a:lnTo>
                  <a:pt x="183" y="522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50" name="Freeform 28">
            <a:extLst>
              <a:ext uri="{FF2B5EF4-FFF2-40B4-BE49-F238E27FC236}">
                <a16:creationId xmlns:a16="http://schemas.microsoft.com/office/drawing/2014/main" id="{7A373AF7-B0E7-A31E-AC8B-22C44277FE63}"/>
              </a:ext>
            </a:extLst>
          </p:cNvPr>
          <p:cNvSpPr>
            <a:spLocks/>
          </p:cNvSpPr>
          <p:nvPr/>
        </p:nvSpPr>
        <p:spPr bwMode="auto">
          <a:xfrm>
            <a:off x="5133975" y="4011613"/>
            <a:ext cx="82550" cy="241300"/>
          </a:xfrm>
          <a:custGeom>
            <a:avLst/>
            <a:gdLst>
              <a:gd name="T0" fmla="*/ 2147483646 w 180"/>
              <a:gd name="T1" fmla="*/ 2147483646 h 531"/>
              <a:gd name="T2" fmla="*/ 2147483646 w 180"/>
              <a:gd name="T3" fmla="*/ 0 h 531"/>
              <a:gd name="T4" fmla="*/ 0 w 180"/>
              <a:gd name="T5" fmla="*/ 1595232482 h 531"/>
              <a:gd name="T6" fmla="*/ 2147483646 w 180"/>
              <a:gd name="T7" fmla="*/ 2147483646 h 531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531"/>
              <a:gd name="T14" fmla="*/ 180 w 180"/>
              <a:gd name="T15" fmla="*/ 531 h 5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531">
                <a:moveTo>
                  <a:pt x="180" y="531"/>
                </a:moveTo>
                <a:lnTo>
                  <a:pt x="36" y="0"/>
                </a:lnTo>
                <a:lnTo>
                  <a:pt x="0" y="17"/>
                </a:lnTo>
                <a:lnTo>
                  <a:pt x="180" y="531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51" name="Freeform 29">
            <a:extLst>
              <a:ext uri="{FF2B5EF4-FFF2-40B4-BE49-F238E27FC236}">
                <a16:creationId xmlns:a16="http://schemas.microsoft.com/office/drawing/2014/main" id="{E1FE4926-93BC-DE2B-D0F2-934C6ACA5868}"/>
              </a:ext>
            </a:extLst>
          </p:cNvPr>
          <p:cNvSpPr>
            <a:spLocks/>
          </p:cNvSpPr>
          <p:nvPr/>
        </p:nvSpPr>
        <p:spPr bwMode="auto">
          <a:xfrm>
            <a:off x="5133975" y="4011613"/>
            <a:ext cx="101600" cy="241300"/>
          </a:xfrm>
          <a:custGeom>
            <a:avLst/>
            <a:gdLst>
              <a:gd name="T0" fmla="*/ 2147483646 w 219"/>
              <a:gd name="T1" fmla="*/ 2147483646 h 531"/>
              <a:gd name="T2" fmla="*/ 2147483646 w 219"/>
              <a:gd name="T3" fmla="*/ 2147483646 h 531"/>
              <a:gd name="T4" fmla="*/ 0 w 219"/>
              <a:gd name="T5" fmla="*/ 1595232482 h 531"/>
              <a:gd name="T6" fmla="*/ 2147483646 w 219"/>
              <a:gd name="T7" fmla="*/ 0 h 531"/>
              <a:gd name="T8" fmla="*/ 2147483646 w 219"/>
              <a:gd name="T9" fmla="*/ 2147483646 h 5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9"/>
              <a:gd name="T16" fmla="*/ 0 h 531"/>
              <a:gd name="T17" fmla="*/ 219 w 219"/>
              <a:gd name="T18" fmla="*/ 531 h 5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9" h="531">
                <a:moveTo>
                  <a:pt x="219" y="522"/>
                </a:moveTo>
                <a:lnTo>
                  <a:pt x="180" y="531"/>
                </a:lnTo>
                <a:lnTo>
                  <a:pt x="0" y="17"/>
                </a:lnTo>
                <a:lnTo>
                  <a:pt x="36" y="0"/>
                </a:lnTo>
                <a:lnTo>
                  <a:pt x="219" y="52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52" name="Freeform 30">
            <a:extLst>
              <a:ext uri="{FF2B5EF4-FFF2-40B4-BE49-F238E27FC236}">
                <a16:creationId xmlns:a16="http://schemas.microsoft.com/office/drawing/2014/main" id="{40E3BFA9-5465-A0E2-8242-D00C6EDCEDDA}"/>
              </a:ext>
            </a:extLst>
          </p:cNvPr>
          <p:cNvSpPr>
            <a:spLocks/>
          </p:cNvSpPr>
          <p:nvPr/>
        </p:nvSpPr>
        <p:spPr bwMode="auto">
          <a:xfrm>
            <a:off x="5016500" y="3798888"/>
            <a:ext cx="133350" cy="220662"/>
          </a:xfrm>
          <a:custGeom>
            <a:avLst/>
            <a:gdLst>
              <a:gd name="T0" fmla="*/ 2147483646 w 294"/>
              <a:gd name="T1" fmla="*/ 2147483646 h 485"/>
              <a:gd name="T2" fmla="*/ 2147483646 w 294"/>
              <a:gd name="T3" fmla="*/ 2147483646 h 485"/>
              <a:gd name="T4" fmla="*/ 0 w 294"/>
              <a:gd name="T5" fmla="*/ 0 h 485"/>
              <a:gd name="T6" fmla="*/ 2147483646 w 294"/>
              <a:gd name="T7" fmla="*/ 2147483646 h 485"/>
              <a:gd name="T8" fmla="*/ 0 60000 65536"/>
              <a:gd name="T9" fmla="*/ 0 60000 65536"/>
              <a:gd name="T10" fmla="*/ 0 60000 65536"/>
              <a:gd name="T11" fmla="*/ 0 60000 65536"/>
              <a:gd name="T12" fmla="*/ 0 w 294"/>
              <a:gd name="T13" fmla="*/ 0 h 485"/>
              <a:gd name="T14" fmla="*/ 294 w 294"/>
              <a:gd name="T15" fmla="*/ 485 h 4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" h="485">
                <a:moveTo>
                  <a:pt x="294" y="468"/>
                </a:moveTo>
                <a:lnTo>
                  <a:pt x="258" y="485"/>
                </a:lnTo>
                <a:lnTo>
                  <a:pt x="0" y="0"/>
                </a:lnTo>
                <a:lnTo>
                  <a:pt x="294" y="468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53" name="Freeform 31">
            <a:extLst>
              <a:ext uri="{FF2B5EF4-FFF2-40B4-BE49-F238E27FC236}">
                <a16:creationId xmlns:a16="http://schemas.microsoft.com/office/drawing/2014/main" id="{F03382C7-FCB6-9A82-E8EE-66944918D107}"/>
              </a:ext>
            </a:extLst>
          </p:cNvPr>
          <p:cNvSpPr>
            <a:spLocks/>
          </p:cNvSpPr>
          <p:nvPr/>
        </p:nvSpPr>
        <p:spPr bwMode="auto">
          <a:xfrm>
            <a:off x="5002213" y="3798888"/>
            <a:ext cx="131762" cy="220662"/>
          </a:xfrm>
          <a:custGeom>
            <a:avLst/>
            <a:gdLst>
              <a:gd name="T0" fmla="*/ 2147483646 w 289"/>
              <a:gd name="T1" fmla="*/ 2147483646 h 485"/>
              <a:gd name="T2" fmla="*/ 2147483646 w 289"/>
              <a:gd name="T3" fmla="*/ 0 h 485"/>
              <a:gd name="T4" fmla="*/ 0 w 289"/>
              <a:gd name="T5" fmla="*/ 2147483646 h 485"/>
              <a:gd name="T6" fmla="*/ 2147483646 w 289"/>
              <a:gd name="T7" fmla="*/ 2147483646 h 485"/>
              <a:gd name="T8" fmla="*/ 0 60000 65536"/>
              <a:gd name="T9" fmla="*/ 0 60000 65536"/>
              <a:gd name="T10" fmla="*/ 0 60000 65536"/>
              <a:gd name="T11" fmla="*/ 0 60000 65536"/>
              <a:gd name="T12" fmla="*/ 0 w 289"/>
              <a:gd name="T13" fmla="*/ 0 h 485"/>
              <a:gd name="T14" fmla="*/ 289 w 289"/>
              <a:gd name="T15" fmla="*/ 485 h 4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" h="485">
                <a:moveTo>
                  <a:pt x="289" y="485"/>
                </a:moveTo>
                <a:lnTo>
                  <a:pt x="31" y="0"/>
                </a:lnTo>
                <a:lnTo>
                  <a:pt x="0" y="25"/>
                </a:lnTo>
                <a:lnTo>
                  <a:pt x="289" y="485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54" name="Freeform 32">
            <a:extLst>
              <a:ext uri="{FF2B5EF4-FFF2-40B4-BE49-F238E27FC236}">
                <a16:creationId xmlns:a16="http://schemas.microsoft.com/office/drawing/2014/main" id="{BDB02BCC-ABF6-3B48-5C48-DC0B43E9436E}"/>
              </a:ext>
            </a:extLst>
          </p:cNvPr>
          <p:cNvSpPr>
            <a:spLocks/>
          </p:cNvSpPr>
          <p:nvPr/>
        </p:nvSpPr>
        <p:spPr bwMode="auto">
          <a:xfrm>
            <a:off x="5002214" y="3798888"/>
            <a:ext cx="147637" cy="220662"/>
          </a:xfrm>
          <a:custGeom>
            <a:avLst/>
            <a:gdLst>
              <a:gd name="T0" fmla="*/ 2147483646 w 325"/>
              <a:gd name="T1" fmla="*/ 2147483646 h 485"/>
              <a:gd name="T2" fmla="*/ 2147483646 w 325"/>
              <a:gd name="T3" fmla="*/ 2147483646 h 485"/>
              <a:gd name="T4" fmla="*/ 0 w 325"/>
              <a:gd name="T5" fmla="*/ 2147483646 h 485"/>
              <a:gd name="T6" fmla="*/ 2147483646 w 325"/>
              <a:gd name="T7" fmla="*/ 0 h 485"/>
              <a:gd name="T8" fmla="*/ 2147483646 w 325"/>
              <a:gd name="T9" fmla="*/ 2147483646 h 4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5"/>
              <a:gd name="T16" fmla="*/ 0 h 485"/>
              <a:gd name="T17" fmla="*/ 325 w 325"/>
              <a:gd name="T18" fmla="*/ 485 h 4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5" h="485">
                <a:moveTo>
                  <a:pt x="325" y="468"/>
                </a:moveTo>
                <a:lnTo>
                  <a:pt x="289" y="485"/>
                </a:lnTo>
                <a:lnTo>
                  <a:pt x="0" y="25"/>
                </a:lnTo>
                <a:lnTo>
                  <a:pt x="31" y="0"/>
                </a:lnTo>
                <a:lnTo>
                  <a:pt x="325" y="468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55" name="Freeform 33">
            <a:extLst>
              <a:ext uri="{FF2B5EF4-FFF2-40B4-BE49-F238E27FC236}">
                <a16:creationId xmlns:a16="http://schemas.microsoft.com/office/drawing/2014/main" id="{A11DC100-92BA-A6B7-C2CA-509B5BE97104}"/>
              </a:ext>
            </a:extLst>
          </p:cNvPr>
          <p:cNvSpPr>
            <a:spLocks/>
          </p:cNvSpPr>
          <p:nvPr/>
        </p:nvSpPr>
        <p:spPr bwMode="auto">
          <a:xfrm>
            <a:off x="4838700" y="3622676"/>
            <a:ext cx="177800" cy="187325"/>
          </a:xfrm>
          <a:custGeom>
            <a:avLst/>
            <a:gdLst>
              <a:gd name="T0" fmla="*/ 2147483646 w 391"/>
              <a:gd name="T1" fmla="*/ 2147483646 h 415"/>
              <a:gd name="T2" fmla="*/ 2147483646 w 391"/>
              <a:gd name="T3" fmla="*/ 2147483646 h 415"/>
              <a:gd name="T4" fmla="*/ 0 w 391"/>
              <a:gd name="T5" fmla="*/ 0 h 415"/>
              <a:gd name="T6" fmla="*/ 2147483646 w 391"/>
              <a:gd name="T7" fmla="*/ 2147483646 h 415"/>
              <a:gd name="T8" fmla="*/ 0 60000 65536"/>
              <a:gd name="T9" fmla="*/ 0 60000 65536"/>
              <a:gd name="T10" fmla="*/ 0 60000 65536"/>
              <a:gd name="T11" fmla="*/ 0 60000 65536"/>
              <a:gd name="T12" fmla="*/ 0 w 391"/>
              <a:gd name="T13" fmla="*/ 0 h 415"/>
              <a:gd name="T14" fmla="*/ 391 w 391"/>
              <a:gd name="T15" fmla="*/ 415 h 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1" h="415">
                <a:moveTo>
                  <a:pt x="391" y="390"/>
                </a:moveTo>
                <a:lnTo>
                  <a:pt x="360" y="415"/>
                </a:lnTo>
                <a:lnTo>
                  <a:pt x="0" y="0"/>
                </a:lnTo>
                <a:lnTo>
                  <a:pt x="391" y="39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56" name="Freeform 34">
            <a:extLst>
              <a:ext uri="{FF2B5EF4-FFF2-40B4-BE49-F238E27FC236}">
                <a16:creationId xmlns:a16="http://schemas.microsoft.com/office/drawing/2014/main" id="{9F5010E0-889C-41A8-F446-5AEB23B1998B}"/>
              </a:ext>
            </a:extLst>
          </p:cNvPr>
          <p:cNvSpPr>
            <a:spLocks/>
          </p:cNvSpPr>
          <p:nvPr/>
        </p:nvSpPr>
        <p:spPr bwMode="auto">
          <a:xfrm>
            <a:off x="4827589" y="3622676"/>
            <a:ext cx="174625" cy="187325"/>
          </a:xfrm>
          <a:custGeom>
            <a:avLst/>
            <a:gdLst>
              <a:gd name="T0" fmla="*/ 2147483646 w 384"/>
              <a:gd name="T1" fmla="*/ 2147483646 h 415"/>
              <a:gd name="T2" fmla="*/ 2147483646 w 384"/>
              <a:gd name="T3" fmla="*/ 0 h 415"/>
              <a:gd name="T4" fmla="*/ 0 w 384"/>
              <a:gd name="T5" fmla="*/ 2147483646 h 415"/>
              <a:gd name="T6" fmla="*/ 2147483646 w 384"/>
              <a:gd name="T7" fmla="*/ 2147483646 h 415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415"/>
              <a:gd name="T14" fmla="*/ 384 w 384"/>
              <a:gd name="T15" fmla="*/ 415 h 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415">
                <a:moveTo>
                  <a:pt x="384" y="415"/>
                </a:moveTo>
                <a:lnTo>
                  <a:pt x="24" y="0"/>
                </a:lnTo>
                <a:lnTo>
                  <a:pt x="0" y="30"/>
                </a:lnTo>
                <a:lnTo>
                  <a:pt x="384" y="415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57" name="Freeform 35">
            <a:extLst>
              <a:ext uri="{FF2B5EF4-FFF2-40B4-BE49-F238E27FC236}">
                <a16:creationId xmlns:a16="http://schemas.microsoft.com/office/drawing/2014/main" id="{6C228F2A-C0BF-AB4A-2C8B-27FD34E4F5C8}"/>
              </a:ext>
            </a:extLst>
          </p:cNvPr>
          <p:cNvSpPr>
            <a:spLocks/>
          </p:cNvSpPr>
          <p:nvPr/>
        </p:nvSpPr>
        <p:spPr bwMode="auto">
          <a:xfrm>
            <a:off x="4827588" y="3622676"/>
            <a:ext cx="188912" cy="187325"/>
          </a:xfrm>
          <a:custGeom>
            <a:avLst/>
            <a:gdLst>
              <a:gd name="T0" fmla="*/ 2147483646 w 415"/>
              <a:gd name="T1" fmla="*/ 2147483646 h 415"/>
              <a:gd name="T2" fmla="*/ 2147483646 w 415"/>
              <a:gd name="T3" fmla="*/ 2147483646 h 415"/>
              <a:gd name="T4" fmla="*/ 0 w 415"/>
              <a:gd name="T5" fmla="*/ 2147483646 h 415"/>
              <a:gd name="T6" fmla="*/ 2147483646 w 415"/>
              <a:gd name="T7" fmla="*/ 0 h 415"/>
              <a:gd name="T8" fmla="*/ 2147483646 w 415"/>
              <a:gd name="T9" fmla="*/ 2147483646 h 4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5"/>
              <a:gd name="T16" fmla="*/ 0 h 415"/>
              <a:gd name="T17" fmla="*/ 415 w 415"/>
              <a:gd name="T18" fmla="*/ 415 h 4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5" h="415">
                <a:moveTo>
                  <a:pt x="415" y="390"/>
                </a:moveTo>
                <a:lnTo>
                  <a:pt x="384" y="415"/>
                </a:lnTo>
                <a:lnTo>
                  <a:pt x="0" y="30"/>
                </a:lnTo>
                <a:lnTo>
                  <a:pt x="24" y="0"/>
                </a:lnTo>
                <a:lnTo>
                  <a:pt x="415" y="39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58" name="Freeform 36">
            <a:extLst>
              <a:ext uri="{FF2B5EF4-FFF2-40B4-BE49-F238E27FC236}">
                <a16:creationId xmlns:a16="http://schemas.microsoft.com/office/drawing/2014/main" id="{AF778876-1588-BB39-3B45-6C0A6908DF37}"/>
              </a:ext>
            </a:extLst>
          </p:cNvPr>
          <p:cNvSpPr>
            <a:spLocks/>
          </p:cNvSpPr>
          <p:nvPr/>
        </p:nvSpPr>
        <p:spPr bwMode="auto">
          <a:xfrm>
            <a:off x="4625976" y="3489325"/>
            <a:ext cx="212725" cy="146050"/>
          </a:xfrm>
          <a:custGeom>
            <a:avLst/>
            <a:gdLst>
              <a:gd name="T0" fmla="*/ 2147483646 w 467"/>
              <a:gd name="T1" fmla="*/ 2147483646 h 324"/>
              <a:gd name="T2" fmla="*/ 2147483646 w 467"/>
              <a:gd name="T3" fmla="*/ 2147483646 h 324"/>
              <a:gd name="T4" fmla="*/ 0 w 467"/>
              <a:gd name="T5" fmla="*/ 0 h 324"/>
              <a:gd name="T6" fmla="*/ 2147483646 w 467"/>
              <a:gd name="T7" fmla="*/ 2147483646 h 324"/>
              <a:gd name="T8" fmla="*/ 0 60000 65536"/>
              <a:gd name="T9" fmla="*/ 0 60000 65536"/>
              <a:gd name="T10" fmla="*/ 0 60000 65536"/>
              <a:gd name="T11" fmla="*/ 0 60000 65536"/>
              <a:gd name="T12" fmla="*/ 0 w 467"/>
              <a:gd name="T13" fmla="*/ 0 h 324"/>
              <a:gd name="T14" fmla="*/ 467 w 467"/>
              <a:gd name="T15" fmla="*/ 324 h 3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7" h="324">
                <a:moveTo>
                  <a:pt x="467" y="294"/>
                </a:moveTo>
                <a:lnTo>
                  <a:pt x="443" y="324"/>
                </a:lnTo>
                <a:lnTo>
                  <a:pt x="0" y="0"/>
                </a:lnTo>
                <a:lnTo>
                  <a:pt x="467" y="294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59" name="Freeform 37">
            <a:extLst>
              <a:ext uri="{FF2B5EF4-FFF2-40B4-BE49-F238E27FC236}">
                <a16:creationId xmlns:a16="http://schemas.microsoft.com/office/drawing/2014/main" id="{8DDC8920-F558-4B6F-89C1-206DCC89ADC5}"/>
              </a:ext>
            </a:extLst>
          </p:cNvPr>
          <p:cNvSpPr>
            <a:spLocks/>
          </p:cNvSpPr>
          <p:nvPr/>
        </p:nvSpPr>
        <p:spPr bwMode="auto">
          <a:xfrm>
            <a:off x="4618038" y="3489325"/>
            <a:ext cx="209550" cy="146050"/>
          </a:xfrm>
          <a:custGeom>
            <a:avLst/>
            <a:gdLst>
              <a:gd name="T0" fmla="*/ 2147483646 w 460"/>
              <a:gd name="T1" fmla="*/ 2147483646 h 324"/>
              <a:gd name="T2" fmla="*/ 1607033939 w 460"/>
              <a:gd name="T3" fmla="*/ 0 h 324"/>
              <a:gd name="T4" fmla="*/ 0 w 460"/>
              <a:gd name="T5" fmla="*/ 2147483646 h 324"/>
              <a:gd name="T6" fmla="*/ 2147483646 w 460"/>
              <a:gd name="T7" fmla="*/ 2147483646 h 324"/>
              <a:gd name="T8" fmla="*/ 0 60000 65536"/>
              <a:gd name="T9" fmla="*/ 0 60000 65536"/>
              <a:gd name="T10" fmla="*/ 0 60000 65536"/>
              <a:gd name="T11" fmla="*/ 0 60000 65536"/>
              <a:gd name="T12" fmla="*/ 0 w 460"/>
              <a:gd name="T13" fmla="*/ 0 h 324"/>
              <a:gd name="T14" fmla="*/ 460 w 460"/>
              <a:gd name="T15" fmla="*/ 324 h 3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0" h="324">
                <a:moveTo>
                  <a:pt x="460" y="324"/>
                </a:moveTo>
                <a:lnTo>
                  <a:pt x="17" y="0"/>
                </a:lnTo>
                <a:lnTo>
                  <a:pt x="0" y="35"/>
                </a:lnTo>
                <a:lnTo>
                  <a:pt x="460" y="324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60" name="Freeform 38">
            <a:extLst>
              <a:ext uri="{FF2B5EF4-FFF2-40B4-BE49-F238E27FC236}">
                <a16:creationId xmlns:a16="http://schemas.microsoft.com/office/drawing/2014/main" id="{5262500A-AA84-EDCC-429F-1E8DB5FC057E}"/>
              </a:ext>
            </a:extLst>
          </p:cNvPr>
          <p:cNvSpPr>
            <a:spLocks/>
          </p:cNvSpPr>
          <p:nvPr/>
        </p:nvSpPr>
        <p:spPr bwMode="auto">
          <a:xfrm>
            <a:off x="4618038" y="3489325"/>
            <a:ext cx="220662" cy="146050"/>
          </a:xfrm>
          <a:custGeom>
            <a:avLst/>
            <a:gdLst>
              <a:gd name="T0" fmla="*/ 2147483646 w 484"/>
              <a:gd name="T1" fmla="*/ 2147483646 h 324"/>
              <a:gd name="T2" fmla="*/ 2147483646 w 484"/>
              <a:gd name="T3" fmla="*/ 2147483646 h 324"/>
              <a:gd name="T4" fmla="*/ 0 w 484"/>
              <a:gd name="T5" fmla="*/ 2147483646 h 324"/>
              <a:gd name="T6" fmla="*/ 1611098397 w 484"/>
              <a:gd name="T7" fmla="*/ 0 h 324"/>
              <a:gd name="T8" fmla="*/ 2147483646 w 484"/>
              <a:gd name="T9" fmla="*/ 2147483646 h 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"/>
              <a:gd name="T16" fmla="*/ 0 h 324"/>
              <a:gd name="T17" fmla="*/ 484 w 484"/>
              <a:gd name="T18" fmla="*/ 324 h 3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" h="324">
                <a:moveTo>
                  <a:pt x="484" y="294"/>
                </a:moveTo>
                <a:lnTo>
                  <a:pt x="460" y="324"/>
                </a:lnTo>
                <a:lnTo>
                  <a:pt x="0" y="35"/>
                </a:lnTo>
                <a:lnTo>
                  <a:pt x="17" y="0"/>
                </a:lnTo>
                <a:lnTo>
                  <a:pt x="484" y="29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61" name="Freeform 39">
            <a:extLst>
              <a:ext uri="{FF2B5EF4-FFF2-40B4-BE49-F238E27FC236}">
                <a16:creationId xmlns:a16="http://schemas.microsoft.com/office/drawing/2014/main" id="{EFD0D7AB-AB78-9CEB-621E-7B0C4D76F45F}"/>
              </a:ext>
            </a:extLst>
          </p:cNvPr>
          <p:cNvSpPr>
            <a:spLocks/>
          </p:cNvSpPr>
          <p:nvPr/>
        </p:nvSpPr>
        <p:spPr bwMode="auto">
          <a:xfrm>
            <a:off x="4387851" y="3406776"/>
            <a:ext cx="238125" cy="98425"/>
          </a:xfrm>
          <a:custGeom>
            <a:avLst/>
            <a:gdLst>
              <a:gd name="T0" fmla="*/ 2147483646 w 521"/>
              <a:gd name="T1" fmla="*/ 2147483646 h 218"/>
              <a:gd name="T2" fmla="*/ 2147483646 w 521"/>
              <a:gd name="T3" fmla="*/ 2147483646 h 218"/>
              <a:gd name="T4" fmla="*/ 0 w 521"/>
              <a:gd name="T5" fmla="*/ 0 h 218"/>
              <a:gd name="T6" fmla="*/ 2147483646 w 521"/>
              <a:gd name="T7" fmla="*/ 2147483646 h 218"/>
              <a:gd name="T8" fmla="*/ 0 60000 65536"/>
              <a:gd name="T9" fmla="*/ 0 60000 65536"/>
              <a:gd name="T10" fmla="*/ 0 60000 65536"/>
              <a:gd name="T11" fmla="*/ 0 60000 65536"/>
              <a:gd name="T12" fmla="*/ 0 w 521"/>
              <a:gd name="T13" fmla="*/ 0 h 218"/>
              <a:gd name="T14" fmla="*/ 521 w 521"/>
              <a:gd name="T15" fmla="*/ 218 h 2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1" h="218">
                <a:moveTo>
                  <a:pt x="521" y="183"/>
                </a:moveTo>
                <a:lnTo>
                  <a:pt x="504" y="218"/>
                </a:lnTo>
                <a:lnTo>
                  <a:pt x="0" y="0"/>
                </a:lnTo>
                <a:lnTo>
                  <a:pt x="521" y="183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62" name="Freeform 40">
            <a:extLst>
              <a:ext uri="{FF2B5EF4-FFF2-40B4-BE49-F238E27FC236}">
                <a16:creationId xmlns:a16="http://schemas.microsoft.com/office/drawing/2014/main" id="{23069E19-F796-6356-E6C7-2D0B8E159435}"/>
              </a:ext>
            </a:extLst>
          </p:cNvPr>
          <p:cNvSpPr>
            <a:spLocks/>
          </p:cNvSpPr>
          <p:nvPr/>
        </p:nvSpPr>
        <p:spPr bwMode="auto">
          <a:xfrm>
            <a:off x="4384676" y="3406776"/>
            <a:ext cx="233363" cy="98425"/>
          </a:xfrm>
          <a:custGeom>
            <a:avLst/>
            <a:gdLst>
              <a:gd name="T0" fmla="*/ 2147483646 w 512"/>
              <a:gd name="T1" fmla="*/ 2147483646 h 218"/>
              <a:gd name="T2" fmla="*/ 757426563 w 512"/>
              <a:gd name="T3" fmla="*/ 0 h 218"/>
              <a:gd name="T4" fmla="*/ 0 w 512"/>
              <a:gd name="T5" fmla="*/ 2147483646 h 218"/>
              <a:gd name="T6" fmla="*/ 2147483646 w 512"/>
              <a:gd name="T7" fmla="*/ 2147483646 h 218"/>
              <a:gd name="T8" fmla="*/ 0 60000 65536"/>
              <a:gd name="T9" fmla="*/ 0 60000 65536"/>
              <a:gd name="T10" fmla="*/ 0 60000 65536"/>
              <a:gd name="T11" fmla="*/ 0 60000 65536"/>
              <a:gd name="T12" fmla="*/ 0 w 512"/>
              <a:gd name="T13" fmla="*/ 0 h 218"/>
              <a:gd name="T14" fmla="*/ 512 w 512"/>
              <a:gd name="T15" fmla="*/ 218 h 2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2" h="218">
                <a:moveTo>
                  <a:pt x="512" y="218"/>
                </a:moveTo>
                <a:lnTo>
                  <a:pt x="8" y="0"/>
                </a:lnTo>
                <a:lnTo>
                  <a:pt x="0" y="39"/>
                </a:lnTo>
                <a:lnTo>
                  <a:pt x="512" y="218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63" name="Freeform 41">
            <a:extLst>
              <a:ext uri="{FF2B5EF4-FFF2-40B4-BE49-F238E27FC236}">
                <a16:creationId xmlns:a16="http://schemas.microsoft.com/office/drawing/2014/main" id="{C45F6BB3-2254-ABC5-0A62-E9AF3AD8264E}"/>
              </a:ext>
            </a:extLst>
          </p:cNvPr>
          <p:cNvSpPr>
            <a:spLocks/>
          </p:cNvSpPr>
          <p:nvPr/>
        </p:nvSpPr>
        <p:spPr bwMode="auto">
          <a:xfrm>
            <a:off x="4384675" y="3406776"/>
            <a:ext cx="241300" cy="98425"/>
          </a:xfrm>
          <a:custGeom>
            <a:avLst/>
            <a:gdLst>
              <a:gd name="T0" fmla="*/ 2147483646 w 529"/>
              <a:gd name="T1" fmla="*/ 2147483646 h 218"/>
              <a:gd name="T2" fmla="*/ 2147483646 w 529"/>
              <a:gd name="T3" fmla="*/ 2147483646 h 218"/>
              <a:gd name="T4" fmla="*/ 0 w 529"/>
              <a:gd name="T5" fmla="*/ 2147483646 h 218"/>
              <a:gd name="T6" fmla="*/ 759236538 w 529"/>
              <a:gd name="T7" fmla="*/ 0 h 218"/>
              <a:gd name="T8" fmla="*/ 2147483646 w 529"/>
              <a:gd name="T9" fmla="*/ 2147483646 h 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218"/>
              <a:gd name="T17" fmla="*/ 529 w 529"/>
              <a:gd name="T18" fmla="*/ 218 h 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218">
                <a:moveTo>
                  <a:pt x="529" y="183"/>
                </a:moveTo>
                <a:lnTo>
                  <a:pt x="512" y="218"/>
                </a:lnTo>
                <a:lnTo>
                  <a:pt x="0" y="39"/>
                </a:lnTo>
                <a:lnTo>
                  <a:pt x="8" y="0"/>
                </a:lnTo>
                <a:lnTo>
                  <a:pt x="529" y="183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64" name="Freeform 42">
            <a:extLst>
              <a:ext uri="{FF2B5EF4-FFF2-40B4-BE49-F238E27FC236}">
                <a16:creationId xmlns:a16="http://schemas.microsoft.com/office/drawing/2014/main" id="{060B483E-1596-8E30-7614-4B18031EEE75}"/>
              </a:ext>
            </a:extLst>
          </p:cNvPr>
          <p:cNvSpPr>
            <a:spLocks/>
          </p:cNvSpPr>
          <p:nvPr/>
        </p:nvSpPr>
        <p:spPr bwMode="auto">
          <a:xfrm>
            <a:off x="4140200" y="3379788"/>
            <a:ext cx="247650" cy="44450"/>
          </a:xfrm>
          <a:custGeom>
            <a:avLst/>
            <a:gdLst>
              <a:gd name="T0" fmla="*/ 2147483646 w 548"/>
              <a:gd name="T1" fmla="*/ 2147483646 h 100"/>
              <a:gd name="T2" fmla="*/ 2147483646 w 548"/>
              <a:gd name="T3" fmla="*/ 2147483646 h 100"/>
              <a:gd name="T4" fmla="*/ 0 w 548"/>
              <a:gd name="T5" fmla="*/ 0 h 100"/>
              <a:gd name="T6" fmla="*/ 2147483646 w 548"/>
              <a:gd name="T7" fmla="*/ 2147483646 h 100"/>
              <a:gd name="T8" fmla="*/ 0 60000 65536"/>
              <a:gd name="T9" fmla="*/ 0 60000 65536"/>
              <a:gd name="T10" fmla="*/ 0 60000 65536"/>
              <a:gd name="T11" fmla="*/ 0 60000 65536"/>
              <a:gd name="T12" fmla="*/ 0 w 548"/>
              <a:gd name="T13" fmla="*/ 0 h 100"/>
              <a:gd name="T14" fmla="*/ 548 w 548"/>
              <a:gd name="T15" fmla="*/ 100 h 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8" h="100">
                <a:moveTo>
                  <a:pt x="548" y="61"/>
                </a:moveTo>
                <a:lnTo>
                  <a:pt x="540" y="100"/>
                </a:lnTo>
                <a:lnTo>
                  <a:pt x="0" y="0"/>
                </a:lnTo>
                <a:lnTo>
                  <a:pt x="548" y="61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65" name="Freeform 43">
            <a:extLst>
              <a:ext uri="{FF2B5EF4-FFF2-40B4-BE49-F238E27FC236}">
                <a16:creationId xmlns:a16="http://schemas.microsoft.com/office/drawing/2014/main" id="{590B00B1-745B-A112-C48A-F7D57A022C5B}"/>
              </a:ext>
            </a:extLst>
          </p:cNvPr>
          <p:cNvSpPr>
            <a:spLocks/>
          </p:cNvSpPr>
          <p:nvPr/>
        </p:nvSpPr>
        <p:spPr bwMode="auto">
          <a:xfrm>
            <a:off x="4140201" y="3379788"/>
            <a:ext cx="244475" cy="44450"/>
          </a:xfrm>
          <a:custGeom>
            <a:avLst/>
            <a:gdLst>
              <a:gd name="T0" fmla="*/ 2147483646 w 540"/>
              <a:gd name="T1" fmla="*/ 2147483646 h 100"/>
              <a:gd name="T2" fmla="*/ 0 w 540"/>
              <a:gd name="T3" fmla="*/ 0 h 100"/>
              <a:gd name="T4" fmla="*/ 0 w 540"/>
              <a:gd name="T5" fmla="*/ 2147483646 h 100"/>
              <a:gd name="T6" fmla="*/ 2147483646 w 540"/>
              <a:gd name="T7" fmla="*/ 2147483646 h 100"/>
              <a:gd name="T8" fmla="*/ 0 60000 65536"/>
              <a:gd name="T9" fmla="*/ 0 60000 65536"/>
              <a:gd name="T10" fmla="*/ 0 60000 65536"/>
              <a:gd name="T11" fmla="*/ 0 60000 65536"/>
              <a:gd name="T12" fmla="*/ 0 w 540"/>
              <a:gd name="T13" fmla="*/ 0 h 100"/>
              <a:gd name="T14" fmla="*/ 540 w 540"/>
              <a:gd name="T15" fmla="*/ 100 h 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0" h="100">
                <a:moveTo>
                  <a:pt x="540" y="100"/>
                </a:moveTo>
                <a:lnTo>
                  <a:pt x="0" y="0"/>
                </a:lnTo>
                <a:lnTo>
                  <a:pt x="0" y="39"/>
                </a:lnTo>
                <a:lnTo>
                  <a:pt x="540" y="10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66" name="Freeform 44">
            <a:extLst>
              <a:ext uri="{FF2B5EF4-FFF2-40B4-BE49-F238E27FC236}">
                <a16:creationId xmlns:a16="http://schemas.microsoft.com/office/drawing/2014/main" id="{0243AD01-74F0-EFE3-4AC3-9A2C3340912E}"/>
              </a:ext>
            </a:extLst>
          </p:cNvPr>
          <p:cNvSpPr>
            <a:spLocks/>
          </p:cNvSpPr>
          <p:nvPr/>
        </p:nvSpPr>
        <p:spPr bwMode="auto">
          <a:xfrm>
            <a:off x="4140200" y="3379788"/>
            <a:ext cx="247650" cy="44450"/>
          </a:xfrm>
          <a:custGeom>
            <a:avLst/>
            <a:gdLst>
              <a:gd name="T0" fmla="*/ 2147483646 w 548"/>
              <a:gd name="T1" fmla="*/ 2147483646 h 100"/>
              <a:gd name="T2" fmla="*/ 2147483646 w 548"/>
              <a:gd name="T3" fmla="*/ 2147483646 h 100"/>
              <a:gd name="T4" fmla="*/ 0 w 548"/>
              <a:gd name="T5" fmla="*/ 2147483646 h 100"/>
              <a:gd name="T6" fmla="*/ 0 w 548"/>
              <a:gd name="T7" fmla="*/ 0 h 100"/>
              <a:gd name="T8" fmla="*/ 2147483646 w 548"/>
              <a:gd name="T9" fmla="*/ 2147483646 h 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8"/>
              <a:gd name="T16" fmla="*/ 0 h 100"/>
              <a:gd name="T17" fmla="*/ 548 w 548"/>
              <a:gd name="T18" fmla="*/ 100 h 1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8" h="100">
                <a:moveTo>
                  <a:pt x="548" y="61"/>
                </a:moveTo>
                <a:lnTo>
                  <a:pt x="540" y="100"/>
                </a:lnTo>
                <a:lnTo>
                  <a:pt x="0" y="39"/>
                </a:lnTo>
                <a:lnTo>
                  <a:pt x="0" y="0"/>
                </a:lnTo>
                <a:lnTo>
                  <a:pt x="548" y="61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67" name="Freeform 45">
            <a:extLst>
              <a:ext uri="{FF2B5EF4-FFF2-40B4-BE49-F238E27FC236}">
                <a16:creationId xmlns:a16="http://schemas.microsoft.com/office/drawing/2014/main" id="{AC647342-B7E6-B7CC-117A-EF537BAD5F42}"/>
              </a:ext>
            </a:extLst>
          </p:cNvPr>
          <p:cNvSpPr>
            <a:spLocks/>
          </p:cNvSpPr>
          <p:nvPr/>
        </p:nvSpPr>
        <p:spPr bwMode="auto">
          <a:xfrm>
            <a:off x="3890964" y="3379789"/>
            <a:ext cx="249237" cy="26987"/>
          </a:xfrm>
          <a:custGeom>
            <a:avLst/>
            <a:gdLst>
              <a:gd name="T0" fmla="*/ 2147483646 w 548"/>
              <a:gd name="T1" fmla="*/ 0 h 61"/>
              <a:gd name="T2" fmla="*/ 2147483646 w 548"/>
              <a:gd name="T3" fmla="*/ 2147483646 h 61"/>
              <a:gd name="T4" fmla="*/ 0 w 548"/>
              <a:gd name="T5" fmla="*/ 2147483646 h 61"/>
              <a:gd name="T6" fmla="*/ 2147483646 w 548"/>
              <a:gd name="T7" fmla="*/ 0 h 61"/>
              <a:gd name="T8" fmla="*/ 0 60000 65536"/>
              <a:gd name="T9" fmla="*/ 0 60000 65536"/>
              <a:gd name="T10" fmla="*/ 0 60000 65536"/>
              <a:gd name="T11" fmla="*/ 0 60000 65536"/>
              <a:gd name="T12" fmla="*/ 0 w 548"/>
              <a:gd name="T13" fmla="*/ 0 h 61"/>
              <a:gd name="T14" fmla="*/ 548 w 548"/>
              <a:gd name="T15" fmla="*/ 61 h 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8" h="61">
                <a:moveTo>
                  <a:pt x="548" y="0"/>
                </a:moveTo>
                <a:lnTo>
                  <a:pt x="548" y="39"/>
                </a:lnTo>
                <a:lnTo>
                  <a:pt x="0" y="61"/>
                </a:lnTo>
                <a:lnTo>
                  <a:pt x="548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68" name="Freeform 46">
            <a:extLst>
              <a:ext uri="{FF2B5EF4-FFF2-40B4-BE49-F238E27FC236}">
                <a16:creationId xmlns:a16="http://schemas.microsoft.com/office/drawing/2014/main" id="{73C982CB-B7EE-E987-4B6D-1D7A2B9B973A}"/>
              </a:ext>
            </a:extLst>
          </p:cNvPr>
          <p:cNvSpPr>
            <a:spLocks/>
          </p:cNvSpPr>
          <p:nvPr/>
        </p:nvSpPr>
        <p:spPr bwMode="auto">
          <a:xfrm>
            <a:off x="3890964" y="3397250"/>
            <a:ext cx="249237" cy="26988"/>
          </a:xfrm>
          <a:custGeom>
            <a:avLst/>
            <a:gdLst>
              <a:gd name="T0" fmla="*/ 2147483646 w 548"/>
              <a:gd name="T1" fmla="*/ 0 h 61"/>
              <a:gd name="T2" fmla="*/ 0 w 548"/>
              <a:gd name="T3" fmla="*/ 1905147072 h 61"/>
              <a:gd name="T4" fmla="*/ 752534737 w 548"/>
              <a:gd name="T5" fmla="*/ 2147483646 h 61"/>
              <a:gd name="T6" fmla="*/ 2147483646 w 548"/>
              <a:gd name="T7" fmla="*/ 0 h 61"/>
              <a:gd name="T8" fmla="*/ 0 60000 65536"/>
              <a:gd name="T9" fmla="*/ 0 60000 65536"/>
              <a:gd name="T10" fmla="*/ 0 60000 65536"/>
              <a:gd name="T11" fmla="*/ 0 60000 65536"/>
              <a:gd name="T12" fmla="*/ 0 w 548"/>
              <a:gd name="T13" fmla="*/ 0 h 61"/>
              <a:gd name="T14" fmla="*/ 548 w 548"/>
              <a:gd name="T15" fmla="*/ 61 h 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8" h="61">
                <a:moveTo>
                  <a:pt x="548" y="0"/>
                </a:moveTo>
                <a:lnTo>
                  <a:pt x="0" y="22"/>
                </a:lnTo>
                <a:lnTo>
                  <a:pt x="8" y="61"/>
                </a:lnTo>
                <a:lnTo>
                  <a:pt x="548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69" name="Freeform 47">
            <a:extLst>
              <a:ext uri="{FF2B5EF4-FFF2-40B4-BE49-F238E27FC236}">
                <a16:creationId xmlns:a16="http://schemas.microsoft.com/office/drawing/2014/main" id="{E75F5A9C-1300-F03F-68E8-7F492E745917}"/>
              </a:ext>
            </a:extLst>
          </p:cNvPr>
          <p:cNvSpPr>
            <a:spLocks/>
          </p:cNvSpPr>
          <p:nvPr/>
        </p:nvSpPr>
        <p:spPr bwMode="auto">
          <a:xfrm>
            <a:off x="3890964" y="3379788"/>
            <a:ext cx="249237" cy="44450"/>
          </a:xfrm>
          <a:custGeom>
            <a:avLst/>
            <a:gdLst>
              <a:gd name="T0" fmla="*/ 2147483646 w 548"/>
              <a:gd name="T1" fmla="*/ 0 h 100"/>
              <a:gd name="T2" fmla="*/ 2147483646 w 548"/>
              <a:gd name="T3" fmla="*/ 2147483646 h 100"/>
              <a:gd name="T4" fmla="*/ 752534737 w 548"/>
              <a:gd name="T5" fmla="*/ 2147483646 h 100"/>
              <a:gd name="T6" fmla="*/ 0 w 548"/>
              <a:gd name="T7" fmla="*/ 2147483646 h 100"/>
              <a:gd name="T8" fmla="*/ 2147483646 w 548"/>
              <a:gd name="T9" fmla="*/ 0 h 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8"/>
              <a:gd name="T16" fmla="*/ 0 h 100"/>
              <a:gd name="T17" fmla="*/ 548 w 548"/>
              <a:gd name="T18" fmla="*/ 100 h 1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8" h="100">
                <a:moveTo>
                  <a:pt x="548" y="0"/>
                </a:moveTo>
                <a:lnTo>
                  <a:pt x="548" y="39"/>
                </a:lnTo>
                <a:lnTo>
                  <a:pt x="8" y="100"/>
                </a:lnTo>
                <a:lnTo>
                  <a:pt x="0" y="61"/>
                </a:lnTo>
                <a:lnTo>
                  <a:pt x="548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70" name="Freeform 48">
            <a:extLst>
              <a:ext uri="{FF2B5EF4-FFF2-40B4-BE49-F238E27FC236}">
                <a16:creationId xmlns:a16="http://schemas.microsoft.com/office/drawing/2014/main" id="{84DB8AD2-CD6A-888B-E021-D82433ED9250}"/>
              </a:ext>
            </a:extLst>
          </p:cNvPr>
          <p:cNvSpPr>
            <a:spLocks/>
          </p:cNvSpPr>
          <p:nvPr/>
        </p:nvSpPr>
        <p:spPr bwMode="auto">
          <a:xfrm>
            <a:off x="3652838" y="3406775"/>
            <a:ext cx="241300" cy="82550"/>
          </a:xfrm>
          <a:custGeom>
            <a:avLst/>
            <a:gdLst>
              <a:gd name="T0" fmla="*/ 2147483646 w 530"/>
              <a:gd name="T1" fmla="*/ 0 h 183"/>
              <a:gd name="T2" fmla="*/ 2147483646 w 530"/>
              <a:gd name="T3" fmla="*/ 2147483646 h 183"/>
              <a:gd name="T4" fmla="*/ 0 w 530"/>
              <a:gd name="T5" fmla="*/ 2147483646 h 183"/>
              <a:gd name="T6" fmla="*/ 2147483646 w 530"/>
              <a:gd name="T7" fmla="*/ 0 h 183"/>
              <a:gd name="T8" fmla="*/ 0 60000 65536"/>
              <a:gd name="T9" fmla="*/ 0 60000 65536"/>
              <a:gd name="T10" fmla="*/ 0 60000 65536"/>
              <a:gd name="T11" fmla="*/ 0 60000 65536"/>
              <a:gd name="T12" fmla="*/ 0 w 530"/>
              <a:gd name="T13" fmla="*/ 0 h 183"/>
              <a:gd name="T14" fmla="*/ 530 w 530"/>
              <a:gd name="T15" fmla="*/ 183 h 1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0" h="183">
                <a:moveTo>
                  <a:pt x="522" y="0"/>
                </a:moveTo>
                <a:lnTo>
                  <a:pt x="530" y="39"/>
                </a:lnTo>
                <a:lnTo>
                  <a:pt x="0" y="183"/>
                </a:lnTo>
                <a:lnTo>
                  <a:pt x="522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71" name="Freeform 49">
            <a:extLst>
              <a:ext uri="{FF2B5EF4-FFF2-40B4-BE49-F238E27FC236}">
                <a16:creationId xmlns:a16="http://schemas.microsoft.com/office/drawing/2014/main" id="{2356B5BC-96AD-23F6-8E59-79C5B1917CDE}"/>
              </a:ext>
            </a:extLst>
          </p:cNvPr>
          <p:cNvSpPr>
            <a:spLocks/>
          </p:cNvSpPr>
          <p:nvPr/>
        </p:nvSpPr>
        <p:spPr bwMode="auto">
          <a:xfrm>
            <a:off x="3652838" y="3424238"/>
            <a:ext cx="241300" cy="80962"/>
          </a:xfrm>
          <a:custGeom>
            <a:avLst/>
            <a:gdLst>
              <a:gd name="T0" fmla="*/ 2147483646 w 530"/>
              <a:gd name="T1" fmla="*/ 0 h 179"/>
              <a:gd name="T2" fmla="*/ 0 w 530"/>
              <a:gd name="T3" fmla="*/ 2147483646 h 179"/>
              <a:gd name="T4" fmla="*/ 1698680976 w 530"/>
              <a:gd name="T5" fmla="*/ 2147483646 h 179"/>
              <a:gd name="T6" fmla="*/ 2147483646 w 530"/>
              <a:gd name="T7" fmla="*/ 0 h 179"/>
              <a:gd name="T8" fmla="*/ 0 60000 65536"/>
              <a:gd name="T9" fmla="*/ 0 60000 65536"/>
              <a:gd name="T10" fmla="*/ 0 60000 65536"/>
              <a:gd name="T11" fmla="*/ 0 60000 65536"/>
              <a:gd name="T12" fmla="*/ 0 w 530"/>
              <a:gd name="T13" fmla="*/ 0 h 179"/>
              <a:gd name="T14" fmla="*/ 530 w 530"/>
              <a:gd name="T15" fmla="*/ 179 h 1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0" h="179">
                <a:moveTo>
                  <a:pt x="530" y="0"/>
                </a:moveTo>
                <a:lnTo>
                  <a:pt x="0" y="144"/>
                </a:lnTo>
                <a:lnTo>
                  <a:pt x="18" y="179"/>
                </a:lnTo>
                <a:lnTo>
                  <a:pt x="530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72" name="Freeform 50">
            <a:extLst>
              <a:ext uri="{FF2B5EF4-FFF2-40B4-BE49-F238E27FC236}">
                <a16:creationId xmlns:a16="http://schemas.microsoft.com/office/drawing/2014/main" id="{84A91E76-50C1-8D74-CCDE-A1EFFB071427}"/>
              </a:ext>
            </a:extLst>
          </p:cNvPr>
          <p:cNvSpPr>
            <a:spLocks/>
          </p:cNvSpPr>
          <p:nvPr/>
        </p:nvSpPr>
        <p:spPr bwMode="auto">
          <a:xfrm>
            <a:off x="3652838" y="3406776"/>
            <a:ext cx="241300" cy="98425"/>
          </a:xfrm>
          <a:custGeom>
            <a:avLst/>
            <a:gdLst>
              <a:gd name="T0" fmla="*/ 2147483646 w 530"/>
              <a:gd name="T1" fmla="*/ 0 h 218"/>
              <a:gd name="T2" fmla="*/ 2147483646 w 530"/>
              <a:gd name="T3" fmla="*/ 2147483646 h 218"/>
              <a:gd name="T4" fmla="*/ 1698680976 w 530"/>
              <a:gd name="T5" fmla="*/ 2147483646 h 218"/>
              <a:gd name="T6" fmla="*/ 0 w 530"/>
              <a:gd name="T7" fmla="*/ 2147483646 h 218"/>
              <a:gd name="T8" fmla="*/ 2147483646 w 530"/>
              <a:gd name="T9" fmla="*/ 0 h 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0"/>
              <a:gd name="T16" fmla="*/ 0 h 218"/>
              <a:gd name="T17" fmla="*/ 530 w 530"/>
              <a:gd name="T18" fmla="*/ 218 h 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0" h="218">
                <a:moveTo>
                  <a:pt x="522" y="0"/>
                </a:moveTo>
                <a:lnTo>
                  <a:pt x="530" y="39"/>
                </a:lnTo>
                <a:lnTo>
                  <a:pt x="18" y="218"/>
                </a:lnTo>
                <a:lnTo>
                  <a:pt x="0" y="183"/>
                </a:lnTo>
                <a:lnTo>
                  <a:pt x="522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73" name="Freeform 51">
            <a:extLst>
              <a:ext uri="{FF2B5EF4-FFF2-40B4-BE49-F238E27FC236}">
                <a16:creationId xmlns:a16="http://schemas.microsoft.com/office/drawing/2014/main" id="{45CDA593-5DC0-0886-0A35-25424EBFA95B}"/>
              </a:ext>
            </a:extLst>
          </p:cNvPr>
          <p:cNvSpPr>
            <a:spLocks/>
          </p:cNvSpPr>
          <p:nvPr/>
        </p:nvSpPr>
        <p:spPr bwMode="auto">
          <a:xfrm>
            <a:off x="3440113" y="3489325"/>
            <a:ext cx="220662" cy="133350"/>
          </a:xfrm>
          <a:custGeom>
            <a:avLst/>
            <a:gdLst>
              <a:gd name="T0" fmla="*/ 2147483646 w 485"/>
              <a:gd name="T1" fmla="*/ 0 h 294"/>
              <a:gd name="T2" fmla="*/ 2147483646 w 485"/>
              <a:gd name="T3" fmla="*/ 2147483646 h 294"/>
              <a:gd name="T4" fmla="*/ 0 w 485"/>
              <a:gd name="T5" fmla="*/ 2147483646 h 294"/>
              <a:gd name="T6" fmla="*/ 2147483646 w 485"/>
              <a:gd name="T7" fmla="*/ 0 h 294"/>
              <a:gd name="T8" fmla="*/ 0 60000 65536"/>
              <a:gd name="T9" fmla="*/ 0 60000 65536"/>
              <a:gd name="T10" fmla="*/ 0 60000 65536"/>
              <a:gd name="T11" fmla="*/ 0 60000 65536"/>
              <a:gd name="T12" fmla="*/ 0 w 485"/>
              <a:gd name="T13" fmla="*/ 0 h 294"/>
              <a:gd name="T14" fmla="*/ 485 w 485"/>
              <a:gd name="T15" fmla="*/ 294 h 2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5" h="294">
                <a:moveTo>
                  <a:pt x="467" y="0"/>
                </a:moveTo>
                <a:lnTo>
                  <a:pt x="485" y="35"/>
                </a:lnTo>
                <a:lnTo>
                  <a:pt x="0" y="294"/>
                </a:lnTo>
                <a:lnTo>
                  <a:pt x="467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74" name="Freeform 52">
            <a:extLst>
              <a:ext uri="{FF2B5EF4-FFF2-40B4-BE49-F238E27FC236}">
                <a16:creationId xmlns:a16="http://schemas.microsoft.com/office/drawing/2014/main" id="{B2D3AC1F-DC4C-6531-5A8C-F46C7321E8DC}"/>
              </a:ext>
            </a:extLst>
          </p:cNvPr>
          <p:cNvSpPr>
            <a:spLocks/>
          </p:cNvSpPr>
          <p:nvPr/>
        </p:nvSpPr>
        <p:spPr bwMode="auto">
          <a:xfrm>
            <a:off x="3440113" y="3505201"/>
            <a:ext cx="220662" cy="130175"/>
          </a:xfrm>
          <a:custGeom>
            <a:avLst/>
            <a:gdLst>
              <a:gd name="T0" fmla="*/ 2147483646 w 485"/>
              <a:gd name="T1" fmla="*/ 0 h 289"/>
              <a:gd name="T2" fmla="*/ 0 w 485"/>
              <a:gd name="T3" fmla="*/ 2147483646 h 289"/>
              <a:gd name="T4" fmla="*/ 2147483646 w 485"/>
              <a:gd name="T5" fmla="*/ 2147483646 h 289"/>
              <a:gd name="T6" fmla="*/ 2147483646 w 485"/>
              <a:gd name="T7" fmla="*/ 0 h 289"/>
              <a:gd name="T8" fmla="*/ 0 60000 65536"/>
              <a:gd name="T9" fmla="*/ 0 60000 65536"/>
              <a:gd name="T10" fmla="*/ 0 60000 65536"/>
              <a:gd name="T11" fmla="*/ 0 60000 65536"/>
              <a:gd name="T12" fmla="*/ 0 w 485"/>
              <a:gd name="T13" fmla="*/ 0 h 289"/>
              <a:gd name="T14" fmla="*/ 485 w 485"/>
              <a:gd name="T15" fmla="*/ 289 h 2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5" h="289">
                <a:moveTo>
                  <a:pt x="485" y="0"/>
                </a:moveTo>
                <a:lnTo>
                  <a:pt x="0" y="259"/>
                </a:lnTo>
                <a:lnTo>
                  <a:pt x="24" y="289"/>
                </a:lnTo>
                <a:lnTo>
                  <a:pt x="485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75" name="Freeform 53">
            <a:extLst>
              <a:ext uri="{FF2B5EF4-FFF2-40B4-BE49-F238E27FC236}">
                <a16:creationId xmlns:a16="http://schemas.microsoft.com/office/drawing/2014/main" id="{70D85ABB-9744-C7CD-9BEB-A5FF7677B7B3}"/>
              </a:ext>
            </a:extLst>
          </p:cNvPr>
          <p:cNvSpPr>
            <a:spLocks/>
          </p:cNvSpPr>
          <p:nvPr/>
        </p:nvSpPr>
        <p:spPr bwMode="auto">
          <a:xfrm>
            <a:off x="3440113" y="3489325"/>
            <a:ext cx="220662" cy="146050"/>
          </a:xfrm>
          <a:custGeom>
            <a:avLst/>
            <a:gdLst>
              <a:gd name="T0" fmla="*/ 2147483646 w 485"/>
              <a:gd name="T1" fmla="*/ 0 h 324"/>
              <a:gd name="T2" fmla="*/ 2147483646 w 485"/>
              <a:gd name="T3" fmla="*/ 2147483646 h 324"/>
              <a:gd name="T4" fmla="*/ 2147483646 w 485"/>
              <a:gd name="T5" fmla="*/ 2147483646 h 324"/>
              <a:gd name="T6" fmla="*/ 0 w 485"/>
              <a:gd name="T7" fmla="*/ 2147483646 h 324"/>
              <a:gd name="T8" fmla="*/ 2147483646 w 485"/>
              <a:gd name="T9" fmla="*/ 0 h 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5"/>
              <a:gd name="T16" fmla="*/ 0 h 324"/>
              <a:gd name="T17" fmla="*/ 485 w 485"/>
              <a:gd name="T18" fmla="*/ 324 h 3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5" h="324">
                <a:moveTo>
                  <a:pt x="467" y="0"/>
                </a:moveTo>
                <a:lnTo>
                  <a:pt x="485" y="35"/>
                </a:lnTo>
                <a:lnTo>
                  <a:pt x="24" y="324"/>
                </a:lnTo>
                <a:lnTo>
                  <a:pt x="0" y="294"/>
                </a:lnTo>
                <a:lnTo>
                  <a:pt x="467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76" name="Freeform 54">
            <a:extLst>
              <a:ext uri="{FF2B5EF4-FFF2-40B4-BE49-F238E27FC236}">
                <a16:creationId xmlns:a16="http://schemas.microsoft.com/office/drawing/2014/main" id="{D4834F83-F275-2603-4E37-32C68CE929CE}"/>
              </a:ext>
            </a:extLst>
          </p:cNvPr>
          <p:cNvSpPr>
            <a:spLocks/>
          </p:cNvSpPr>
          <p:nvPr/>
        </p:nvSpPr>
        <p:spPr bwMode="auto">
          <a:xfrm>
            <a:off x="3262313" y="3622676"/>
            <a:ext cx="188912" cy="176213"/>
          </a:xfrm>
          <a:custGeom>
            <a:avLst/>
            <a:gdLst>
              <a:gd name="T0" fmla="*/ 2147483646 w 415"/>
              <a:gd name="T1" fmla="*/ 0 h 390"/>
              <a:gd name="T2" fmla="*/ 2147483646 w 415"/>
              <a:gd name="T3" fmla="*/ 2147483646 h 390"/>
              <a:gd name="T4" fmla="*/ 0 w 415"/>
              <a:gd name="T5" fmla="*/ 2147483646 h 390"/>
              <a:gd name="T6" fmla="*/ 2147483646 w 415"/>
              <a:gd name="T7" fmla="*/ 0 h 390"/>
              <a:gd name="T8" fmla="*/ 0 60000 65536"/>
              <a:gd name="T9" fmla="*/ 0 60000 65536"/>
              <a:gd name="T10" fmla="*/ 0 60000 65536"/>
              <a:gd name="T11" fmla="*/ 0 60000 65536"/>
              <a:gd name="T12" fmla="*/ 0 w 415"/>
              <a:gd name="T13" fmla="*/ 0 h 390"/>
              <a:gd name="T14" fmla="*/ 415 w 415"/>
              <a:gd name="T15" fmla="*/ 390 h 3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5" h="390">
                <a:moveTo>
                  <a:pt x="391" y="0"/>
                </a:moveTo>
                <a:lnTo>
                  <a:pt x="415" y="30"/>
                </a:lnTo>
                <a:lnTo>
                  <a:pt x="0" y="390"/>
                </a:lnTo>
                <a:lnTo>
                  <a:pt x="391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77" name="Freeform 55">
            <a:extLst>
              <a:ext uri="{FF2B5EF4-FFF2-40B4-BE49-F238E27FC236}">
                <a16:creationId xmlns:a16="http://schemas.microsoft.com/office/drawing/2014/main" id="{601E6A6F-D805-53E4-4714-318E983DB62E}"/>
              </a:ext>
            </a:extLst>
          </p:cNvPr>
          <p:cNvSpPr>
            <a:spLocks/>
          </p:cNvSpPr>
          <p:nvPr/>
        </p:nvSpPr>
        <p:spPr bwMode="auto">
          <a:xfrm>
            <a:off x="3262313" y="3635376"/>
            <a:ext cx="188912" cy="174625"/>
          </a:xfrm>
          <a:custGeom>
            <a:avLst/>
            <a:gdLst>
              <a:gd name="T0" fmla="*/ 2147483646 w 415"/>
              <a:gd name="T1" fmla="*/ 0 h 385"/>
              <a:gd name="T2" fmla="*/ 0 w 415"/>
              <a:gd name="T3" fmla="*/ 2147483646 h 385"/>
              <a:gd name="T4" fmla="*/ 2147483646 w 415"/>
              <a:gd name="T5" fmla="*/ 2147483646 h 385"/>
              <a:gd name="T6" fmla="*/ 2147483646 w 415"/>
              <a:gd name="T7" fmla="*/ 0 h 385"/>
              <a:gd name="T8" fmla="*/ 0 60000 65536"/>
              <a:gd name="T9" fmla="*/ 0 60000 65536"/>
              <a:gd name="T10" fmla="*/ 0 60000 65536"/>
              <a:gd name="T11" fmla="*/ 0 60000 65536"/>
              <a:gd name="T12" fmla="*/ 0 w 415"/>
              <a:gd name="T13" fmla="*/ 0 h 385"/>
              <a:gd name="T14" fmla="*/ 415 w 415"/>
              <a:gd name="T15" fmla="*/ 385 h 3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5" h="385">
                <a:moveTo>
                  <a:pt x="415" y="0"/>
                </a:moveTo>
                <a:lnTo>
                  <a:pt x="0" y="360"/>
                </a:lnTo>
                <a:lnTo>
                  <a:pt x="31" y="385"/>
                </a:lnTo>
                <a:lnTo>
                  <a:pt x="415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78" name="Freeform 56">
            <a:extLst>
              <a:ext uri="{FF2B5EF4-FFF2-40B4-BE49-F238E27FC236}">
                <a16:creationId xmlns:a16="http://schemas.microsoft.com/office/drawing/2014/main" id="{557B641B-17D1-735F-9D45-D5A57304C65E}"/>
              </a:ext>
            </a:extLst>
          </p:cNvPr>
          <p:cNvSpPr>
            <a:spLocks/>
          </p:cNvSpPr>
          <p:nvPr/>
        </p:nvSpPr>
        <p:spPr bwMode="auto">
          <a:xfrm>
            <a:off x="3262313" y="3622676"/>
            <a:ext cx="188912" cy="187325"/>
          </a:xfrm>
          <a:custGeom>
            <a:avLst/>
            <a:gdLst>
              <a:gd name="T0" fmla="*/ 2147483646 w 415"/>
              <a:gd name="T1" fmla="*/ 0 h 415"/>
              <a:gd name="T2" fmla="*/ 2147483646 w 415"/>
              <a:gd name="T3" fmla="*/ 2147483646 h 415"/>
              <a:gd name="T4" fmla="*/ 2147483646 w 415"/>
              <a:gd name="T5" fmla="*/ 2147483646 h 415"/>
              <a:gd name="T6" fmla="*/ 0 w 415"/>
              <a:gd name="T7" fmla="*/ 2147483646 h 415"/>
              <a:gd name="T8" fmla="*/ 2147483646 w 415"/>
              <a:gd name="T9" fmla="*/ 0 h 4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5"/>
              <a:gd name="T16" fmla="*/ 0 h 415"/>
              <a:gd name="T17" fmla="*/ 415 w 415"/>
              <a:gd name="T18" fmla="*/ 415 h 4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5" h="415">
                <a:moveTo>
                  <a:pt x="391" y="0"/>
                </a:moveTo>
                <a:lnTo>
                  <a:pt x="415" y="30"/>
                </a:lnTo>
                <a:lnTo>
                  <a:pt x="31" y="415"/>
                </a:lnTo>
                <a:lnTo>
                  <a:pt x="0" y="390"/>
                </a:lnTo>
                <a:lnTo>
                  <a:pt x="391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79" name="Freeform 57">
            <a:extLst>
              <a:ext uri="{FF2B5EF4-FFF2-40B4-BE49-F238E27FC236}">
                <a16:creationId xmlns:a16="http://schemas.microsoft.com/office/drawing/2014/main" id="{4D446ED9-BA64-FB00-E0EE-89ED43A494A5}"/>
              </a:ext>
            </a:extLst>
          </p:cNvPr>
          <p:cNvSpPr>
            <a:spLocks/>
          </p:cNvSpPr>
          <p:nvPr/>
        </p:nvSpPr>
        <p:spPr bwMode="auto">
          <a:xfrm>
            <a:off x="3128964" y="3798889"/>
            <a:ext cx="147637" cy="212725"/>
          </a:xfrm>
          <a:custGeom>
            <a:avLst/>
            <a:gdLst>
              <a:gd name="T0" fmla="*/ 2147483646 w 324"/>
              <a:gd name="T1" fmla="*/ 0 h 468"/>
              <a:gd name="T2" fmla="*/ 2147483646 w 324"/>
              <a:gd name="T3" fmla="*/ 2147483646 h 468"/>
              <a:gd name="T4" fmla="*/ 0 w 324"/>
              <a:gd name="T5" fmla="*/ 2147483646 h 468"/>
              <a:gd name="T6" fmla="*/ 2147483646 w 324"/>
              <a:gd name="T7" fmla="*/ 0 h 468"/>
              <a:gd name="T8" fmla="*/ 0 60000 65536"/>
              <a:gd name="T9" fmla="*/ 0 60000 65536"/>
              <a:gd name="T10" fmla="*/ 0 60000 65536"/>
              <a:gd name="T11" fmla="*/ 0 60000 65536"/>
              <a:gd name="T12" fmla="*/ 0 w 324"/>
              <a:gd name="T13" fmla="*/ 0 h 468"/>
              <a:gd name="T14" fmla="*/ 324 w 324"/>
              <a:gd name="T15" fmla="*/ 468 h 4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4" h="468">
                <a:moveTo>
                  <a:pt x="293" y="0"/>
                </a:moveTo>
                <a:lnTo>
                  <a:pt x="324" y="25"/>
                </a:lnTo>
                <a:lnTo>
                  <a:pt x="0" y="468"/>
                </a:lnTo>
                <a:lnTo>
                  <a:pt x="293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80" name="Freeform 58">
            <a:extLst>
              <a:ext uri="{FF2B5EF4-FFF2-40B4-BE49-F238E27FC236}">
                <a16:creationId xmlns:a16="http://schemas.microsoft.com/office/drawing/2014/main" id="{FEE56983-6510-8E18-9EBF-93D211FE364E}"/>
              </a:ext>
            </a:extLst>
          </p:cNvPr>
          <p:cNvSpPr>
            <a:spLocks/>
          </p:cNvSpPr>
          <p:nvPr/>
        </p:nvSpPr>
        <p:spPr bwMode="auto">
          <a:xfrm>
            <a:off x="3128964" y="3810000"/>
            <a:ext cx="147637" cy="209550"/>
          </a:xfrm>
          <a:custGeom>
            <a:avLst/>
            <a:gdLst>
              <a:gd name="T0" fmla="*/ 2147483646 w 324"/>
              <a:gd name="T1" fmla="*/ 0 h 460"/>
              <a:gd name="T2" fmla="*/ 0 w 324"/>
              <a:gd name="T3" fmla="*/ 2147483646 h 460"/>
              <a:gd name="T4" fmla="*/ 2147483646 w 324"/>
              <a:gd name="T5" fmla="*/ 2147483646 h 460"/>
              <a:gd name="T6" fmla="*/ 2147483646 w 324"/>
              <a:gd name="T7" fmla="*/ 0 h 460"/>
              <a:gd name="T8" fmla="*/ 0 60000 65536"/>
              <a:gd name="T9" fmla="*/ 0 60000 65536"/>
              <a:gd name="T10" fmla="*/ 0 60000 65536"/>
              <a:gd name="T11" fmla="*/ 0 60000 65536"/>
              <a:gd name="T12" fmla="*/ 0 w 324"/>
              <a:gd name="T13" fmla="*/ 0 h 460"/>
              <a:gd name="T14" fmla="*/ 324 w 324"/>
              <a:gd name="T15" fmla="*/ 460 h 4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4" h="460">
                <a:moveTo>
                  <a:pt x="324" y="0"/>
                </a:moveTo>
                <a:lnTo>
                  <a:pt x="0" y="443"/>
                </a:lnTo>
                <a:lnTo>
                  <a:pt x="35" y="460"/>
                </a:lnTo>
                <a:lnTo>
                  <a:pt x="324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81" name="Freeform 59">
            <a:extLst>
              <a:ext uri="{FF2B5EF4-FFF2-40B4-BE49-F238E27FC236}">
                <a16:creationId xmlns:a16="http://schemas.microsoft.com/office/drawing/2014/main" id="{FAB7305C-78C2-3467-2116-B4DDE5706449}"/>
              </a:ext>
            </a:extLst>
          </p:cNvPr>
          <p:cNvSpPr>
            <a:spLocks/>
          </p:cNvSpPr>
          <p:nvPr/>
        </p:nvSpPr>
        <p:spPr bwMode="auto">
          <a:xfrm>
            <a:off x="3128964" y="3798888"/>
            <a:ext cx="147637" cy="220662"/>
          </a:xfrm>
          <a:custGeom>
            <a:avLst/>
            <a:gdLst>
              <a:gd name="T0" fmla="*/ 2147483646 w 324"/>
              <a:gd name="T1" fmla="*/ 0 h 485"/>
              <a:gd name="T2" fmla="*/ 2147483646 w 324"/>
              <a:gd name="T3" fmla="*/ 2147483646 h 485"/>
              <a:gd name="T4" fmla="*/ 2147483646 w 324"/>
              <a:gd name="T5" fmla="*/ 2147483646 h 485"/>
              <a:gd name="T6" fmla="*/ 0 w 324"/>
              <a:gd name="T7" fmla="*/ 2147483646 h 485"/>
              <a:gd name="T8" fmla="*/ 2147483646 w 324"/>
              <a:gd name="T9" fmla="*/ 0 h 4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485"/>
              <a:gd name="T17" fmla="*/ 324 w 324"/>
              <a:gd name="T18" fmla="*/ 485 h 4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485">
                <a:moveTo>
                  <a:pt x="293" y="0"/>
                </a:moveTo>
                <a:lnTo>
                  <a:pt x="324" y="25"/>
                </a:lnTo>
                <a:lnTo>
                  <a:pt x="35" y="485"/>
                </a:lnTo>
                <a:lnTo>
                  <a:pt x="0" y="468"/>
                </a:lnTo>
                <a:lnTo>
                  <a:pt x="29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82" name="Freeform 60">
            <a:extLst>
              <a:ext uri="{FF2B5EF4-FFF2-40B4-BE49-F238E27FC236}">
                <a16:creationId xmlns:a16="http://schemas.microsoft.com/office/drawing/2014/main" id="{3D0DDF67-8D08-AD58-60CC-42AEC3D629DA}"/>
              </a:ext>
            </a:extLst>
          </p:cNvPr>
          <p:cNvSpPr>
            <a:spLocks/>
          </p:cNvSpPr>
          <p:nvPr/>
        </p:nvSpPr>
        <p:spPr bwMode="auto">
          <a:xfrm>
            <a:off x="3043238" y="4011613"/>
            <a:ext cx="101600" cy="234950"/>
          </a:xfrm>
          <a:custGeom>
            <a:avLst/>
            <a:gdLst>
              <a:gd name="T0" fmla="*/ 2147483646 w 218"/>
              <a:gd name="T1" fmla="*/ 0 h 522"/>
              <a:gd name="T2" fmla="*/ 2147483646 w 218"/>
              <a:gd name="T3" fmla="*/ 1550189298 h 522"/>
              <a:gd name="T4" fmla="*/ 0 w 218"/>
              <a:gd name="T5" fmla="*/ 2147483646 h 522"/>
              <a:gd name="T6" fmla="*/ 2147483646 w 218"/>
              <a:gd name="T7" fmla="*/ 0 h 522"/>
              <a:gd name="T8" fmla="*/ 0 60000 65536"/>
              <a:gd name="T9" fmla="*/ 0 60000 65536"/>
              <a:gd name="T10" fmla="*/ 0 60000 65536"/>
              <a:gd name="T11" fmla="*/ 0 60000 65536"/>
              <a:gd name="T12" fmla="*/ 0 w 218"/>
              <a:gd name="T13" fmla="*/ 0 h 522"/>
              <a:gd name="T14" fmla="*/ 218 w 218"/>
              <a:gd name="T15" fmla="*/ 522 h 5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8" h="522">
                <a:moveTo>
                  <a:pt x="183" y="0"/>
                </a:moveTo>
                <a:lnTo>
                  <a:pt x="218" y="17"/>
                </a:lnTo>
                <a:lnTo>
                  <a:pt x="0" y="522"/>
                </a:lnTo>
                <a:lnTo>
                  <a:pt x="183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83" name="Freeform 61">
            <a:extLst>
              <a:ext uri="{FF2B5EF4-FFF2-40B4-BE49-F238E27FC236}">
                <a16:creationId xmlns:a16="http://schemas.microsoft.com/office/drawing/2014/main" id="{DFF84B61-1F0D-CADB-E752-A2BF15263149}"/>
              </a:ext>
            </a:extLst>
          </p:cNvPr>
          <p:cNvSpPr>
            <a:spLocks/>
          </p:cNvSpPr>
          <p:nvPr/>
        </p:nvSpPr>
        <p:spPr bwMode="auto">
          <a:xfrm>
            <a:off x="3043238" y="4019551"/>
            <a:ext cx="101600" cy="233363"/>
          </a:xfrm>
          <a:custGeom>
            <a:avLst/>
            <a:gdLst>
              <a:gd name="T0" fmla="*/ 2147483646 w 218"/>
              <a:gd name="T1" fmla="*/ 0 h 514"/>
              <a:gd name="T2" fmla="*/ 0 w 218"/>
              <a:gd name="T3" fmla="*/ 2147483646 h 514"/>
              <a:gd name="T4" fmla="*/ 2147483646 w 218"/>
              <a:gd name="T5" fmla="*/ 2147483646 h 514"/>
              <a:gd name="T6" fmla="*/ 2147483646 w 218"/>
              <a:gd name="T7" fmla="*/ 0 h 514"/>
              <a:gd name="T8" fmla="*/ 0 60000 65536"/>
              <a:gd name="T9" fmla="*/ 0 60000 65536"/>
              <a:gd name="T10" fmla="*/ 0 60000 65536"/>
              <a:gd name="T11" fmla="*/ 0 60000 65536"/>
              <a:gd name="T12" fmla="*/ 0 w 218"/>
              <a:gd name="T13" fmla="*/ 0 h 514"/>
              <a:gd name="T14" fmla="*/ 218 w 218"/>
              <a:gd name="T15" fmla="*/ 514 h 5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8" h="514">
                <a:moveTo>
                  <a:pt x="218" y="0"/>
                </a:moveTo>
                <a:lnTo>
                  <a:pt x="0" y="505"/>
                </a:lnTo>
                <a:lnTo>
                  <a:pt x="39" y="514"/>
                </a:lnTo>
                <a:lnTo>
                  <a:pt x="218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84" name="Freeform 62">
            <a:extLst>
              <a:ext uri="{FF2B5EF4-FFF2-40B4-BE49-F238E27FC236}">
                <a16:creationId xmlns:a16="http://schemas.microsoft.com/office/drawing/2014/main" id="{716FAC22-A372-69FB-0384-64EDE6C39C30}"/>
              </a:ext>
            </a:extLst>
          </p:cNvPr>
          <p:cNvSpPr>
            <a:spLocks/>
          </p:cNvSpPr>
          <p:nvPr/>
        </p:nvSpPr>
        <p:spPr bwMode="auto">
          <a:xfrm>
            <a:off x="3043238" y="4011613"/>
            <a:ext cx="101600" cy="241300"/>
          </a:xfrm>
          <a:custGeom>
            <a:avLst/>
            <a:gdLst>
              <a:gd name="T0" fmla="*/ 2147483646 w 218"/>
              <a:gd name="T1" fmla="*/ 0 h 531"/>
              <a:gd name="T2" fmla="*/ 2147483646 w 218"/>
              <a:gd name="T3" fmla="*/ 1595232482 h 531"/>
              <a:gd name="T4" fmla="*/ 2147483646 w 218"/>
              <a:gd name="T5" fmla="*/ 2147483646 h 531"/>
              <a:gd name="T6" fmla="*/ 0 w 218"/>
              <a:gd name="T7" fmla="*/ 2147483646 h 531"/>
              <a:gd name="T8" fmla="*/ 2147483646 w 218"/>
              <a:gd name="T9" fmla="*/ 0 h 5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"/>
              <a:gd name="T16" fmla="*/ 0 h 531"/>
              <a:gd name="T17" fmla="*/ 218 w 218"/>
              <a:gd name="T18" fmla="*/ 531 h 5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" h="531">
                <a:moveTo>
                  <a:pt x="183" y="0"/>
                </a:moveTo>
                <a:lnTo>
                  <a:pt x="218" y="17"/>
                </a:lnTo>
                <a:lnTo>
                  <a:pt x="39" y="531"/>
                </a:lnTo>
                <a:lnTo>
                  <a:pt x="0" y="522"/>
                </a:lnTo>
                <a:lnTo>
                  <a:pt x="183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85" name="Freeform 63">
            <a:extLst>
              <a:ext uri="{FF2B5EF4-FFF2-40B4-BE49-F238E27FC236}">
                <a16:creationId xmlns:a16="http://schemas.microsoft.com/office/drawing/2014/main" id="{FF6CBA5C-5F86-C622-FBA3-1F8BF1FDFA7F}"/>
              </a:ext>
            </a:extLst>
          </p:cNvPr>
          <p:cNvSpPr>
            <a:spLocks/>
          </p:cNvSpPr>
          <p:nvPr/>
        </p:nvSpPr>
        <p:spPr bwMode="auto">
          <a:xfrm>
            <a:off x="3016250" y="4246564"/>
            <a:ext cx="46038" cy="250825"/>
          </a:xfrm>
          <a:custGeom>
            <a:avLst/>
            <a:gdLst>
              <a:gd name="T0" fmla="*/ 2147483646 w 101"/>
              <a:gd name="T1" fmla="*/ 0 h 549"/>
              <a:gd name="T2" fmla="*/ 2147483646 w 101"/>
              <a:gd name="T3" fmla="*/ 858321779 h 549"/>
              <a:gd name="T4" fmla="*/ 0 w 101"/>
              <a:gd name="T5" fmla="*/ 2147483646 h 549"/>
              <a:gd name="T6" fmla="*/ 2147483646 w 101"/>
              <a:gd name="T7" fmla="*/ 0 h 549"/>
              <a:gd name="T8" fmla="*/ 0 60000 65536"/>
              <a:gd name="T9" fmla="*/ 0 60000 65536"/>
              <a:gd name="T10" fmla="*/ 0 60000 65536"/>
              <a:gd name="T11" fmla="*/ 0 60000 65536"/>
              <a:gd name="T12" fmla="*/ 0 w 101"/>
              <a:gd name="T13" fmla="*/ 0 h 549"/>
              <a:gd name="T14" fmla="*/ 101 w 101"/>
              <a:gd name="T15" fmla="*/ 549 h 5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" h="549">
                <a:moveTo>
                  <a:pt x="62" y="0"/>
                </a:moveTo>
                <a:lnTo>
                  <a:pt x="101" y="9"/>
                </a:lnTo>
                <a:lnTo>
                  <a:pt x="0" y="549"/>
                </a:lnTo>
                <a:lnTo>
                  <a:pt x="62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86" name="Freeform 64">
            <a:extLst>
              <a:ext uri="{FF2B5EF4-FFF2-40B4-BE49-F238E27FC236}">
                <a16:creationId xmlns:a16="http://schemas.microsoft.com/office/drawing/2014/main" id="{AE165C4E-724A-1A48-C43B-052ECDB1DF42}"/>
              </a:ext>
            </a:extLst>
          </p:cNvPr>
          <p:cNvSpPr>
            <a:spLocks/>
          </p:cNvSpPr>
          <p:nvPr/>
        </p:nvSpPr>
        <p:spPr bwMode="auto">
          <a:xfrm>
            <a:off x="3016250" y="4252914"/>
            <a:ext cx="46038" cy="244475"/>
          </a:xfrm>
          <a:custGeom>
            <a:avLst/>
            <a:gdLst>
              <a:gd name="T0" fmla="*/ 2147483646 w 101"/>
              <a:gd name="T1" fmla="*/ 0 h 540"/>
              <a:gd name="T2" fmla="*/ 0 w 101"/>
              <a:gd name="T3" fmla="*/ 2147483646 h 540"/>
              <a:gd name="T4" fmla="*/ 2147483646 w 101"/>
              <a:gd name="T5" fmla="*/ 2147483646 h 540"/>
              <a:gd name="T6" fmla="*/ 2147483646 w 101"/>
              <a:gd name="T7" fmla="*/ 0 h 540"/>
              <a:gd name="T8" fmla="*/ 0 60000 65536"/>
              <a:gd name="T9" fmla="*/ 0 60000 65536"/>
              <a:gd name="T10" fmla="*/ 0 60000 65536"/>
              <a:gd name="T11" fmla="*/ 0 60000 65536"/>
              <a:gd name="T12" fmla="*/ 0 w 101"/>
              <a:gd name="T13" fmla="*/ 0 h 540"/>
              <a:gd name="T14" fmla="*/ 101 w 101"/>
              <a:gd name="T15" fmla="*/ 540 h 5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" h="540">
                <a:moveTo>
                  <a:pt x="101" y="0"/>
                </a:moveTo>
                <a:lnTo>
                  <a:pt x="0" y="540"/>
                </a:lnTo>
                <a:lnTo>
                  <a:pt x="39" y="540"/>
                </a:lnTo>
                <a:lnTo>
                  <a:pt x="101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87" name="Freeform 65">
            <a:extLst>
              <a:ext uri="{FF2B5EF4-FFF2-40B4-BE49-F238E27FC236}">
                <a16:creationId xmlns:a16="http://schemas.microsoft.com/office/drawing/2014/main" id="{4F0BA270-1BC1-EB95-FAB1-E02F9ED562BD}"/>
              </a:ext>
            </a:extLst>
          </p:cNvPr>
          <p:cNvSpPr>
            <a:spLocks/>
          </p:cNvSpPr>
          <p:nvPr/>
        </p:nvSpPr>
        <p:spPr bwMode="auto">
          <a:xfrm>
            <a:off x="3016250" y="4246564"/>
            <a:ext cx="46038" cy="250825"/>
          </a:xfrm>
          <a:custGeom>
            <a:avLst/>
            <a:gdLst>
              <a:gd name="T0" fmla="*/ 2147483646 w 101"/>
              <a:gd name="T1" fmla="*/ 0 h 549"/>
              <a:gd name="T2" fmla="*/ 2147483646 w 101"/>
              <a:gd name="T3" fmla="*/ 858321779 h 549"/>
              <a:gd name="T4" fmla="*/ 2147483646 w 101"/>
              <a:gd name="T5" fmla="*/ 2147483646 h 549"/>
              <a:gd name="T6" fmla="*/ 0 w 101"/>
              <a:gd name="T7" fmla="*/ 2147483646 h 549"/>
              <a:gd name="T8" fmla="*/ 2147483646 w 101"/>
              <a:gd name="T9" fmla="*/ 0 h 5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"/>
              <a:gd name="T16" fmla="*/ 0 h 549"/>
              <a:gd name="T17" fmla="*/ 101 w 101"/>
              <a:gd name="T18" fmla="*/ 549 h 5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" h="549">
                <a:moveTo>
                  <a:pt x="62" y="0"/>
                </a:moveTo>
                <a:lnTo>
                  <a:pt x="101" y="9"/>
                </a:lnTo>
                <a:lnTo>
                  <a:pt x="39" y="549"/>
                </a:lnTo>
                <a:lnTo>
                  <a:pt x="0" y="549"/>
                </a:lnTo>
                <a:lnTo>
                  <a:pt x="62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88" name="Freeform 66">
            <a:extLst>
              <a:ext uri="{FF2B5EF4-FFF2-40B4-BE49-F238E27FC236}">
                <a16:creationId xmlns:a16="http://schemas.microsoft.com/office/drawing/2014/main" id="{A2AAA00C-9D8F-5962-6EC6-C5E464301F05}"/>
              </a:ext>
            </a:extLst>
          </p:cNvPr>
          <p:cNvSpPr>
            <a:spLocks/>
          </p:cNvSpPr>
          <p:nvPr/>
        </p:nvSpPr>
        <p:spPr bwMode="auto">
          <a:xfrm>
            <a:off x="3016250" y="4497388"/>
            <a:ext cx="26988" cy="247650"/>
          </a:xfrm>
          <a:custGeom>
            <a:avLst/>
            <a:gdLst>
              <a:gd name="T0" fmla="*/ 0 w 62"/>
              <a:gd name="T1" fmla="*/ 0 h 549"/>
              <a:gd name="T2" fmla="*/ 2147483646 w 62"/>
              <a:gd name="T3" fmla="*/ 0 h 549"/>
              <a:gd name="T4" fmla="*/ 2147483646 w 62"/>
              <a:gd name="T5" fmla="*/ 2147483646 h 549"/>
              <a:gd name="T6" fmla="*/ 0 w 62"/>
              <a:gd name="T7" fmla="*/ 0 h 549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549"/>
              <a:gd name="T14" fmla="*/ 62 w 62"/>
              <a:gd name="T15" fmla="*/ 549 h 5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549">
                <a:moveTo>
                  <a:pt x="0" y="0"/>
                </a:moveTo>
                <a:lnTo>
                  <a:pt x="39" y="0"/>
                </a:lnTo>
                <a:lnTo>
                  <a:pt x="62" y="5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89" name="Freeform 67">
            <a:extLst>
              <a:ext uri="{FF2B5EF4-FFF2-40B4-BE49-F238E27FC236}">
                <a16:creationId xmlns:a16="http://schemas.microsoft.com/office/drawing/2014/main" id="{914918D4-9ECD-6211-E188-97CB53401FAB}"/>
              </a:ext>
            </a:extLst>
          </p:cNvPr>
          <p:cNvSpPr>
            <a:spLocks/>
          </p:cNvSpPr>
          <p:nvPr/>
        </p:nvSpPr>
        <p:spPr bwMode="auto">
          <a:xfrm>
            <a:off x="3035300" y="4497388"/>
            <a:ext cx="26988" cy="247650"/>
          </a:xfrm>
          <a:custGeom>
            <a:avLst/>
            <a:gdLst>
              <a:gd name="T0" fmla="*/ 0 w 62"/>
              <a:gd name="T1" fmla="*/ 0 h 549"/>
              <a:gd name="T2" fmla="*/ 1897050508 w 62"/>
              <a:gd name="T3" fmla="*/ 2147483646 h 549"/>
              <a:gd name="T4" fmla="*/ 2147483646 w 62"/>
              <a:gd name="T5" fmla="*/ 2147483646 h 549"/>
              <a:gd name="T6" fmla="*/ 0 w 62"/>
              <a:gd name="T7" fmla="*/ 0 h 549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549"/>
              <a:gd name="T14" fmla="*/ 62 w 62"/>
              <a:gd name="T15" fmla="*/ 549 h 5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549">
                <a:moveTo>
                  <a:pt x="0" y="0"/>
                </a:moveTo>
                <a:lnTo>
                  <a:pt x="23" y="549"/>
                </a:lnTo>
                <a:lnTo>
                  <a:pt x="62" y="5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90" name="Freeform 68">
            <a:extLst>
              <a:ext uri="{FF2B5EF4-FFF2-40B4-BE49-F238E27FC236}">
                <a16:creationId xmlns:a16="http://schemas.microsoft.com/office/drawing/2014/main" id="{8C766741-5127-1B23-F166-B3E5FC516DD8}"/>
              </a:ext>
            </a:extLst>
          </p:cNvPr>
          <p:cNvSpPr>
            <a:spLocks/>
          </p:cNvSpPr>
          <p:nvPr/>
        </p:nvSpPr>
        <p:spPr bwMode="auto">
          <a:xfrm>
            <a:off x="3016250" y="4497388"/>
            <a:ext cx="46038" cy="247650"/>
          </a:xfrm>
          <a:custGeom>
            <a:avLst/>
            <a:gdLst>
              <a:gd name="T0" fmla="*/ 0 w 101"/>
              <a:gd name="T1" fmla="*/ 0 h 549"/>
              <a:gd name="T2" fmla="*/ 2147483646 w 101"/>
              <a:gd name="T3" fmla="*/ 0 h 549"/>
              <a:gd name="T4" fmla="*/ 2147483646 w 101"/>
              <a:gd name="T5" fmla="*/ 2147483646 h 549"/>
              <a:gd name="T6" fmla="*/ 2147483646 w 101"/>
              <a:gd name="T7" fmla="*/ 2147483646 h 549"/>
              <a:gd name="T8" fmla="*/ 0 w 101"/>
              <a:gd name="T9" fmla="*/ 0 h 5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"/>
              <a:gd name="T16" fmla="*/ 0 h 549"/>
              <a:gd name="T17" fmla="*/ 101 w 101"/>
              <a:gd name="T18" fmla="*/ 549 h 5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" h="549">
                <a:moveTo>
                  <a:pt x="0" y="0"/>
                </a:moveTo>
                <a:lnTo>
                  <a:pt x="39" y="0"/>
                </a:lnTo>
                <a:lnTo>
                  <a:pt x="101" y="541"/>
                </a:lnTo>
                <a:lnTo>
                  <a:pt x="62" y="549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91" name="Freeform 69">
            <a:extLst>
              <a:ext uri="{FF2B5EF4-FFF2-40B4-BE49-F238E27FC236}">
                <a16:creationId xmlns:a16="http://schemas.microsoft.com/office/drawing/2014/main" id="{5EBDE3ED-8D9A-08DA-1E1C-AF4DFB3968D9}"/>
              </a:ext>
            </a:extLst>
          </p:cNvPr>
          <p:cNvSpPr>
            <a:spLocks/>
          </p:cNvSpPr>
          <p:nvPr/>
        </p:nvSpPr>
        <p:spPr bwMode="auto">
          <a:xfrm>
            <a:off x="3043239" y="4741863"/>
            <a:ext cx="85725" cy="239712"/>
          </a:xfrm>
          <a:custGeom>
            <a:avLst/>
            <a:gdLst>
              <a:gd name="T0" fmla="*/ 0 w 183"/>
              <a:gd name="T1" fmla="*/ 744348355 h 529"/>
              <a:gd name="T2" fmla="*/ 2147483646 w 183"/>
              <a:gd name="T3" fmla="*/ 0 h 529"/>
              <a:gd name="T4" fmla="*/ 2147483646 w 183"/>
              <a:gd name="T5" fmla="*/ 2147483646 h 529"/>
              <a:gd name="T6" fmla="*/ 0 w 183"/>
              <a:gd name="T7" fmla="*/ 744348355 h 529"/>
              <a:gd name="T8" fmla="*/ 0 60000 65536"/>
              <a:gd name="T9" fmla="*/ 0 60000 65536"/>
              <a:gd name="T10" fmla="*/ 0 60000 65536"/>
              <a:gd name="T11" fmla="*/ 0 60000 65536"/>
              <a:gd name="T12" fmla="*/ 0 w 183"/>
              <a:gd name="T13" fmla="*/ 0 h 529"/>
              <a:gd name="T14" fmla="*/ 183 w 183"/>
              <a:gd name="T15" fmla="*/ 529 h 5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" h="529">
                <a:moveTo>
                  <a:pt x="0" y="8"/>
                </a:moveTo>
                <a:lnTo>
                  <a:pt x="39" y="0"/>
                </a:lnTo>
                <a:lnTo>
                  <a:pt x="183" y="529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92" name="Freeform 70">
            <a:extLst>
              <a:ext uri="{FF2B5EF4-FFF2-40B4-BE49-F238E27FC236}">
                <a16:creationId xmlns:a16="http://schemas.microsoft.com/office/drawing/2014/main" id="{424208B3-E781-9779-BD19-B785B01EDEFE}"/>
              </a:ext>
            </a:extLst>
          </p:cNvPr>
          <p:cNvSpPr>
            <a:spLocks/>
          </p:cNvSpPr>
          <p:nvPr/>
        </p:nvSpPr>
        <p:spPr bwMode="auto">
          <a:xfrm>
            <a:off x="3062288" y="4741863"/>
            <a:ext cx="82550" cy="239712"/>
          </a:xfrm>
          <a:custGeom>
            <a:avLst/>
            <a:gdLst>
              <a:gd name="T0" fmla="*/ 0 w 179"/>
              <a:gd name="T1" fmla="*/ 0 h 529"/>
              <a:gd name="T2" fmla="*/ 2147483646 w 179"/>
              <a:gd name="T3" fmla="*/ 2147483646 h 529"/>
              <a:gd name="T4" fmla="*/ 2147483646 w 179"/>
              <a:gd name="T5" fmla="*/ 2147483646 h 529"/>
              <a:gd name="T6" fmla="*/ 0 w 179"/>
              <a:gd name="T7" fmla="*/ 0 h 529"/>
              <a:gd name="T8" fmla="*/ 0 60000 65536"/>
              <a:gd name="T9" fmla="*/ 0 60000 65536"/>
              <a:gd name="T10" fmla="*/ 0 60000 65536"/>
              <a:gd name="T11" fmla="*/ 0 60000 65536"/>
              <a:gd name="T12" fmla="*/ 0 w 179"/>
              <a:gd name="T13" fmla="*/ 0 h 529"/>
              <a:gd name="T14" fmla="*/ 179 w 179"/>
              <a:gd name="T15" fmla="*/ 529 h 5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9" h="529">
                <a:moveTo>
                  <a:pt x="0" y="0"/>
                </a:moveTo>
                <a:lnTo>
                  <a:pt x="144" y="529"/>
                </a:lnTo>
                <a:lnTo>
                  <a:pt x="179" y="5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93" name="Freeform 71">
            <a:extLst>
              <a:ext uri="{FF2B5EF4-FFF2-40B4-BE49-F238E27FC236}">
                <a16:creationId xmlns:a16="http://schemas.microsoft.com/office/drawing/2014/main" id="{76CEE4CA-217D-9BAC-8D91-FB17993515FD}"/>
              </a:ext>
            </a:extLst>
          </p:cNvPr>
          <p:cNvSpPr>
            <a:spLocks/>
          </p:cNvSpPr>
          <p:nvPr/>
        </p:nvSpPr>
        <p:spPr bwMode="auto">
          <a:xfrm>
            <a:off x="3043238" y="4741863"/>
            <a:ext cx="101600" cy="239712"/>
          </a:xfrm>
          <a:custGeom>
            <a:avLst/>
            <a:gdLst>
              <a:gd name="T0" fmla="*/ 0 w 218"/>
              <a:gd name="T1" fmla="*/ 744348355 h 529"/>
              <a:gd name="T2" fmla="*/ 2147483646 w 218"/>
              <a:gd name="T3" fmla="*/ 0 h 529"/>
              <a:gd name="T4" fmla="*/ 2147483646 w 218"/>
              <a:gd name="T5" fmla="*/ 2147483646 h 529"/>
              <a:gd name="T6" fmla="*/ 2147483646 w 218"/>
              <a:gd name="T7" fmla="*/ 2147483646 h 529"/>
              <a:gd name="T8" fmla="*/ 0 w 218"/>
              <a:gd name="T9" fmla="*/ 744348355 h 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"/>
              <a:gd name="T16" fmla="*/ 0 h 529"/>
              <a:gd name="T17" fmla="*/ 218 w 218"/>
              <a:gd name="T18" fmla="*/ 529 h 5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" h="529">
                <a:moveTo>
                  <a:pt x="0" y="8"/>
                </a:moveTo>
                <a:lnTo>
                  <a:pt x="39" y="0"/>
                </a:lnTo>
                <a:lnTo>
                  <a:pt x="218" y="512"/>
                </a:lnTo>
                <a:lnTo>
                  <a:pt x="183" y="529"/>
                </a:lnTo>
                <a:lnTo>
                  <a:pt x="0" y="8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94" name="Freeform 72">
            <a:extLst>
              <a:ext uri="{FF2B5EF4-FFF2-40B4-BE49-F238E27FC236}">
                <a16:creationId xmlns:a16="http://schemas.microsoft.com/office/drawing/2014/main" id="{3A2DBFBE-BCED-ED06-97B7-78E039063DC0}"/>
              </a:ext>
            </a:extLst>
          </p:cNvPr>
          <p:cNvSpPr>
            <a:spLocks/>
          </p:cNvSpPr>
          <p:nvPr/>
        </p:nvSpPr>
        <p:spPr bwMode="auto">
          <a:xfrm>
            <a:off x="3128963" y="4973639"/>
            <a:ext cx="133350" cy="219075"/>
          </a:xfrm>
          <a:custGeom>
            <a:avLst/>
            <a:gdLst>
              <a:gd name="T0" fmla="*/ 0 w 293"/>
              <a:gd name="T1" fmla="*/ 1566775616 h 485"/>
              <a:gd name="T2" fmla="*/ 2147483646 w 293"/>
              <a:gd name="T3" fmla="*/ 0 h 485"/>
              <a:gd name="T4" fmla="*/ 2147483646 w 293"/>
              <a:gd name="T5" fmla="*/ 2147483646 h 485"/>
              <a:gd name="T6" fmla="*/ 0 w 293"/>
              <a:gd name="T7" fmla="*/ 1566775616 h 485"/>
              <a:gd name="T8" fmla="*/ 0 60000 65536"/>
              <a:gd name="T9" fmla="*/ 0 60000 65536"/>
              <a:gd name="T10" fmla="*/ 0 60000 65536"/>
              <a:gd name="T11" fmla="*/ 0 60000 65536"/>
              <a:gd name="T12" fmla="*/ 0 w 293"/>
              <a:gd name="T13" fmla="*/ 0 h 485"/>
              <a:gd name="T14" fmla="*/ 293 w 293"/>
              <a:gd name="T15" fmla="*/ 485 h 4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3" h="485">
                <a:moveTo>
                  <a:pt x="0" y="17"/>
                </a:moveTo>
                <a:lnTo>
                  <a:pt x="35" y="0"/>
                </a:lnTo>
                <a:lnTo>
                  <a:pt x="293" y="485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95" name="Freeform 73">
            <a:extLst>
              <a:ext uri="{FF2B5EF4-FFF2-40B4-BE49-F238E27FC236}">
                <a16:creationId xmlns:a16="http://schemas.microsoft.com/office/drawing/2014/main" id="{6EADFAAD-74CA-0302-80DF-18226B0EED1D}"/>
              </a:ext>
            </a:extLst>
          </p:cNvPr>
          <p:cNvSpPr>
            <a:spLocks/>
          </p:cNvSpPr>
          <p:nvPr/>
        </p:nvSpPr>
        <p:spPr bwMode="auto">
          <a:xfrm>
            <a:off x="3144838" y="4973639"/>
            <a:ext cx="131762" cy="219075"/>
          </a:xfrm>
          <a:custGeom>
            <a:avLst/>
            <a:gdLst>
              <a:gd name="T0" fmla="*/ 0 w 289"/>
              <a:gd name="T1" fmla="*/ 0 h 485"/>
              <a:gd name="T2" fmla="*/ 2147483646 w 289"/>
              <a:gd name="T3" fmla="*/ 2147483646 h 485"/>
              <a:gd name="T4" fmla="*/ 2147483646 w 289"/>
              <a:gd name="T5" fmla="*/ 2147483646 h 485"/>
              <a:gd name="T6" fmla="*/ 0 w 289"/>
              <a:gd name="T7" fmla="*/ 0 h 485"/>
              <a:gd name="T8" fmla="*/ 0 60000 65536"/>
              <a:gd name="T9" fmla="*/ 0 60000 65536"/>
              <a:gd name="T10" fmla="*/ 0 60000 65536"/>
              <a:gd name="T11" fmla="*/ 0 60000 65536"/>
              <a:gd name="T12" fmla="*/ 0 w 289"/>
              <a:gd name="T13" fmla="*/ 0 h 485"/>
              <a:gd name="T14" fmla="*/ 289 w 289"/>
              <a:gd name="T15" fmla="*/ 485 h 4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" h="485">
                <a:moveTo>
                  <a:pt x="0" y="0"/>
                </a:moveTo>
                <a:lnTo>
                  <a:pt x="258" y="485"/>
                </a:lnTo>
                <a:lnTo>
                  <a:pt x="289" y="4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96" name="Freeform 74">
            <a:extLst>
              <a:ext uri="{FF2B5EF4-FFF2-40B4-BE49-F238E27FC236}">
                <a16:creationId xmlns:a16="http://schemas.microsoft.com/office/drawing/2014/main" id="{6630ECF4-4784-5C68-4228-4342B666D5DB}"/>
              </a:ext>
            </a:extLst>
          </p:cNvPr>
          <p:cNvSpPr>
            <a:spLocks/>
          </p:cNvSpPr>
          <p:nvPr/>
        </p:nvSpPr>
        <p:spPr bwMode="auto">
          <a:xfrm>
            <a:off x="3128964" y="4973639"/>
            <a:ext cx="147637" cy="219075"/>
          </a:xfrm>
          <a:custGeom>
            <a:avLst/>
            <a:gdLst>
              <a:gd name="T0" fmla="*/ 0 w 324"/>
              <a:gd name="T1" fmla="*/ 1566775616 h 485"/>
              <a:gd name="T2" fmla="*/ 2147483646 w 324"/>
              <a:gd name="T3" fmla="*/ 0 h 485"/>
              <a:gd name="T4" fmla="*/ 2147483646 w 324"/>
              <a:gd name="T5" fmla="*/ 2147483646 h 485"/>
              <a:gd name="T6" fmla="*/ 2147483646 w 324"/>
              <a:gd name="T7" fmla="*/ 2147483646 h 485"/>
              <a:gd name="T8" fmla="*/ 0 w 324"/>
              <a:gd name="T9" fmla="*/ 1566775616 h 4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485"/>
              <a:gd name="T17" fmla="*/ 324 w 324"/>
              <a:gd name="T18" fmla="*/ 485 h 4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485">
                <a:moveTo>
                  <a:pt x="0" y="17"/>
                </a:moveTo>
                <a:lnTo>
                  <a:pt x="35" y="0"/>
                </a:lnTo>
                <a:lnTo>
                  <a:pt x="324" y="461"/>
                </a:lnTo>
                <a:lnTo>
                  <a:pt x="293" y="485"/>
                </a:lnTo>
                <a:lnTo>
                  <a:pt x="0" y="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97" name="Freeform 75">
            <a:extLst>
              <a:ext uri="{FF2B5EF4-FFF2-40B4-BE49-F238E27FC236}">
                <a16:creationId xmlns:a16="http://schemas.microsoft.com/office/drawing/2014/main" id="{C0C17C4E-BAB7-3375-9E6F-FE252A6DED3E}"/>
              </a:ext>
            </a:extLst>
          </p:cNvPr>
          <p:cNvSpPr>
            <a:spLocks/>
          </p:cNvSpPr>
          <p:nvPr/>
        </p:nvSpPr>
        <p:spPr bwMode="auto">
          <a:xfrm>
            <a:off x="3262313" y="5183189"/>
            <a:ext cx="177800" cy="187325"/>
          </a:xfrm>
          <a:custGeom>
            <a:avLst/>
            <a:gdLst>
              <a:gd name="T0" fmla="*/ 0 w 391"/>
              <a:gd name="T1" fmla="*/ 2147483646 h 415"/>
              <a:gd name="T2" fmla="*/ 2147483646 w 391"/>
              <a:gd name="T3" fmla="*/ 0 h 415"/>
              <a:gd name="T4" fmla="*/ 2147483646 w 391"/>
              <a:gd name="T5" fmla="*/ 2147483646 h 415"/>
              <a:gd name="T6" fmla="*/ 0 w 391"/>
              <a:gd name="T7" fmla="*/ 2147483646 h 415"/>
              <a:gd name="T8" fmla="*/ 0 60000 65536"/>
              <a:gd name="T9" fmla="*/ 0 60000 65536"/>
              <a:gd name="T10" fmla="*/ 0 60000 65536"/>
              <a:gd name="T11" fmla="*/ 0 60000 65536"/>
              <a:gd name="T12" fmla="*/ 0 w 391"/>
              <a:gd name="T13" fmla="*/ 0 h 415"/>
              <a:gd name="T14" fmla="*/ 391 w 391"/>
              <a:gd name="T15" fmla="*/ 415 h 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1" h="415">
                <a:moveTo>
                  <a:pt x="0" y="24"/>
                </a:moveTo>
                <a:lnTo>
                  <a:pt x="31" y="0"/>
                </a:lnTo>
                <a:lnTo>
                  <a:pt x="391" y="415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98" name="Freeform 76">
            <a:extLst>
              <a:ext uri="{FF2B5EF4-FFF2-40B4-BE49-F238E27FC236}">
                <a16:creationId xmlns:a16="http://schemas.microsoft.com/office/drawing/2014/main" id="{984AFC5E-546E-7A73-87E4-FEF19D345423}"/>
              </a:ext>
            </a:extLst>
          </p:cNvPr>
          <p:cNvSpPr>
            <a:spLocks/>
          </p:cNvSpPr>
          <p:nvPr/>
        </p:nvSpPr>
        <p:spPr bwMode="auto">
          <a:xfrm>
            <a:off x="3276601" y="5183189"/>
            <a:ext cx="174625" cy="187325"/>
          </a:xfrm>
          <a:custGeom>
            <a:avLst/>
            <a:gdLst>
              <a:gd name="T0" fmla="*/ 0 w 384"/>
              <a:gd name="T1" fmla="*/ 0 h 415"/>
              <a:gd name="T2" fmla="*/ 2147483646 w 384"/>
              <a:gd name="T3" fmla="*/ 2147483646 h 415"/>
              <a:gd name="T4" fmla="*/ 2147483646 w 384"/>
              <a:gd name="T5" fmla="*/ 2147483646 h 415"/>
              <a:gd name="T6" fmla="*/ 0 w 384"/>
              <a:gd name="T7" fmla="*/ 0 h 415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415"/>
              <a:gd name="T14" fmla="*/ 384 w 384"/>
              <a:gd name="T15" fmla="*/ 415 h 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415">
                <a:moveTo>
                  <a:pt x="0" y="0"/>
                </a:moveTo>
                <a:lnTo>
                  <a:pt x="360" y="415"/>
                </a:lnTo>
                <a:lnTo>
                  <a:pt x="384" y="3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99" name="Freeform 77">
            <a:extLst>
              <a:ext uri="{FF2B5EF4-FFF2-40B4-BE49-F238E27FC236}">
                <a16:creationId xmlns:a16="http://schemas.microsoft.com/office/drawing/2014/main" id="{2E15B3DB-144B-B65B-4986-283509356FEE}"/>
              </a:ext>
            </a:extLst>
          </p:cNvPr>
          <p:cNvSpPr>
            <a:spLocks/>
          </p:cNvSpPr>
          <p:nvPr/>
        </p:nvSpPr>
        <p:spPr bwMode="auto">
          <a:xfrm>
            <a:off x="3262313" y="5183189"/>
            <a:ext cx="188912" cy="187325"/>
          </a:xfrm>
          <a:custGeom>
            <a:avLst/>
            <a:gdLst>
              <a:gd name="T0" fmla="*/ 0 w 415"/>
              <a:gd name="T1" fmla="*/ 2147483646 h 415"/>
              <a:gd name="T2" fmla="*/ 2147483646 w 415"/>
              <a:gd name="T3" fmla="*/ 0 h 415"/>
              <a:gd name="T4" fmla="*/ 2147483646 w 415"/>
              <a:gd name="T5" fmla="*/ 2147483646 h 415"/>
              <a:gd name="T6" fmla="*/ 2147483646 w 415"/>
              <a:gd name="T7" fmla="*/ 2147483646 h 415"/>
              <a:gd name="T8" fmla="*/ 0 w 415"/>
              <a:gd name="T9" fmla="*/ 2147483646 h 4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5"/>
              <a:gd name="T16" fmla="*/ 0 h 415"/>
              <a:gd name="T17" fmla="*/ 415 w 415"/>
              <a:gd name="T18" fmla="*/ 415 h 4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5" h="415">
                <a:moveTo>
                  <a:pt x="0" y="24"/>
                </a:moveTo>
                <a:lnTo>
                  <a:pt x="31" y="0"/>
                </a:lnTo>
                <a:lnTo>
                  <a:pt x="415" y="384"/>
                </a:lnTo>
                <a:lnTo>
                  <a:pt x="391" y="415"/>
                </a:lnTo>
                <a:lnTo>
                  <a:pt x="0" y="2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00" name="Freeform 78">
            <a:extLst>
              <a:ext uri="{FF2B5EF4-FFF2-40B4-BE49-F238E27FC236}">
                <a16:creationId xmlns:a16="http://schemas.microsoft.com/office/drawing/2014/main" id="{795EA075-3F01-21C7-AF50-DAAF95409A49}"/>
              </a:ext>
            </a:extLst>
          </p:cNvPr>
          <p:cNvSpPr>
            <a:spLocks/>
          </p:cNvSpPr>
          <p:nvPr/>
        </p:nvSpPr>
        <p:spPr bwMode="auto">
          <a:xfrm>
            <a:off x="3440114" y="5356225"/>
            <a:ext cx="212725" cy="147638"/>
          </a:xfrm>
          <a:custGeom>
            <a:avLst/>
            <a:gdLst>
              <a:gd name="T0" fmla="*/ 0 w 467"/>
              <a:gd name="T1" fmla="*/ 2147483646 h 325"/>
              <a:gd name="T2" fmla="*/ 2147483646 w 467"/>
              <a:gd name="T3" fmla="*/ 0 h 325"/>
              <a:gd name="T4" fmla="*/ 2147483646 w 467"/>
              <a:gd name="T5" fmla="*/ 2147483646 h 325"/>
              <a:gd name="T6" fmla="*/ 0 w 467"/>
              <a:gd name="T7" fmla="*/ 2147483646 h 325"/>
              <a:gd name="T8" fmla="*/ 0 60000 65536"/>
              <a:gd name="T9" fmla="*/ 0 60000 65536"/>
              <a:gd name="T10" fmla="*/ 0 60000 65536"/>
              <a:gd name="T11" fmla="*/ 0 60000 65536"/>
              <a:gd name="T12" fmla="*/ 0 w 467"/>
              <a:gd name="T13" fmla="*/ 0 h 325"/>
              <a:gd name="T14" fmla="*/ 467 w 467"/>
              <a:gd name="T15" fmla="*/ 325 h 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7" h="325">
                <a:moveTo>
                  <a:pt x="0" y="31"/>
                </a:moveTo>
                <a:lnTo>
                  <a:pt x="24" y="0"/>
                </a:lnTo>
                <a:lnTo>
                  <a:pt x="467" y="325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01" name="Freeform 79">
            <a:extLst>
              <a:ext uri="{FF2B5EF4-FFF2-40B4-BE49-F238E27FC236}">
                <a16:creationId xmlns:a16="http://schemas.microsoft.com/office/drawing/2014/main" id="{FB744AB4-8F37-3BD3-6574-8B3028A6C844}"/>
              </a:ext>
            </a:extLst>
          </p:cNvPr>
          <p:cNvSpPr>
            <a:spLocks/>
          </p:cNvSpPr>
          <p:nvPr/>
        </p:nvSpPr>
        <p:spPr bwMode="auto">
          <a:xfrm>
            <a:off x="3451225" y="5356225"/>
            <a:ext cx="209550" cy="147638"/>
          </a:xfrm>
          <a:custGeom>
            <a:avLst/>
            <a:gdLst>
              <a:gd name="T0" fmla="*/ 0 w 461"/>
              <a:gd name="T1" fmla="*/ 0 h 325"/>
              <a:gd name="T2" fmla="*/ 2147483646 w 461"/>
              <a:gd name="T3" fmla="*/ 2147483646 h 325"/>
              <a:gd name="T4" fmla="*/ 2147483646 w 461"/>
              <a:gd name="T5" fmla="*/ 2147483646 h 325"/>
              <a:gd name="T6" fmla="*/ 0 w 461"/>
              <a:gd name="T7" fmla="*/ 0 h 325"/>
              <a:gd name="T8" fmla="*/ 0 60000 65536"/>
              <a:gd name="T9" fmla="*/ 0 60000 65536"/>
              <a:gd name="T10" fmla="*/ 0 60000 65536"/>
              <a:gd name="T11" fmla="*/ 0 60000 65536"/>
              <a:gd name="T12" fmla="*/ 0 w 461"/>
              <a:gd name="T13" fmla="*/ 0 h 325"/>
              <a:gd name="T14" fmla="*/ 461 w 461"/>
              <a:gd name="T15" fmla="*/ 325 h 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1" h="325">
                <a:moveTo>
                  <a:pt x="0" y="0"/>
                </a:moveTo>
                <a:lnTo>
                  <a:pt x="443" y="325"/>
                </a:lnTo>
                <a:lnTo>
                  <a:pt x="461" y="29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02" name="Freeform 80">
            <a:extLst>
              <a:ext uri="{FF2B5EF4-FFF2-40B4-BE49-F238E27FC236}">
                <a16:creationId xmlns:a16="http://schemas.microsoft.com/office/drawing/2014/main" id="{AB8601F7-AEA8-39C0-749C-AC67FCC994B5}"/>
              </a:ext>
            </a:extLst>
          </p:cNvPr>
          <p:cNvSpPr>
            <a:spLocks/>
          </p:cNvSpPr>
          <p:nvPr/>
        </p:nvSpPr>
        <p:spPr bwMode="auto">
          <a:xfrm>
            <a:off x="3440113" y="5356225"/>
            <a:ext cx="220662" cy="147638"/>
          </a:xfrm>
          <a:custGeom>
            <a:avLst/>
            <a:gdLst>
              <a:gd name="T0" fmla="*/ 0 w 485"/>
              <a:gd name="T1" fmla="*/ 2147483646 h 325"/>
              <a:gd name="T2" fmla="*/ 2147483646 w 485"/>
              <a:gd name="T3" fmla="*/ 0 h 325"/>
              <a:gd name="T4" fmla="*/ 2147483646 w 485"/>
              <a:gd name="T5" fmla="*/ 2147483646 h 325"/>
              <a:gd name="T6" fmla="*/ 2147483646 w 485"/>
              <a:gd name="T7" fmla="*/ 2147483646 h 325"/>
              <a:gd name="T8" fmla="*/ 0 w 485"/>
              <a:gd name="T9" fmla="*/ 2147483646 h 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5"/>
              <a:gd name="T16" fmla="*/ 0 h 325"/>
              <a:gd name="T17" fmla="*/ 485 w 485"/>
              <a:gd name="T18" fmla="*/ 325 h 3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5" h="325">
                <a:moveTo>
                  <a:pt x="0" y="31"/>
                </a:moveTo>
                <a:lnTo>
                  <a:pt x="24" y="0"/>
                </a:lnTo>
                <a:lnTo>
                  <a:pt x="485" y="291"/>
                </a:lnTo>
                <a:lnTo>
                  <a:pt x="467" y="325"/>
                </a:lnTo>
                <a:lnTo>
                  <a:pt x="0" y="31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03" name="Freeform 81">
            <a:extLst>
              <a:ext uri="{FF2B5EF4-FFF2-40B4-BE49-F238E27FC236}">
                <a16:creationId xmlns:a16="http://schemas.microsoft.com/office/drawing/2014/main" id="{5DDB13F8-A3F6-7AFA-5992-F12FF6ED35AC}"/>
              </a:ext>
            </a:extLst>
          </p:cNvPr>
          <p:cNvSpPr>
            <a:spLocks/>
          </p:cNvSpPr>
          <p:nvPr/>
        </p:nvSpPr>
        <p:spPr bwMode="auto">
          <a:xfrm>
            <a:off x="3652839" y="5489576"/>
            <a:ext cx="238125" cy="98425"/>
          </a:xfrm>
          <a:custGeom>
            <a:avLst/>
            <a:gdLst>
              <a:gd name="T0" fmla="*/ 0 w 522"/>
              <a:gd name="T1" fmla="*/ 2147483646 h 217"/>
              <a:gd name="T2" fmla="*/ 1708696958 w 522"/>
              <a:gd name="T3" fmla="*/ 0 h 217"/>
              <a:gd name="T4" fmla="*/ 2147483646 w 522"/>
              <a:gd name="T5" fmla="*/ 2147483646 h 217"/>
              <a:gd name="T6" fmla="*/ 0 w 522"/>
              <a:gd name="T7" fmla="*/ 2147483646 h 217"/>
              <a:gd name="T8" fmla="*/ 0 60000 65536"/>
              <a:gd name="T9" fmla="*/ 0 60000 65536"/>
              <a:gd name="T10" fmla="*/ 0 60000 65536"/>
              <a:gd name="T11" fmla="*/ 0 60000 65536"/>
              <a:gd name="T12" fmla="*/ 0 w 522"/>
              <a:gd name="T13" fmla="*/ 0 h 217"/>
              <a:gd name="T14" fmla="*/ 522 w 522"/>
              <a:gd name="T15" fmla="*/ 217 h 2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2" h="217">
                <a:moveTo>
                  <a:pt x="0" y="34"/>
                </a:moveTo>
                <a:lnTo>
                  <a:pt x="18" y="0"/>
                </a:lnTo>
                <a:lnTo>
                  <a:pt x="522" y="217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04" name="Freeform 82">
            <a:extLst>
              <a:ext uri="{FF2B5EF4-FFF2-40B4-BE49-F238E27FC236}">
                <a16:creationId xmlns:a16="http://schemas.microsoft.com/office/drawing/2014/main" id="{A51ADD4D-3C1D-27CF-D6CE-AD8BF47CE3F0}"/>
              </a:ext>
            </a:extLst>
          </p:cNvPr>
          <p:cNvSpPr>
            <a:spLocks/>
          </p:cNvSpPr>
          <p:nvPr/>
        </p:nvSpPr>
        <p:spPr bwMode="auto">
          <a:xfrm>
            <a:off x="3660776" y="5489576"/>
            <a:ext cx="233363" cy="98425"/>
          </a:xfrm>
          <a:custGeom>
            <a:avLst/>
            <a:gdLst>
              <a:gd name="T0" fmla="*/ 0 w 512"/>
              <a:gd name="T1" fmla="*/ 0 h 217"/>
              <a:gd name="T2" fmla="*/ 2147483646 w 512"/>
              <a:gd name="T3" fmla="*/ 2147483646 h 217"/>
              <a:gd name="T4" fmla="*/ 2147483646 w 512"/>
              <a:gd name="T5" fmla="*/ 2147483646 h 217"/>
              <a:gd name="T6" fmla="*/ 0 w 512"/>
              <a:gd name="T7" fmla="*/ 0 h 217"/>
              <a:gd name="T8" fmla="*/ 0 60000 65536"/>
              <a:gd name="T9" fmla="*/ 0 60000 65536"/>
              <a:gd name="T10" fmla="*/ 0 60000 65536"/>
              <a:gd name="T11" fmla="*/ 0 60000 65536"/>
              <a:gd name="T12" fmla="*/ 0 w 512"/>
              <a:gd name="T13" fmla="*/ 0 h 217"/>
              <a:gd name="T14" fmla="*/ 512 w 512"/>
              <a:gd name="T15" fmla="*/ 217 h 2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2" h="217">
                <a:moveTo>
                  <a:pt x="0" y="0"/>
                </a:moveTo>
                <a:lnTo>
                  <a:pt x="504" y="217"/>
                </a:lnTo>
                <a:lnTo>
                  <a:pt x="512" y="1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05" name="Freeform 83">
            <a:extLst>
              <a:ext uri="{FF2B5EF4-FFF2-40B4-BE49-F238E27FC236}">
                <a16:creationId xmlns:a16="http://schemas.microsoft.com/office/drawing/2014/main" id="{3239756C-5CE1-4CAF-57E3-C7A0FFA6E78F}"/>
              </a:ext>
            </a:extLst>
          </p:cNvPr>
          <p:cNvSpPr>
            <a:spLocks/>
          </p:cNvSpPr>
          <p:nvPr/>
        </p:nvSpPr>
        <p:spPr bwMode="auto">
          <a:xfrm>
            <a:off x="3652838" y="5489576"/>
            <a:ext cx="241300" cy="98425"/>
          </a:xfrm>
          <a:custGeom>
            <a:avLst/>
            <a:gdLst>
              <a:gd name="T0" fmla="*/ 0 w 530"/>
              <a:gd name="T1" fmla="*/ 2147483646 h 217"/>
              <a:gd name="T2" fmla="*/ 1698680976 w 530"/>
              <a:gd name="T3" fmla="*/ 0 h 217"/>
              <a:gd name="T4" fmla="*/ 2147483646 w 530"/>
              <a:gd name="T5" fmla="*/ 2147483646 h 217"/>
              <a:gd name="T6" fmla="*/ 2147483646 w 530"/>
              <a:gd name="T7" fmla="*/ 2147483646 h 217"/>
              <a:gd name="T8" fmla="*/ 0 w 530"/>
              <a:gd name="T9" fmla="*/ 2147483646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0"/>
              <a:gd name="T16" fmla="*/ 0 h 217"/>
              <a:gd name="T17" fmla="*/ 530 w 530"/>
              <a:gd name="T18" fmla="*/ 217 h 2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0" h="217">
                <a:moveTo>
                  <a:pt x="0" y="34"/>
                </a:moveTo>
                <a:lnTo>
                  <a:pt x="18" y="0"/>
                </a:lnTo>
                <a:lnTo>
                  <a:pt x="530" y="178"/>
                </a:lnTo>
                <a:lnTo>
                  <a:pt x="522" y="217"/>
                </a:lnTo>
                <a:lnTo>
                  <a:pt x="0" y="3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06" name="Freeform 84">
            <a:extLst>
              <a:ext uri="{FF2B5EF4-FFF2-40B4-BE49-F238E27FC236}">
                <a16:creationId xmlns:a16="http://schemas.microsoft.com/office/drawing/2014/main" id="{19015677-0BF1-9BC1-49B2-A581A7CDF14A}"/>
              </a:ext>
            </a:extLst>
          </p:cNvPr>
          <p:cNvSpPr>
            <a:spLocks/>
          </p:cNvSpPr>
          <p:nvPr/>
        </p:nvSpPr>
        <p:spPr bwMode="auto">
          <a:xfrm>
            <a:off x="3890964" y="5568950"/>
            <a:ext cx="249237" cy="46038"/>
          </a:xfrm>
          <a:custGeom>
            <a:avLst/>
            <a:gdLst>
              <a:gd name="T0" fmla="*/ 0 w 548"/>
              <a:gd name="T1" fmla="*/ 2147483646 h 101"/>
              <a:gd name="T2" fmla="*/ 752534737 w 548"/>
              <a:gd name="T3" fmla="*/ 0 h 101"/>
              <a:gd name="T4" fmla="*/ 2147483646 w 548"/>
              <a:gd name="T5" fmla="*/ 2147483646 h 101"/>
              <a:gd name="T6" fmla="*/ 0 w 548"/>
              <a:gd name="T7" fmla="*/ 2147483646 h 101"/>
              <a:gd name="T8" fmla="*/ 0 60000 65536"/>
              <a:gd name="T9" fmla="*/ 0 60000 65536"/>
              <a:gd name="T10" fmla="*/ 0 60000 65536"/>
              <a:gd name="T11" fmla="*/ 0 60000 65536"/>
              <a:gd name="T12" fmla="*/ 0 w 548"/>
              <a:gd name="T13" fmla="*/ 0 h 101"/>
              <a:gd name="T14" fmla="*/ 548 w 548"/>
              <a:gd name="T15" fmla="*/ 101 h 1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8" h="101">
                <a:moveTo>
                  <a:pt x="0" y="39"/>
                </a:moveTo>
                <a:lnTo>
                  <a:pt x="8" y="0"/>
                </a:lnTo>
                <a:lnTo>
                  <a:pt x="548" y="101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07" name="Freeform 85">
            <a:extLst>
              <a:ext uri="{FF2B5EF4-FFF2-40B4-BE49-F238E27FC236}">
                <a16:creationId xmlns:a16="http://schemas.microsoft.com/office/drawing/2014/main" id="{4B0A5A08-64F8-7634-1839-DCC15A00C3D7}"/>
              </a:ext>
            </a:extLst>
          </p:cNvPr>
          <p:cNvSpPr>
            <a:spLocks/>
          </p:cNvSpPr>
          <p:nvPr/>
        </p:nvSpPr>
        <p:spPr bwMode="auto">
          <a:xfrm>
            <a:off x="3894138" y="5568950"/>
            <a:ext cx="246062" cy="46038"/>
          </a:xfrm>
          <a:custGeom>
            <a:avLst/>
            <a:gdLst>
              <a:gd name="T0" fmla="*/ 0 w 540"/>
              <a:gd name="T1" fmla="*/ 0 h 101"/>
              <a:gd name="T2" fmla="*/ 2147483646 w 540"/>
              <a:gd name="T3" fmla="*/ 2147483646 h 101"/>
              <a:gd name="T4" fmla="*/ 2147483646 w 540"/>
              <a:gd name="T5" fmla="*/ 2147483646 h 101"/>
              <a:gd name="T6" fmla="*/ 0 w 540"/>
              <a:gd name="T7" fmla="*/ 0 h 101"/>
              <a:gd name="T8" fmla="*/ 0 60000 65536"/>
              <a:gd name="T9" fmla="*/ 0 60000 65536"/>
              <a:gd name="T10" fmla="*/ 0 60000 65536"/>
              <a:gd name="T11" fmla="*/ 0 60000 65536"/>
              <a:gd name="T12" fmla="*/ 0 w 540"/>
              <a:gd name="T13" fmla="*/ 0 h 101"/>
              <a:gd name="T14" fmla="*/ 540 w 540"/>
              <a:gd name="T15" fmla="*/ 101 h 1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0" h="101">
                <a:moveTo>
                  <a:pt x="0" y="0"/>
                </a:moveTo>
                <a:lnTo>
                  <a:pt x="540" y="101"/>
                </a:lnTo>
                <a:lnTo>
                  <a:pt x="540" y="6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08" name="Freeform 86">
            <a:extLst>
              <a:ext uri="{FF2B5EF4-FFF2-40B4-BE49-F238E27FC236}">
                <a16:creationId xmlns:a16="http://schemas.microsoft.com/office/drawing/2014/main" id="{595F8F2B-AC72-C489-B0B4-A033DC38B99E}"/>
              </a:ext>
            </a:extLst>
          </p:cNvPr>
          <p:cNvSpPr>
            <a:spLocks/>
          </p:cNvSpPr>
          <p:nvPr/>
        </p:nvSpPr>
        <p:spPr bwMode="auto">
          <a:xfrm>
            <a:off x="3890964" y="5568950"/>
            <a:ext cx="249237" cy="46038"/>
          </a:xfrm>
          <a:custGeom>
            <a:avLst/>
            <a:gdLst>
              <a:gd name="T0" fmla="*/ 0 w 548"/>
              <a:gd name="T1" fmla="*/ 2147483646 h 101"/>
              <a:gd name="T2" fmla="*/ 752534737 w 548"/>
              <a:gd name="T3" fmla="*/ 0 h 101"/>
              <a:gd name="T4" fmla="*/ 2147483646 w 548"/>
              <a:gd name="T5" fmla="*/ 2147483646 h 101"/>
              <a:gd name="T6" fmla="*/ 2147483646 w 548"/>
              <a:gd name="T7" fmla="*/ 2147483646 h 101"/>
              <a:gd name="T8" fmla="*/ 0 w 548"/>
              <a:gd name="T9" fmla="*/ 2147483646 h 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8"/>
              <a:gd name="T16" fmla="*/ 0 h 101"/>
              <a:gd name="T17" fmla="*/ 548 w 548"/>
              <a:gd name="T18" fmla="*/ 101 h 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8" h="101">
                <a:moveTo>
                  <a:pt x="0" y="39"/>
                </a:moveTo>
                <a:lnTo>
                  <a:pt x="8" y="0"/>
                </a:lnTo>
                <a:lnTo>
                  <a:pt x="548" y="62"/>
                </a:lnTo>
                <a:lnTo>
                  <a:pt x="548" y="101"/>
                </a:lnTo>
                <a:lnTo>
                  <a:pt x="0" y="39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09" name="Freeform 87">
            <a:extLst>
              <a:ext uri="{FF2B5EF4-FFF2-40B4-BE49-F238E27FC236}">
                <a16:creationId xmlns:a16="http://schemas.microsoft.com/office/drawing/2014/main" id="{313F6951-6ADB-32A0-81B6-B4E3FB9C549B}"/>
              </a:ext>
            </a:extLst>
          </p:cNvPr>
          <p:cNvSpPr>
            <a:spLocks/>
          </p:cNvSpPr>
          <p:nvPr/>
        </p:nvSpPr>
        <p:spPr bwMode="auto">
          <a:xfrm>
            <a:off x="4140200" y="5588000"/>
            <a:ext cx="247650" cy="26988"/>
          </a:xfrm>
          <a:custGeom>
            <a:avLst/>
            <a:gdLst>
              <a:gd name="T0" fmla="*/ 0 w 548"/>
              <a:gd name="T1" fmla="*/ 2147483646 h 62"/>
              <a:gd name="T2" fmla="*/ 0 w 548"/>
              <a:gd name="T3" fmla="*/ 1897050508 h 62"/>
              <a:gd name="T4" fmla="*/ 2147483646 w 548"/>
              <a:gd name="T5" fmla="*/ 0 h 62"/>
              <a:gd name="T6" fmla="*/ 0 w 548"/>
              <a:gd name="T7" fmla="*/ 2147483646 h 62"/>
              <a:gd name="T8" fmla="*/ 0 60000 65536"/>
              <a:gd name="T9" fmla="*/ 0 60000 65536"/>
              <a:gd name="T10" fmla="*/ 0 60000 65536"/>
              <a:gd name="T11" fmla="*/ 0 60000 65536"/>
              <a:gd name="T12" fmla="*/ 0 w 548"/>
              <a:gd name="T13" fmla="*/ 0 h 62"/>
              <a:gd name="T14" fmla="*/ 548 w 548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8" h="62">
                <a:moveTo>
                  <a:pt x="0" y="62"/>
                </a:moveTo>
                <a:lnTo>
                  <a:pt x="0" y="23"/>
                </a:lnTo>
                <a:lnTo>
                  <a:pt x="548" y="0"/>
                </a:lnTo>
                <a:lnTo>
                  <a:pt x="0" y="62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10" name="Freeform 88">
            <a:extLst>
              <a:ext uri="{FF2B5EF4-FFF2-40B4-BE49-F238E27FC236}">
                <a16:creationId xmlns:a16="http://schemas.microsoft.com/office/drawing/2014/main" id="{0894F8B8-2C1A-04AC-3317-BB4687D0297E}"/>
              </a:ext>
            </a:extLst>
          </p:cNvPr>
          <p:cNvSpPr>
            <a:spLocks/>
          </p:cNvSpPr>
          <p:nvPr/>
        </p:nvSpPr>
        <p:spPr bwMode="auto">
          <a:xfrm>
            <a:off x="4140200" y="5568951"/>
            <a:ext cx="247650" cy="28575"/>
          </a:xfrm>
          <a:custGeom>
            <a:avLst/>
            <a:gdLst>
              <a:gd name="T0" fmla="*/ 0 w 548"/>
              <a:gd name="T1" fmla="*/ 2147483646 h 62"/>
              <a:gd name="T2" fmla="*/ 2147483646 w 548"/>
              <a:gd name="T3" fmla="*/ 2147483646 h 62"/>
              <a:gd name="T4" fmla="*/ 2147483646 w 548"/>
              <a:gd name="T5" fmla="*/ 0 h 62"/>
              <a:gd name="T6" fmla="*/ 0 w 548"/>
              <a:gd name="T7" fmla="*/ 2147483646 h 62"/>
              <a:gd name="T8" fmla="*/ 0 60000 65536"/>
              <a:gd name="T9" fmla="*/ 0 60000 65536"/>
              <a:gd name="T10" fmla="*/ 0 60000 65536"/>
              <a:gd name="T11" fmla="*/ 0 60000 65536"/>
              <a:gd name="T12" fmla="*/ 0 w 548"/>
              <a:gd name="T13" fmla="*/ 0 h 62"/>
              <a:gd name="T14" fmla="*/ 548 w 548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8" h="62">
                <a:moveTo>
                  <a:pt x="0" y="62"/>
                </a:moveTo>
                <a:lnTo>
                  <a:pt x="548" y="39"/>
                </a:lnTo>
                <a:lnTo>
                  <a:pt x="540" y="0"/>
                </a:lnTo>
                <a:lnTo>
                  <a:pt x="0" y="62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11" name="Freeform 89">
            <a:extLst>
              <a:ext uri="{FF2B5EF4-FFF2-40B4-BE49-F238E27FC236}">
                <a16:creationId xmlns:a16="http://schemas.microsoft.com/office/drawing/2014/main" id="{AEA5947E-9C6C-5BDE-BDC7-B4825E06931A}"/>
              </a:ext>
            </a:extLst>
          </p:cNvPr>
          <p:cNvSpPr>
            <a:spLocks/>
          </p:cNvSpPr>
          <p:nvPr/>
        </p:nvSpPr>
        <p:spPr bwMode="auto">
          <a:xfrm>
            <a:off x="4140200" y="5568950"/>
            <a:ext cx="247650" cy="46038"/>
          </a:xfrm>
          <a:custGeom>
            <a:avLst/>
            <a:gdLst>
              <a:gd name="T0" fmla="*/ 0 w 548"/>
              <a:gd name="T1" fmla="*/ 2147483646 h 101"/>
              <a:gd name="T2" fmla="*/ 0 w 548"/>
              <a:gd name="T3" fmla="*/ 2147483646 h 101"/>
              <a:gd name="T4" fmla="*/ 2147483646 w 548"/>
              <a:gd name="T5" fmla="*/ 0 h 101"/>
              <a:gd name="T6" fmla="*/ 2147483646 w 548"/>
              <a:gd name="T7" fmla="*/ 2147483646 h 101"/>
              <a:gd name="T8" fmla="*/ 0 w 548"/>
              <a:gd name="T9" fmla="*/ 2147483646 h 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8"/>
              <a:gd name="T16" fmla="*/ 0 h 101"/>
              <a:gd name="T17" fmla="*/ 548 w 548"/>
              <a:gd name="T18" fmla="*/ 101 h 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8" h="101">
                <a:moveTo>
                  <a:pt x="0" y="101"/>
                </a:moveTo>
                <a:lnTo>
                  <a:pt x="0" y="62"/>
                </a:lnTo>
                <a:lnTo>
                  <a:pt x="540" y="0"/>
                </a:lnTo>
                <a:lnTo>
                  <a:pt x="548" y="39"/>
                </a:lnTo>
                <a:lnTo>
                  <a:pt x="0" y="101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12" name="Freeform 90">
            <a:extLst>
              <a:ext uri="{FF2B5EF4-FFF2-40B4-BE49-F238E27FC236}">
                <a16:creationId xmlns:a16="http://schemas.microsoft.com/office/drawing/2014/main" id="{6BCC295C-499A-B2D1-E595-F7599C4C386E}"/>
              </a:ext>
            </a:extLst>
          </p:cNvPr>
          <p:cNvSpPr>
            <a:spLocks/>
          </p:cNvSpPr>
          <p:nvPr/>
        </p:nvSpPr>
        <p:spPr bwMode="auto">
          <a:xfrm>
            <a:off x="4384675" y="5503864"/>
            <a:ext cx="241300" cy="84137"/>
          </a:xfrm>
          <a:custGeom>
            <a:avLst/>
            <a:gdLst>
              <a:gd name="T0" fmla="*/ 759236538 w 529"/>
              <a:gd name="T1" fmla="*/ 2147483646 h 183"/>
              <a:gd name="T2" fmla="*/ 0 w 529"/>
              <a:gd name="T3" fmla="*/ 2147483646 h 183"/>
              <a:gd name="T4" fmla="*/ 2147483646 w 529"/>
              <a:gd name="T5" fmla="*/ 0 h 183"/>
              <a:gd name="T6" fmla="*/ 759236538 w 529"/>
              <a:gd name="T7" fmla="*/ 2147483646 h 183"/>
              <a:gd name="T8" fmla="*/ 0 60000 65536"/>
              <a:gd name="T9" fmla="*/ 0 60000 65536"/>
              <a:gd name="T10" fmla="*/ 0 60000 65536"/>
              <a:gd name="T11" fmla="*/ 0 60000 65536"/>
              <a:gd name="T12" fmla="*/ 0 w 529"/>
              <a:gd name="T13" fmla="*/ 0 h 183"/>
              <a:gd name="T14" fmla="*/ 529 w 529"/>
              <a:gd name="T15" fmla="*/ 183 h 1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9" h="183">
                <a:moveTo>
                  <a:pt x="8" y="183"/>
                </a:moveTo>
                <a:lnTo>
                  <a:pt x="0" y="144"/>
                </a:lnTo>
                <a:lnTo>
                  <a:pt x="529" y="0"/>
                </a:lnTo>
                <a:lnTo>
                  <a:pt x="8" y="183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13" name="Freeform 91">
            <a:extLst>
              <a:ext uri="{FF2B5EF4-FFF2-40B4-BE49-F238E27FC236}">
                <a16:creationId xmlns:a16="http://schemas.microsoft.com/office/drawing/2014/main" id="{83A64BFB-A12D-E538-2BF1-2547A2CD60D0}"/>
              </a:ext>
            </a:extLst>
          </p:cNvPr>
          <p:cNvSpPr>
            <a:spLocks/>
          </p:cNvSpPr>
          <p:nvPr/>
        </p:nvSpPr>
        <p:spPr bwMode="auto">
          <a:xfrm>
            <a:off x="4384675" y="5489576"/>
            <a:ext cx="241300" cy="79375"/>
          </a:xfrm>
          <a:custGeom>
            <a:avLst/>
            <a:gdLst>
              <a:gd name="T0" fmla="*/ 0 w 529"/>
              <a:gd name="T1" fmla="*/ 2147483646 h 178"/>
              <a:gd name="T2" fmla="*/ 2147483646 w 529"/>
              <a:gd name="T3" fmla="*/ 2147483646 h 178"/>
              <a:gd name="T4" fmla="*/ 2147483646 w 529"/>
              <a:gd name="T5" fmla="*/ 0 h 178"/>
              <a:gd name="T6" fmla="*/ 0 w 529"/>
              <a:gd name="T7" fmla="*/ 2147483646 h 178"/>
              <a:gd name="T8" fmla="*/ 0 60000 65536"/>
              <a:gd name="T9" fmla="*/ 0 60000 65536"/>
              <a:gd name="T10" fmla="*/ 0 60000 65536"/>
              <a:gd name="T11" fmla="*/ 0 60000 65536"/>
              <a:gd name="T12" fmla="*/ 0 w 529"/>
              <a:gd name="T13" fmla="*/ 0 h 178"/>
              <a:gd name="T14" fmla="*/ 529 w 529"/>
              <a:gd name="T15" fmla="*/ 178 h 1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9" h="178">
                <a:moveTo>
                  <a:pt x="0" y="178"/>
                </a:moveTo>
                <a:lnTo>
                  <a:pt x="529" y="34"/>
                </a:lnTo>
                <a:lnTo>
                  <a:pt x="512" y="0"/>
                </a:lnTo>
                <a:lnTo>
                  <a:pt x="0" y="178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14" name="Freeform 92">
            <a:extLst>
              <a:ext uri="{FF2B5EF4-FFF2-40B4-BE49-F238E27FC236}">
                <a16:creationId xmlns:a16="http://schemas.microsoft.com/office/drawing/2014/main" id="{5B916B2F-44BD-93E5-1465-00DEF24E70EA}"/>
              </a:ext>
            </a:extLst>
          </p:cNvPr>
          <p:cNvSpPr>
            <a:spLocks/>
          </p:cNvSpPr>
          <p:nvPr/>
        </p:nvSpPr>
        <p:spPr bwMode="auto">
          <a:xfrm>
            <a:off x="4384675" y="5489576"/>
            <a:ext cx="241300" cy="98425"/>
          </a:xfrm>
          <a:custGeom>
            <a:avLst/>
            <a:gdLst>
              <a:gd name="T0" fmla="*/ 759236538 w 529"/>
              <a:gd name="T1" fmla="*/ 2147483646 h 217"/>
              <a:gd name="T2" fmla="*/ 0 w 529"/>
              <a:gd name="T3" fmla="*/ 2147483646 h 217"/>
              <a:gd name="T4" fmla="*/ 2147483646 w 529"/>
              <a:gd name="T5" fmla="*/ 0 h 217"/>
              <a:gd name="T6" fmla="*/ 2147483646 w 529"/>
              <a:gd name="T7" fmla="*/ 2147483646 h 217"/>
              <a:gd name="T8" fmla="*/ 759236538 w 529"/>
              <a:gd name="T9" fmla="*/ 2147483646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217"/>
              <a:gd name="T17" fmla="*/ 529 w 529"/>
              <a:gd name="T18" fmla="*/ 217 h 2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217">
                <a:moveTo>
                  <a:pt x="8" y="217"/>
                </a:moveTo>
                <a:lnTo>
                  <a:pt x="0" y="178"/>
                </a:lnTo>
                <a:lnTo>
                  <a:pt x="512" y="0"/>
                </a:lnTo>
                <a:lnTo>
                  <a:pt x="529" y="34"/>
                </a:lnTo>
                <a:lnTo>
                  <a:pt x="8" y="21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15" name="Freeform 93">
            <a:extLst>
              <a:ext uri="{FF2B5EF4-FFF2-40B4-BE49-F238E27FC236}">
                <a16:creationId xmlns:a16="http://schemas.microsoft.com/office/drawing/2014/main" id="{C62B7E50-6840-A003-C068-F4068718A680}"/>
              </a:ext>
            </a:extLst>
          </p:cNvPr>
          <p:cNvSpPr>
            <a:spLocks/>
          </p:cNvSpPr>
          <p:nvPr/>
        </p:nvSpPr>
        <p:spPr bwMode="auto">
          <a:xfrm>
            <a:off x="4618038" y="5370513"/>
            <a:ext cx="220662" cy="133350"/>
          </a:xfrm>
          <a:custGeom>
            <a:avLst/>
            <a:gdLst>
              <a:gd name="T0" fmla="*/ 1611098397 w 484"/>
              <a:gd name="T1" fmla="*/ 2147483646 h 294"/>
              <a:gd name="T2" fmla="*/ 0 w 484"/>
              <a:gd name="T3" fmla="*/ 2147483646 h 294"/>
              <a:gd name="T4" fmla="*/ 2147483646 w 484"/>
              <a:gd name="T5" fmla="*/ 0 h 294"/>
              <a:gd name="T6" fmla="*/ 1611098397 w 484"/>
              <a:gd name="T7" fmla="*/ 2147483646 h 294"/>
              <a:gd name="T8" fmla="*/ 0 60000 65536"/>
              <a:gd name="T9" fmla="*/ 0 60000 65536"/>
              <a:gd name="T10" fmla="*/ 0 60000 65536"/>
              <a:gd name="T11" fmla="*/ 0 60000 65536"/>
              <a:gd name="T12" fmla="*/ 0 w 484"/>
              <a:gd name="T13" fmla="*/ 0 h 294"/>
              <a:gd name="T14" fmla="*/ 484 w 484"/>
              <a:gd name="T15" fmla="*/ 294 h 2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4" h="294">
                <a:moveTo>
                  <a:pt x="17" y="294"/>
                </a:moveTo>
                <a:lnTo>
                  <a:pt x="0" y="260"/>
                </a:lnTo>
                <a:lnTo>
                  <a:pt x="484" y="0"/>
                </a:lnTo>
                <a:lnTo>
                  <a:pt x="17" y="294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16" name="Freeform 94">
            <a:extLst>
              <a:ext uri="{FF2B5EF4-FFF2-40B4-BE49-F238E27FC236}">
                <a16:creationId xmlns:a16="http://schemas.microsoft.com/office/drawing/2014/main" id="{3B516D73-0CCD-A05E-2BA6-F583E5DB09B7}"/>
              </a:ext>
            </a:extLst>
          </p:cNvPr>
          <p:cNvSpPr>
            <a:spLocks/>
          </p:cNvSpPr>
          <p:nvPr/>
        </p:nvSpPr>
        <p:spPr bwMode="auto">
          <a:xfrm>
            <a:off x="4618038" y="5356225"/>
            <a:ext cx="220662" cy="133350"/>
          </a:xfrm>
          <a:custGeom>
            <a:avLst/>
            <a:gdLst>
              <a:gd name="T0" fmla="*/ 0 w 484"/>
              <a:gd name="T1" fmla="*/ 2147483646 h 291"/>
              <a:gd name="T2" fmla="*/ 2147483646 w 484"/>
              <a:gd name="T3" fmla="*/ 2147483646 h 291"/>
              <a:gd name="T4" fmla="*/ 2147483646 w 484"/>
              <a:gd name="T5" fmla="*/ 0 h 291"/>
              <a:gd name="T6" fmla="*/ 0 w 484"/>
              <a:gd name="T7" fmla="*/ 2147483646 h 291"/>
              <a:gd name="T8" fmla="*/ 0 60000 65536"/>
              <a:gd name="T9" fmla="*/ 0 60000 65536"/>
              <a:gd name="T10" fmla="*/ 0 60000 65536"/>
              <a:gd name="T11" fmla="*/ 0 60000 65536"/>
              <a:gd name="T12" fmla="*/ 0 w 484"/>
              <a:gd name="T13" fmla="*/ 0 h 291"/>
              <a:gd name="T14" fmla="*/ 484 w 484"/>
              <a:gd name="T15" fmla="*/ 291 h 2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4" h="291">
                <a:moveTo>
                  <a:pt x="0" y="291"/>
                </a:moveTo>
                <a:lnTo>
                  <a:pt x="484" y="31"/>
                </a:lnTo>
                <a:lnTo>
                  <a:pt x="460" y="0"/>
                </a:lnTo>
                <a:lnTo>
                  <a:pt x="0" y="291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17" name="Freeform 95">
            <a:extLst>
              <a:ext uri="{FF2B5EF4-FFF2-40B4-BE49-F238E27FC236}">
                <a16:creationId xmlns:a16="http://schemas.microsoft.com/office/drawing/2014/main" id="{9840C389-F96D-3F6D-688F-8092DCB97C85}"/>
              </a:ext>
            </a:extLst>
          </p:cNvPr>
          <p:cNvSpPr>
            <a:spLocks/>
          </p:cNvSpPr>
          <p:nvPr/>
        </p:nvSpPr>
        <p:spPr bwMode="auto">
          <a:xfrm>
            <a:off x="4618038" y="5356225"/>
            <a:ext cx="220662" cy="147638"/>
          </a:xfrm>
          <a:custGeom>
            <a:avLst/>
            <a:gdLst>
              <a:gd name="T0" fmla="*/ 1611098397 w 484"/>
              <a:gd name="T1" fmla="*/ 2147483646 h 325"/>
              <a:gd name="T2" fmla="*/ 0 w 484"/>
              <a:gd name="T3" fmla="*/ 2147483646 h 325"/>
              <a:gd name="T4" fmla="*/ 2147483646 w 484"/>
              <a:gd name="T5" fmla="*/ 0 h 325"/>
              <a:gd name="T6" fmla="*/ 2147483646 w 484"/>
              <a:gd name="T7" fmla="*/ 2147483646 h 325"/>
              <a:gd name="T8" fmla="*/ 1611098397 w 484"/>
              <a:gd name="T9" fmla="*/ 2147483646 h 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"/>
              <a:gd name="T16" fmla="*/ 0 h 325"/>
              <a:gd name="T17" fmla="*/ 484 w 484"/>
              <a:gd name="T18" fmla="*/ 325 h 3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" h="325">
                <a:moveTo>
                  <a:pt x="17" y="325"/>
                </a:moveTo>
                <a:lnTo>
                  <a:pt x="0" y="291"/>
                </a:lnTo>
                <a:lnTo>
                  <a:pt x="460" y="0"/>
                </a:lnTo>
                <a:lnTo>
                  <a:pt x="484" y="31"/>
                </a:lnTo>
                <a:lnTo>
                  <a:pt x="17" y="32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18" name="Freeform 96">
            <a:extLst>
              <a:ext uri="{FF2B5EF4-FFF2-40B4-BE49-F238E27FC236}">
                <a16:creationId xmlns:a16="http://schemas.microsoft.com/office/drawing/2014/main" id="{470D69AF-4043-62E2-B0BD-0D8CEEC51950}"/>
              </a:ext>
            </a:extLst>
          </p:cNvPr>
          <p:cNvSpPr>
            <a:spLocks/>
          </p:cNvSpPr>
          <p:nvPr/>
        </p:nvSpPr>
        <p:spPr bwMode="auto">
          <a:xfrm>
            <a:off x="4827588" y="5192713"/>
            <a:ext cx="188912" cy="177800"/>
          </a:xfrm>
          <a:custGeom>
            <a:avLst/>
            <a:gdLst>
              <a:gd name="T0" fmla="*/ 2147483646 w 415"/>
              <a:gd name="T1" fmla="*/ 2147483646 h 391"/>
              <a:gd name="T2" fmla="*/ 0 w 415"/>
              <a:gd name="T3" fmla="*/ 2147483646 h 391"/>
              <a:gd name="T4" fmla="*/ 2147483646 w 415"/>
              <a:gd name="T5" fmla="*/ 0 h 391"/>
              <a:gd name="T6" fmla="*/ 2147483646 w 415"/>
              <a:gd name="T7" fmla="*/ 2147483646 h 391"/>
              <a:gd name="T8" fmla="*/ 0 60000 65536"/>
              <a:gd name="T9" fmla="*/ 0 60000 65536"/>
              <a:gd name="T10" fmla="*/ 0 60000 65536"/>
              <a:gd name="T11" fmla="*/ 0 60000 65536"/>
              <a:gd name="T12" fmla="*/ 0 w 415"/>
              <a:gd name="T13" fmla="*/ 0 h 391"/>
              <a:gd name="T14" fmla="*/ 415 w 415"/>
              <a:gd name="T15" fmla="*/ 391 h 3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5" h="391">
                <a:moveTo>
                  <a:pt x="24" y="391"/>
                </a:moveTo>
                <a:lnTo>
                  <a:pt x="0" y="360"/>
                </a:lnTo>
                <a:lnTo>
                  <a:pt x="415" y="0"/>
                </a:lnTo>
                <a:lnTo>
                  <a:pt x="24" y="391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19" name="Freeform 97">
            <a:extLst>
              <a:ext uri="{FF2B5EF4-FFF2-40B4-BE49-F238E27FC236}">
                <a16:creationId xmlns:a16="http://schemas.microsoft.com/office/drawing/2014/main" id="{D49FC065-BA7A-C35A-D8B7-19A3EEDF34D4}"/>
              </a:ext>
            </a:extLst>
          </p:cNvPr>
          <p:cNvSpPr>
            <a:spLocks/>
          </p:cNvSpPr>
          <p:nvPr/>
        </p:nvSpPr>
        <p:spPr bwMode="auto">
          <a:xfrm>
            <a:off x="4827588" y="5183189"/>
            <a:ext cx="188912" cy="173037"/>
          </a:xfrm>
          <a:custGeom>
            <a:avLst/>
            <a:gdLst>
              <a:gd name="T0" fmla="*/ 0 w 415"/>
              <a:gd name="T1" fmla="*/ 2147483646 h 384"/>
              <a:gd name="T2" fmla="*/ 2147483646 w 415"/>
              <a:gd name="T3" fmla="*/ 2147483646 h 384"/>
              <a:gd name="T4" fmla="*/ 2147483646 w 415"/>
              <a:gd name="T5" fmla="*/ 0 h 384"/>
              <a:gd name="T6" fmla="*/ 0 w 415"/>
              <a:gd name="T7" fmla="*/ 2147483646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15"/>
              <a:gd name="T13" fmla="*/ 0 h 384"/>
              <a:gd name="T14" fmla="*/ 415 w 415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5" h="384">
                <a:moveTo>
                  <a:pt x="0" y="384"/>
                </a:moveTo>
                <a:lnTo>
                  <a:pt x="415" y="24"/>
                </a:lnTo>
                <a:lnTo>
                  <a:pt x="384" y="0"/>
                </a:lnTo>
                <a:lnTo>
                  <a:pt x="0" y="384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20" name="Freeform 98">
            <a:extLst>
              <a:ext uri="{FF2B5EF4-FFF2-40B4-BE49-F238E27FC236}">
                <a16:creationId xmlns:a16="http://schemas.microsoft.com/office/drawing/2014/main" id="{CC0A0A0F-CCA9-6108-25CA-5237B5694257}"/>
              </a:ext>
            </a:extLst>
          </p:cNvPr>
          <p:cNvSpPr>
            <a:spLocks/>
          </p:cNvSpPr>
          <p:nvPr/>
        </p:nvSpPr>
        <p:spPr bwMode="auto">
          <a:xfrm>
            <a:off x="4827588" y="5183189"/>
            <a:ext cx="188912" cy="187325"/>
          </a:xfrm>
          <a:custGeom>
            <a:avLst/>
            <a:gdLst>
              <a:gd name="T0" fmla="*/ 2147483646 w 415"/>
              <a:gd name="T1" fmla="*/ 2147483646 h 415"/>
              <a:gd name="T2" fmla="*/ 0 w 415"/>
              <a:gd name="T3" fmla="*/ 2147483646 h 415"/>
              <a:gd name="T4" fmla="*/ 2147483646 w 415"/>
              <a:gd name="T5" fmla="*/ 0 h 415"/>
              <a:gd name="T6" fmla="*/ 2147483646 w 415"/>
              <a:gd name="T7" fmla="*/ 2147483646 h 415"/>
              <a:gd name="T8" fmla="*/ 2147483646 w 415"/>
              <a:gd name="T9" fmla="*/ 2147483646 h 4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5"/>
              <a:gd name="T16" fmla="*/ 0 h 415"/>
              <a:gd name="T17" fmla="*/ 415 w 415"/>
              <a:gd name="T18" fmla="*/ 415 h 4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5" h="415">
                <a:moveTo>
                  <a:pt x="24" y="415"/>
                </a:moveTo>
                <a:lnTo>
                  <a:pt x="0" y="384"/>
                </a:lnTo>
                <a:lnTo>
                  <a:pt x="384" y="0"/>
                </a:lnTo>
                <a:lnTo>
                  <a:pt x="415" y="24"/>
                </a:lnTo>
                <a:lnTo>
                  <a:pt x="24" y="41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21" name="Freeform 99">
            <a:extLst>
              <a:ext uri="{FF2B5EF4-FFF2-40B4-BE49-F238E27FC236}">
                <a16:creationId xmlns:a16="http://schemas.microsoft.com/office/drawing/2014/main" id="{DA604725-22A8-58B0-22D3-44DCA5BC0165}"/>
              </a:ext>
            </a:extLst>
          </p:cNvPr>
          <p:cNvSpPr>
            <a:spLocks/>
          </p:cNvSpPr>
          <p:nvPr/>
        </p:nvSpPr>
        <p:spPr bwMode="auto">
          <a:xfrm>
            <a:off x="5002214" y="4981575"/>
            <a:ext cx="147637" cy="211138"/>
          </a:xfrm>
          <a:custGeom>
            <a:avLst/>
            <a:gdLst>
              <a:gd name="T0" fmla="*/ 2147483646 w 325"/>
              <a:gd name="T1" fmla="*/ 2147483646 h 468"/>
              <a:gd name="T2" fmla="*/ 0 w 325"/>
              <a:gd name="T3" fmla="*/ 2147483646 h 468"/>
              <a:gd name="T4" fmla="*/ 2147483646 w 325"/>
              <a:gd name="T5" fmla="*/ 0 h 468"/>
              <a:gd name="T6" fmla="*/ 2147483646 w 325"/>
              <a:gd name="T7" fmla="*/ 2147483646 h 468"/>
              <a:gd name="T8" fmla="*/ 0 60000 65536"/>
              <a:gd name="T9" fmla="*/ 0 60000 65536"/>
              <a:gd name="T10" fmla="*/ 0 60000 65536"/>
              <a:gd name="T11" fmla="*/ 0 60000 65536"/>
              <a:gd name="T12" fmla="*/ 0 w 325"/>
              <a:gd name="T13" fmla="*/ 0 h 468"/>
              <a:gd name="T14" fmla="*/ 325 w 325"/>
              <a:gd name="T15" fmla="*/ 468 h 4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5" h="468">
                <a:moveTo>
                  <a:pt x="31" y="468"/>
                </a:moveTo>
                <a:lnTo>
                  <a:pt x="0" y="444"/>
                </a:lnTo>
                <a:lnTo>
                  <a:pt x="325" y="0"/>
                </a:lnTo>
                <a:lnTo>
                  <a:pt x="31" y="468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22" name="Freeform 100">
            <a:extLst>
              <a:ext uri="{FF2B5EF4-FFF2-40B4-BE49-F238E27FC236}">
                <a16:creationId xmlns:a16="http://schemas.microsoft.com/office/drawing/2014/main" id="{6113C93A-0BCB-C8EA-80AA-06004C900848}"/>
              </a:ext>
            </a:extLst>
          </p:cNvPr>
          <p:cNvSpPr>
            <a:spLocks/>
          </p:cNvSpPr>
          <p:nvPr/>
        </p:nvSpPr>
        <p:spPr bwMode="auto">
          <a:xfrm>
            <a:off x="5002214" y="4973638"/>
            <a:ext cx="147637" cy="209550"/>
          </a:xfrm>
          <a:custGeom>
            <a:avLst/>
            <a:gdLst>
              <a:gd name="T0" fmla="*/ 0 w 325"/>
              <a:gd name="T1" fmla="*/ 2147483646 h 461"/>
              <a:gd name="T2" fmla="*/ 2147483646 w 325"/>
              <a:gd name="T3" fmla="*/ 1596556904 h 461"/>
              <a:gd name="T4" fmla="*/ 2147483646 w 325"/>
              <a:gd name="T5" fmla="*/ 0 h 461"/>
              <a:gd name="T6" fmla="*/ 0 w 325"/>
              <a:gd name="T7" fmla="*/ 2147483646 h 461"/>
              <a:gd name="T8" fmla="*/ 0 60000 65536"/>
              <a:gd name="T9" fmla="*/ 0 60000 65536"/>
              <a:gd name="T10" fmla="*/ 0 60000 65536"/>
              <a:gd name="T11" fmla="*/ 0 60000 65536"/>
              <a:gd name="T12" fmla="*/ 0 w 325"/>
              <a:gd name="T13" fmla="*/ 0 h 461"/>
              <a:gd name="T14" fmla="*/ 325 w 325"/>
              <a:gd name="T15" fmla="*/ 461 h 4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5" h="461">
                <a:moveTo>
                  <a:pt x="0" y="461"/>
                </a:moveTo>
                <a:lnTo>
                  <a:pt x="325" y="17"/>
                </a:lnTo>
                <a:lnTo>
                  <a:pt x="289" y="0"/>
                </a:lnTo>
                <a:lnTo>
                  <a:pt x="0" y="461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23" name="Freeform 101">
            <a:extLst>
              <a:ext uri="{FF2B5EF4-FFF2-40B4-BE49-F238E27FC236}">
                <a16:creationId xmlns:a16="http://schemas.microsoft.com/office/drawing/2014/main" id="{965D73FF-09D3-7A75-257C-34C82FDF88C6}"/>
              </a:ext>
            </a:extLst>
          </p:cNvPr>
          <p:cNvSpPr>
            <a:spLocks/>
          </p:cNvSpPr>
          <p:nvPr/>
        </p:nvSpPr>
        <p:spPr bwMode="auto">
          <a:xfrm>
            <a:off x="5002214" y="4973639"/>
            <a:ext cx="147637" cy="219075"/>
          </a:xfrm>
          <a:custGeom>
            <a:avLst/>
            <a:gdLst>
              <a:gd name="T0" fmla="*/ 2147483646 w 325"/>
              <a:gd name="T1" fmla="*/ 2147483646 h 485"/>
              <a:gd name="T2" fmla="*/ 0 w 325"/>
              <a:gd name="T3" fmla="*/ 2147483646 h 485"/>
              <a:gd name="T4" fmla="*/ 2147483646 w 325"/>
              <a:gd name="T5" fmla="*/ 0 h 485"/>
              <a:gd name="T6" fmla="*/ 2147483646 w 325"/>
              <a:gd name="T7" fmla="*/ 1566775616 h 485"/>
              <a:gd name="T8" fmla="*/ 2147483646 w 325"/>
              <a:gd name="T9" fmla="*/ 2147483646 h 4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5"/>
              <a:gd name="T16" fmla="*/ 0 h 485"/>
              <a:gd name="T17" fmla="*/ 325 w 325"/>
              <a:gd name="T18" fmla="*/ 485 h 4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5" h="485">
                <a:moveTo>
                  <a:pt x="31" y="485"/>
                </a:moveTo>
                <a:lnTo>
                  <a:pt x="0" y="461"/>
                </a:lnTo>
                <a:lnTo>
                  <a:pt x="289" y="0"/>
                </a:lnTo>
                <a:lnTo>
                  <a:pt x="325" y="17"/>
                </a:lnTo>
                <a:lnTo>
                  <a:pt x="31" y="48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24" name="Freeform 102">
            <a:extLst>
              <a:ext uri="{FF2B5EF4-FFF2-40B4-BE49-F238E27FC236}">
                <a16:creationId xmlns:a16="http://schemas.microsoft.com/office/drawing/2014/main" id="{E8DE24B1-E9B8-E64D-F51E-42998E96AF6C}"/>
              </a:ext>
            </a:extLst>
          </p:cNvPr>
          <p:cNvSpPr>
            <a:spLocks/>
          </p:cNvSpPr>
          <p:nvPr/>
        </p:nvSpPr>
        <p:spPr bwMode="auto">
          <a:xfrm>
            <a:off x="5133975" y="4745039"/>
            <a:ext cx="101600" cy="236537"/>
          </a:xfrm>
          <a:custGeom>
            <a:avLst/>
            <a:gdLst>
              <a:gd name="T0" fmla="*/ 2147483646 w 219"/>
              <a:gd name="T1" fmla="*/ 2147483646 h 521"/>
              <a:gd name="T2" fmla="*/ 0 w 219"/>
              <a:gd name="T3" fmla="*/ 2147483646 h 521"/>
              <a:gd name="T4" fmla="*/ 2147483646 w 219"/>
              <a:gd name="T5" fmla="*/ 0 h 521"/>
              <a:gd name="T6" fmla="*/ 2147483646 w 219"/>
              <a:gd name="T7" fmla="*/ 2147483646 h 521"/>
              <a:gd name="T8" fmla="*/ 0 60000 65536"/>
              <a:gd name="T9" fmla="*/ 0 60000 65536"/>
              <a:gd name="T10" fmla="*/ 0 60000 65536"/>
              <a:gd name="T11" fmla="*/ 0 60000 65536"/>
              <a:gd name="T12" fmla="*/ 0 w 219"/>
              <a:gd name="T13" fmla="*/ 0 h 521"/>
              <a:gd name="T14" fmla="*/ 219 w 219"/>
              <a:gd name="T15" fmla="*/ 521 h 5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" h="521">
                <a:moveTo>
                  <a:pt x="36" y="521"/>
                </a:moveTo>
                <a:lnTo>
                  <a:pt x="0" y="504"/>
                </a:lnTo>
                <a:lnTo>
                  <a:pt x="219" y="0"/>
                </a:lnTo>
                <a:lnTo>
                  <a:pt x="36" y="521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25" name="Freeform 103">
            <a:extLst>
              <a:ext uri="{FF2B5EF4-FFF2-40B4-BE49-F238E27FC236}">
                <a16:creationId xmlns:a16="http://schemas.microsoft.com/office/drawing/2014/main" id="{D043D913-C2A1-6BB8-A757-7C85B1608E04}"/>
              </a:ext>
            </a:extLst>
          </p:cNvPr>
          <p:cNvSpPr>
            <a:spLocks/>
          </p:cNvSpPr>
          <p:nvPr/>
        </p:nvSpPr>
        <p:spPr bwMode="auto">
          <a:xfrm>
            <a:off x="5133975" y="4741864"/>
            <a:ext cx="101600" cy="231775"/>
          </a:xfrm>
          <a:custGeom>
            <a:avLst/>
            <a:gdLst>
              <a:gd name="T0" fmla="*/ 0 w 219"/>
              <a:gd name="T1" fmla="*/ 2147483646 h 512"/>
              <a:gd name="T2" fmla="*/ 2147483646 w 219"/>
              <a:gd name="T3" fmla="*/ 742030379 h 512"/>
              <a:gd name="T4" fmla="*/ 2147483646 w 219"/>
              <a:gd name="T5" fmla="*/ 0 h 512"/>
              <a:gd name="T6" fmla="*/ 0 w 219"/>
              <a:gd name="T7" fmla="*/ 2147483646 h 512"/>
              <a:gd name="T8" fmla="*/ 0 60000 65536"/>
              <a:gd name="T9" fmla="*/ 0 60000 65536"/>
              <a:gd name="T10" fmla="*/ 0 60000 65536"/>
              <a:gd name="T11" fmla="*/ 0 60000 65536"/>
              <a:gd name="T12" fmla="*/ 0 w 219"/>
              <a:gd name="T13" fmla="*/ 0 h 512"/>
              <a:gd name="T14" fmla="*/ 219 w 219"/>
              <a:gd name="T15" fmla="*/ 512 h 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" h="512">
                <a:moveTo>
                  <a:pt x="0" y="512"/>
                </a:moveTo>
                <a:lnTo>
                  <a:pt x="219" y="8"/>
                </a:lnTo>
                <a:lnTo>
                  <a:pt x="180" y="0"/>
                </a:lnTo>
                <a:lnTo>
                  <a:pt x="0" y="512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26" name="Freeform 104">
            <a:extLst>
              <a:ext uri="{FF2B5EF4-FFF2-40B4-BE49-F238E27FC236}">
                <a16:creationId xmlns:a16="http://schemas.microsoft.com/office/drawing/2014/main" id="{09B5656E-6779-B0BA-B399-E3D2651505B0}"/>
              </a:ext>
            </a:extLst>
          </p:cNvPr>
          <p:cNvSpPr>
            <a:spLocks/>
          </p:cNvSpPr>
          <p:nvPr/>
        </p:nvSpPr>
        <p:spPr bwMode="auto">
          <a:xfrm>
            <a:off x="5133975" y="4741863"/>
            <a:ext cx="101600" cy="239712"/>
          </a:xfrm>
          <a:custGeom>
            <a:avLst/>
            <a:gdLst>
              <a:gd name="T0" fmla="*/ 2147483646 w 219"/>
              <a:gd name="T1" fmla="*/ 2147483646 h 529"/>
              <a:gd name="T2" fmla="*/ 0 w 219"/>
              <a:gd name="T3" fmla="*/ 2147483646 h 529"/>
              <a:gd name="T4" fmla="*/ 2147483646 w 219"/>
              <a:gd name="T5" fmla="*/ 0 h 529"/>
              <a:gd name="T6" fmla="*/ 2147483646 w 219"/>
              <a:gd name="T7" fmla="*/ 744348355 h 529"/>
              <a:gd name="T8" fmla="*/ 2147483646 w 219"/>
              <a:gd name="T9" fmla="*/ 2147483646 h 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9"/>
              <a:gd name="T16" fmla="*/ 0 h 529"/>
              <a:gd name="T17" fmla="*/ 219 w 219"/>
              <a:gd name="T18" fmla="*/ 529 h 5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9" h="529">
                <a:moveTo>
                  <a:pt x="36" y="529"/>
                </a:moveTo>
                <a:lnTo>
                  <a:pt x="0" y="512"/>
                </a:lnTo>
                <a:lnTo>
                  <a:pt x="180" y="0"/>
                </a:lnTo>
                <a:lnTo>
                  <a:pt x="219" y="8"/>
                </a:lnTo>
                <a:lnTo>
                  <a:pt x="36" y="529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27" name="Freeform 105">
            <a:extLst>
              <a:ext uri="{FF2B5EF4-FFF2-40B4-BE49-F238E27FC236}">
                <a16:creationId xmlns:a16="http://schemas.microsoft.com/office/drawing/2014/main" id="{23DD7AA0-1304-E0BB-E7F9-F42953FB7E93}"/>
              </a:ext>
            </a:extLst>
          </p:cNvPr>
          <p:cNvSpPr>
            <a:spLocks/>
          </p:cNvSpPr>
          <p:nvPr/>
        </p:nvSpPr>
        <p:spPr bwMode="auto">
          <a:xfrm>
            <a:off x="5216525" y="4497388"/>
            <a:ext cx="46038" cy="247650"/>
          </a:xfrm>
          <a:custGeom>
            <a:avLst/>
            <a:gdLst>
              <a:gd name="T0" fmla="*/ 2147483646 w 100"/>
              <a:gd name="T1" fmla="*/ 2147483646 h 549"/>
              <a:gd name="T2" fmla="*/ 0 w 100"/>
              <a:gd name="T3" fmla="*/ 2147483646 h 549"/>
              <a:gd name="T4" fmla="*/ 2147483646 w 100"/>
              <a:gd name="T5" fmla="*/ 0 h 549"/>
              <a:gd name="T6" fmla="*/ 2147483646 w 100"/>
              <a:gd name="T7" fmla="*/ 2147483646 h 549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549"/>
              <a:gd name="T14" fmla="*/ 100 w 100"/>
              <a:gd name="T15" fmla="*/ 549 h 5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549">
                <a:moveTo>
                  <a:pt x="39" y="549"/>
                </a:moveTo>
                <a:lnTo>
                  <a:pt x="0" y="541"/>
                </a:lnTo>
                <a:lnTo>
                  <a:pt x="100" y="0"/>
                </a:lnTo>
                <a:lnTo>
                  <a:pt x="39" y="549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28" name="Freeform 106">
            <a:extLst>
              <a:ext uri="{FF2B5EF4-FFF2-40B4-BE49-F238E27FC236}">
                <a16:creationId xmlns:a16="http://schemas.microsoft.com/office/drawing/2014/main" id="{FBD83A29-7C34-801A-BB6A-2036659D7713}"/>
              </a:ext>
            </a:extLst>
          </p:cNvPr>
          <p:cNvSpPr>
            <a:spLocks/>
          </p:cNvSpPr>
          <p:nvPr/>
        </p:nvSpPr>
        <p:spPr bwMode="auto">
          <a:xfrm>
            <a:off x="5216525" y="4497389"/>
            <a:ext cx="46038" cy="244475"/>
          </a:xfrm>
          <a:custGeom>
            <a:avLst/>
            <a:gdLst>
              <a:gd name="T0" fmla="*/ 0 w 100"/>
              <a:gd name="T1" fmla="*/ 2147483646 h 541"/>
              <a:gd name="T2" fmla="*/ 2147483646 w 100"/>
              <a:gd name="T3" fmla="*/ 0 h 541"/>
              <a:gd name="T4" fmla="*/ 2147483646 w 100"/>
              <a:gd name="T5" fmla="*/ 0 h 541"/>
              <a:gd name="T6" fmla="*/ 0 w 100"/>
              <a:gd name="T7" fmla="*/ 2147483646 h 541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541"/>
              <a:gd name="T14" fmla="*/ 100 w 100"/>
              <a:gd name="T15" fmla="*/ 541 h 5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541">
                <a:moveTo>
                  <a:pt x="0" y="541"/>
                </a:moveTo>
                <a:lnTo>
                  <a:pt x="100" y="0"/>
                </a:lnTo>
                <a:lnTo>
                  <a:pt x="61" y="0"/>
                </a:lnTo>
                <a:lnTo>
                  <a:pt x="0" y="541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29" name="Freeform 107">
            <a:extLst>
              <a:ext uri="{FF2B5EF4-FFF2-40B4-BE49-F238E27FC236}">
                <a16:creationId xmlns:a16="http://schemas.microsoft.com/office/drawing/2014/main" id="{7DE98B1B-AFB8-8B7A-53A4-B0650278CD47}"/>
              </a:ext>
            </a:extLst>
          </p:cNvPr>
          <p:cNvSpPr>
            <a:spLocks/>
          </p:cNvSpPr>
          <p:nvPr/>
        </p:nvSpPr>
        <p:spPr bwMode="auto">
          <a:xfrm>
            <a:off x="5216525" y="4497388"/>
            <a:ext cx="46038" cy="247650"/>
          </a:xfrm>
          <a:custGeom>
            <a:avLst/>
            <a:gdLst>
              <a:gd name="T0" fmla="*/ 2147483646 w 100"/>
              <a:gd name="T1" fmla="*/ 2147483646 h 549"/>
              <a:gd name="T2" fmla="*/ 0 w 100"/>
              <a:gd name="T3" fmla="*/ 2147483646 h 549"/>
              <a:gd name="T4" fmla="*/ 2147483646 w 100"/>
              <a:gd name="T5" fmla="*/ 0 h 549"/>
              <a:gd name="T6" fmla="*/ 2147483646 w 100"/>
              <a:gd name="T7" fmla="*/ 0 h 549"/>
              <a:gd name="T8" fmla="*/ 2147483646 w 100"/>
              <a:gd name="T9" fmla="*/ 2147483646 h 5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"/>
              <a:gd name="T16" fmla="*/ 0 h 549"/>
              <a:gd name="T17" fmla="*/ 100 w 100"/>
              <a:gd name="T18" fmla="*/ 549 h 5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" h="549">
                <a:moveTo>
                  <a:pt x="39" y="549"/>
                </a:moveTo>
                <a:lnTo>
                  <a:pt x="0" y="541"/>
                </a:lnTo>
                <a:lnTo>
                  <a:pt x="61" y="0"/>
                </a:lnTo>
                <a:lnTo>
                  <a:pt x="100" y="0"/>
                </a:lnTo>
                <a:lnTo>
                  <a:pt x="39" y="549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30" name="Freeform 108">
            <a:extLst>
              <a:ext uri="{FF2B5EF4-FFF2-40B4-BE49-F238E27FC236}">
                <a16:creationId xmlns:a16="http://schemas.microsoft.com/office/drawing/2014/main" id="{639E173A-F245-5764-5028-272DE26B4CEB}"/>
              </a:ext>
            </a:extLst>
          </p:cNvPr>
          <p:cNvSpPr>
            <a:spLocks/>
          </p:cNvSpPr>
          <p:nvPr/>
        </p:nvSpPr>
        <p:spPr bwMode="auto">
          <a:xfrm>
            <a:off x="5237163" y="2344738"/>
            <a:ext cx="25400" cy="228600"/>
          </a:xfrm>
          <a:custGeom>
            <a:avLst/>
            <a:gdLst>
              <a:gd name="T0" fmla="*/ 2147483646 w 52"/>
              <a:gd name="T1" fmla="*/ 2147483646 h 505"/>
              <a:gd name="T2" fmla="*/ 1515076296 w 52"/>
              <a:gd name="T3" fmla="*/ 2147483646 h 505"/>
              <a:gd name="T4" fmla="*/ 0 w 52"/>
              <a:gd name="T5" fmla="*/ 0 h 505"/>
              <a:gd name="T6" fmla="*/ 2147483646 w 52"/>
              <a:gd name="T7" fmla="*/ 2147483646 h 505"/>
              <a:gd name="T8" fmla="*/ 0 60000 65536"/>
              <a:gd name="T9" fmla="*/ 0 60000 65536"/>
              <a:gd name="T10" fmla="*/ 0 60000 65536"/>
              <a:gd name="T11" fmla="*/ 0 60000 65536"/>
              <a:gd name="T12" fmla="*/ 0 w 52"/>
              <a:gd name="T13" fmla="*/ 0 h 505"/>
              <a:gd name="T14" fmla="*/ 52 w 52"/>
              <a:gd name="T15" fmla="*/ 505 h 5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" h="505">
                <a:moveTo>
                  <a:pt x="52" y="505"/>
                </a:moveTo>
                <a:lnTo>
                  <a:pt x="13" y="505"/>
                </a:lnTo>
                <a:lnTo>
                  <a:pt x="0" y="0"/>
                </a:lnTo>
                <a:lnTo>
                  <a:pt x="52" y="505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31" name="Freeform 109">
            <a:extLst>
              <a:ext uri="{FF2B5EF4-FFF2-40B4-BE49-F238E27FC236}">
                <a16:creationId xmlns:a16="http://schemas.microsoft.com/office/drawing/2014/main" id="{253F4943-C233-1516-492F-0B177BF04062}"/>
              </a:ext>
            </a:extLst>
          </p:cNvPr>
          <p:cNvSpPr>
            <a:spLocks/>
          </p:cNvSpPr>
          <p:nvPr/>
        </p:nvSpPr>
        <p:spPr bwMode="auto">
          <a:xfrm>
            <a:off x="5221289" y="2344738"/>
            <a:ext cx="22225" cy="228600"/>
          </a:xfrm>
          <a:custGeom>
            <a:avLst/>
            <a:gdLst>
              <a:gd name="T0" fmla="*/ 2147483646 w 51"/>
              <a:gd name="T1" fmla="*/ 2147483646 h 505"/>
              <a:gd name="T2" fmla="*/ 2147483646 w 51"/>
              <a:gd name="T3" fmla="*/ 0 h 505"/>
              <a:gd name="T4" fmla="*/ 0 w 51"/>
              <a:gd name="T5" fmla="*/ 741990333 h 505"/>
              <a:gd name="T6" fmla="*/ 2147483646 w 51"/>
              <a:gd name="T7" fmla="*/ 2147483646 h 505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505"/>
              <a:gd name="T14" fmla="*/ 51 w 51"/>
              <a:gd name="T15" fmla="*/ 505 h 5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505">
                <a:moveTo>
                  <a:pt x="51" y="505"/>
                </a:moveTo>
                <a:lnTo>
                  <a:pt x="38" y="0"/>
                </a:lnTo>
                <a:lnTo>
                  <a:pt x="0" y="8"/>
                </a:lnTo>
                <a:lnTo>
                  <a:pt x="51" y="505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32" name="Freeform 110">
            <a:extLst>
              <a:ext uri="{FF2B5EF4-FFF2-40B4-BE49-F238E27FC236}">
                <a16:creationId xmlns:a16="http://schemas.microsoft.com/office/drawing/2014/main" id="{F41D8764-750E-307D-6332-D828F0E226D8}"/>
              </a:ext>
            </a:extLst>
          </p:cNvPr>
          <p:cNvSpPr>
            <a:spLocks/>
          </p:cNvSpPr>
          <p:nvPr/>
        </p:nvSpPr>
        <p:spPr bwMode="auto">
          <a:xfrm>
            <a:off x="5221289" y="2344738"/>
            <a:ext cx="41275" cy="228600"/>
          </a:xfrm>
          <a:custGeom>
            <a:avLst/>
            <a:gdLst>
              <a:gd name="T0" fmla="*/ 2147483646 w 90"/>
              <a:gd name="T1" fmla="*/ 2147483646 h 505"/>
              <a:gd name="T2" fmla="*/ 2147483646 w 90"/>
              <a:gd name="T3" fmla="*/ 2147483646 h 505"/>
              <a:gd name="T4" fmla="*/ 0 w 90"/>
              <a:gd name="T5" fmla="*/ 741990333 h 505"/>
              <a:gd name="T6" fmla="*/ 2147483646 w 90"/>
              <a:gd name="T7" fmla="*/ 0 h 505"/>
              <a:gd name="T8" fmla="*/ 2147483646 w 90"/>
              <a:gd name="T9" fmla="*/ 2147483646 h 5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505"/>
              <a:gd name="T17" fmla="*/ 90 w 90"/>
              <a:gd name="T18" fmla="*/ 505 h 5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505">
                <a:moveTo>
                  <a:pt x="90" y="505"/>
                </a:moveTo>
                <a:lnTo>
                  <a:pt x="51" y="505"/>
                </a:lnTo>
                <a:lnTo>
                  <a:pt x="0" y="8"/>
                </a:lnTo>
                <a:lnTo>
                  <a:pt x="38" y="0"/>
                </a:lnTo>
                <a:lnTo>
                  <a:pt x="90" y="50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33" name="Freeform 111">
            <a:extLst>
              <a:ext uri="{FF2B5EF4-FFF2-40B4-BE49-F238E27FC236}">
                <a16:creationId xmlns:a16="http://schemas.microsoft.com/office/drawing/2014/main" id="{057601A0-18C6-CB0D-7624-1C7DC7A67685}"/>
              </a:ext>
            </a:extLst>
          </p:cNvPr>
          <p:cNvSpPr>
            <a:spLocks/>
          </p:cNvSpPr>
          <p:nvPr/>
        </p:nvSpPr>
        <p:spPr bwMode="auto">
          <a:xfrm>
            <a:off x="5167313" y="2124075"/>
            <a:ext cx="69850" cy="223838"/>
          </a:xfrm>
          <a:custGeom>
            <a:avLst/>
            <a:gdLst>
              <a:gd name="T0" fmla="*/ 2147483646 w 155"/>
              <a:gd name="T1" fmla="*/ 2147483646 h 491"/>
              <a:gd name="T2" fmla="*/ 2147483646 w 155"/>
              <a:gd name="T3" fmla="*/ 2147483646 h 491"/>
              <a:gd name="T4" fmla="*/ 0 w 155"/>
              <a:gd name="T5" fmla="*/ 0 h 491"/>
              <a:gd name="T6" fmla="*/ 2147483646 w 155"/>
              <a:gd name="T7" fmla="*/ 2147483646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155"/>
              <a:gd name="T13" fmla="*/ 0 h 491"/>
              <a:gd name="T14" fmla="*/ 155 w 155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5" h="491">
                <a:moveTo>
                  <a:pt x="155" y="483"/>
                </a:moveTo>
                <a:lnTo>
                  <a:pt x="117" y="491"/>
                </a:lnTo>
                <a:lnTo>
                  <a:pt x="0" y="0"/>
                </a:lnTo>
                <a:lnTo>
                  <a:pt x="155" y="483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34" name="Freeform 112">
            <a:extLst>
              <a:ext uri="{FF2B5EF4-FFF2-40B4-BE49-F238E27FC236}">
                <a16:creationId xmlns:a16="http://schemas.microsoft.com/office/drawing/2014/main" id="{9CD150A5-AAAD-8FD7-DB45-70AFD6AD39E0}"/>
              </a:ext>
            </a:extLst>
          </p:cNvPr>
          <p:cNvSpPr>
            <a:spLocks/>
          </p:cNvSpPr>
          <p:nvPr/>
        </p:nvSpPr>
        <p:spPr bwMode="auto">
          <a:xfrm>
            <a:off x="5149850" y="2124075"/>
            <a:ext cx="71438" cy="223838"/>
          </a:xfrm>
          <a:custGeom>
            <a:avLst/>
            <a:gdLst>
              <a:gd name="T0" fmla="*/ 2147483646 w 153"/>
              <a:gd name="T1" fmla="*/ 2147483646 h 491"/>
              <a:gd name="T2" fmla="*/ 2147483646 w 153"/>
              <a:gd name="T3" fmla="*/ 0 h 491"/>
              <a:gd name="T4" fmla="*/ 0 w 153"/>
              <a:gd name="T5" fmla="*/ 1515899318 h 491"/>
              <a:gd name="T6" fmla="*/ 2147483646 w 153"/>
              <a:gd name="T7" fmla="*/ 2147483646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153"/>
              <a:gd name="T13" fmla="*/ 0 h 491"/>
              <a:gd name="T14" fmla="*/ 153 w 153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" h="491">
                <a:moveTo>
                  <a:pt x="153" y="491"/>
                </a:moveTo>
                <a:lnTo>
                  <a:pt x="36" y="0"/>
                </a:lnTo>
                <a:lnTo>
                  <a:pt x="0" y="16"/>
                </a:lnTo>
                <a:lnTo>
                  <a:pt x="153" y="491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35" name="Freeform 113">
            <a:extLst>
              <a:ext uri="{FF2B5EF4-FFF2-40B4-BE49-F238E27FC236}">
                <a16:creationId xmlns:a16="http://schemas.microsoft.com/office/drawing/2014/main" id="{81858B45-58C0-360D-CCB8-226380E0CBB8}"/>
              </a:ext>
            </a:extLst>
          </p:cNvPr>
          <p:cNvSpPr>
            <a:spLocks/>
          </p:cNvSpPr>
          <p:nvPr/>
        </p:nvSpPr>
        <p:spPr bwMode="auto">
          <a:xfrm>
            <a:off x="5149851" y="2124075"/>
            <a:ext cx="87313" cy="223838"/>
          </a:xfrm>
          <a:custGeom>
            <a:avLst/>
            <a:gdLst>
              <a:gd name="T0" fmla="*/ 2147483646 w 191"/>
              <a:gd name="T1" fmla="*/ 2147483646 h 491"/>
              <a:gd name="T2" fmla="*/ 2147483646 w 191"/>
              <a:gd name="T3" fmla="*/ 2147483646 h 491"/>
              <a:gd name="T4" fmla="*/ 0 w 191"/>
              <a:gd name="T5" fmla="*/ 1515899318 h 491"/>
              <a:gd name="T6" fmla="*/ 2147483646 w 191"/>
              <a:gd name="T7" fmla="*/ 0 h 491"/>
              <a:gd name="T8" fmla="*/ 2147483646 w 191"/>
              <a:gd name="T9" fmla="*/ 2147483646 h 4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"/>
              <a:gd name="T16" fmla="*/ 0 h 491"/>
              <a:gd name="T17" fmla="*/ 191 w 191"/>
              <a:gd name="T18" fmla="*/ 491 h 4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" h="491">
                <a:moveTo>
                  <a:pt x="191" y="483"/>
                </a:moveTo>
                <a:lnTo>
                  <a:pt x="153" y="491"/>
                </a:lnTo>
                <a:lnTo>
                  <a:pt x="0" y="16"/>
                </a:lnTo>
                <a:lnTo>
                  <a:pt x="36" y="0"/>
                </a:lnTo>
                <a:lnTo>
                  <a:pt x="191" y="483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36" name="Freeform 114">
            <a:extLst>
              <a:ext uri="{FF2B5EF4-FFF2-40B4-BE49-F238E27FC236}">
                <a16:creationId xmlns:a16="http://schemas.microsoft.com/office/drawing/2014/main" id="{2547E975-8B6A-56ED-0532-5569DB9EA9BE}"/>
              </a:ext>
            </a:extLst>
          </p:cNvPr>
          <p:cNvSpPr>
            <a:spLocks/>
          </p:cNvSpPr>
          <p:nvPr/>
        </p:nvSpPr>
        <p:spPr bwMode="auto">
          <a:xfrm>
            <a:off x="5054601" y="1925639"/>
            <a:ext cx="112713" cy="206375"/>
          </a:xfrm>
          <a:custGeom>
            <a:avLst/>
            <a:gdLst>
              <a:gd name="T0" fmla="*/ 2147483646 w 248"/>
              <a:gd name="T1" fmla="*/ 2147483646 h 457"/>
              <a:gd name="T2" fmla="*/ 2147483646 w 248"/>
              <a:gd name="T3" fmla="*/ 2147483646 h 457"/>
              <a:gd name="T4" fmla="*/ 0 w 248"/>
              <a:gd name="T5" fmla="*/ 0 h 457"/>
              <a:gd name="T6" fmla="*/ 2147483646 w 248"/>
              <a:gd name="T7" fmla="*/ 2147483646 h 457"/>
              <a:gd name="T8" fmla="*/ 0 60000 65536"/>
              <a:gd name="T9" fmla="*/ 0 60000 65536"/>
              <a:gd name="T10" fmla="*/ 0 60000 65536"/>
              <a:gd name="T11" fmla="*/ 0 60000 65536"/>
              <a:gd name="T12" fmla="*/ 0 w 248"/>
              <a:gd name="T13" fmla="*/ 0 h 457"/>
              <a:gd name="T14" fmla="*/ 248 w 248"/>
              <a:gd name="T15" fmla="*/ 457 h 4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8" h="457">
                <a:moveTo>
                  <a:pt x="248" y="441"/>
                </a:moveTo>
                <a:lnTo>
                  <a:pt x="212" y="457"/>
                </a:lnTo>
                <a:lnTo>
                  <a:pt x="0" y="0"/>
                </a:lnTo>
                <a:lnTo>
                  <a:pt x="248" y="441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37" name="Freeform 115">
            <a:extLst>
              <a:ext uri="{FF2B5EF4-FFF2-40B4-BE49-F238E27FC236}">
                <a16:creationId xmlns:a16="http://schemas.microsoft.com/office/drawing/2014/main" id="{A7537799-72BE-059E-1B91-AC0B5D5D7062}"/>
              </a:ext>
            </a:extLst>
          </p:cNvPr>
          <p:cNvSpPr>
            <a:spLocks/>
          </p:cNvSpPr>
          <p:nvPr/>
        </p:nvSpPr>
        <p:spPr bwMode="auto">
          <a:xfrm>
            <a:off x="5041900" y="1925639"/>
            <a:ext cx="107950" cy="206375"/>
          </a:xfrm>
          <a:custGeom>
            <a:avLst/>
            <a:gdLst>
              <a:gd name="T0" fmla="*/ 2147483646 w 244"/>
              <a:gd name="T1" fmla="*/ 2147483646 h 457"/>
              <a:gd name="T2" fmla="*/ 2147483646 w 244"/>
              <a:gd name="T3" fmla="*/ 0 h 457"/>
              <a:gd name="T4" fmla="*/ 0 w 244"/>
              <a:gd name="T5" fmla="*/ 2026047952 h 457"/>
              <a:gd name="T6" fmla="*/ 2147483646 w 244"/>
              <a:gd name="T7" fmla="*/ 2147483646 h 457"/>
              <a:gd name="T8" fmla="*/ 0 60000 65536"/>
              <a:gd name="T9" fmla="*/ 0 60000 65536"/>
              <a:gd name="T10" fmla="*/ 0 60000 65536"/>
              <a:gd name="T11" fmla="*/ 0 60000 65536"/>
              <a:gd name="T12" fmla="*/ 0 w 244"/>
              <a:gd name="T13" fmla="*/ 0 h 457"/>
              <a:gd name="T14" fmla="*/ 244 w 244"/>
              <a:gd name="T15" fmla="*/ 457 h 4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" h="457">
                <a:moveTo>
                  <a:pt x="244" y="457"/>
                </a:moveTo>
                <a:lnTo>
                  <a:pt x="32" y="0"/>
                </a:lnTo>
                <a:lnTo>
                  <a:pt x="0" y="22"/>
                </a:lnTo>
                <a:lnTo>
                  <a:pt x="244" y="457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38" name="Freeform 116">
            <a:extLst>
              <a:ext uri="{FF2B5EF4-FFF2-40B4-BE49-F238E27FC236}">
                <a16:creationId xmlns:a16="http://schemas.microsoft.com/office/drawing/2014/main" id="{965480D9-5F3C-DCA8-6AE1-E08F429430CF}"/>
              </a:ext>
            </a:extLst>
          </p:cNvPr>
          <p:cNvSpPr>
            <a:spLocks/>
          </p:cNvSpPr>
          <p:nvPr/>
        </p:nvSpPr>
        <p:spPr bwMode="auto">
          <a:xfrm>
            <a:off x="5041901" y="1925639"/>
            <a:ext cx="125413" cy="206375"/>
          </a:xfrm>
          <a:custGeom>
            <a:avLst/>
            <a:gdLst>
              <a:gd name="T0" fmla="*/ 2147483646 w 280"/>
              <a:gd name="T1" fmla="*/ 2147483646 h 457"/>
              <a:gd name="T2" fmla="*/ 2147483646 w 280"/>
              <a:gd name="T3" fmla="*/ 2147483646 h 457"/>
              <a:gd name="T4" fmla="*/ 0 w 280"/>
              <a:gd name="T5" fmla="*/ 2026047952 h 457"/>
              <a:gd name="T6" fmla="*/ 2147483646 w 280"/>
              <a:gd name="T7" fmla="*/ 0 h 457"/>
              <a:gd name="T8" fmla="*/ 2147483646 w 280"/>
              <a:gd name="T9" fmla="*/ 2147483646 h 4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0"/>
              <a:gd name="T16" fmla="*/ 0 h 457"/>
              <a:gd name="T17" fmla="*/ 280 w 280"/>
              <a:gd name="T18" fmla="*/ 457 h 4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0" h="457">
                <a:moveTo>
                  <a:pt x="280" y="441"/>
                </a:moveTo>
                <a:lnTo>
                  <a:pt x="244" y="457"/>
                </a:lnTo>
                <a:lnTo>
                  <a:pt x="0" y="22"/>
                </a:lnTo>
                <a:lnTo>
                  <a:pt x="32" y="0"/>
                </a:lnTo>
                <a:lnTo>
                  <a:pt x="280" y="441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39" name="Freeform 117">
            <a:extLst>
              <a:ext uri="{FF2B5EF4-FFF2-40B4-BE49-F238E27FC236}">
                <a16:creationId xmlns:a16="http://schemas.microsoft.com/office/drawing/2014/main" id="{7BF2D7A2-87B2-A63F-8341-3AB7B9F4C409}"/>
              </a:ext>
            </a:extLst>
          </p:cNvPr>
          <p:cNvSpPr>
            <a:spLocks/>
          </p:cNvSpPr>
          <p:nvPr/>
        </p:nvSpPr>
        <p:spPr bwMode="auto">
          <a:xfrm>
            <a:off x="4902200" y="1752601"/>
            <a:ext cx="152400" cy="180975"/>
          </a:xfrm>
          <a:custGeom>
            <a:avLst/>
            <a:gdLst>
              <a:gd name="T0" fmla="*/ 2147483646 w 335"/>
              <a:gd name="T1" fmla="*/ 2147483646 h 404"/>
              <a:gd name="T2" fmla="*/ 2147483646 w 335"/>
              <a:gd name="T3" fmla="*/ 2147483646 h 404"/>
              <a:gd name="T4" fmla="*/ 0 w 335"/>
              <a:gd name="T5" fmla="*/ 0 h 404"/>
              <a:gd name="T6" fmla="*/ 2147483646 w 335"/>
              <a:gd name="T7" fmla="*/ 2147483646 h 404"/>
              <a:gd name="T8" fmla="*/ 0 60000 65536"/>
              <a:gd name="T9" fmla="*/ 0 60000 65536"/>
              <a:gd name="T10" fmla="*/ 0 60000 65536"/>
              <a:gd name="T11" fmla="*/ 0 60000 65536"/>
              <a:gd name="T12" fmla="*/ 0 w 335"/>
              <a:gd name="T13" fmla="*/ 0 h 404"/>
              <a:gd name="T14" fmla="*/ 335 w 335"/>
              <a:gd name="T15" fmla="*/ 404 h 4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5" h="404">
                <a:moveTo>
                  <a:pt x="335" y="382"/>
                </a:moveTo>
                <a:lnTo>
                  <a:pt x="303" y="404"/>
                </a:lnTo>
                <a:lnTo>
                  <a:pt x="0" y="0"/>
                </a:lnTo>
                <a:lnTo>
                  <a:pt x="335" y="382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40" name="Freeform 118">
            <a:extLst>
              <a:ext uri="{FF2B5EF4-FFF2-40B4-BE49-F238E27FC236}">
                <a16:creationId xmlns:a16="http://schemas.microsoft.com/office/drawing/2014/main" id="{6C351C78-E0B0-EB89-5CC8-5ADA5EAEE3AC}"/>
              </a:ext>
            </a:extLst>
          </p:cNvPr>
          <p:cNvSpPr>
            <a:spLocks/>
          </p:cNvSpPr>
          <p:nvPr/>
        </p:nvSpPr>
        <p:spPr bwMode="auto">
          <a:xfrm>
            <a:off x="4891088" y="1752601"/>
            <a:ext cx="150812" cy="180975"/>
          </a:xfrm>
          <a:custGeom>
            <a:avLst/>
            <a:gdLst>
              <a:gd name="T0" fmla="*/ 2147483646 w 329"/>
              <a:gd name="T1" fmla="*/ 2147483646 h 404"/>
              <a:gd name="T2" fmla="*/ 2147483646 w 329"/>
              <a:gd name="T3" fmla="*/ 0 h 404"/>
              <a:gd name="T4" fmla="*/ 0 w 329"/>
              <a:gd name="T5" fmla="*/ 2147483646 h 404"/>
              <a:gd name="T6" fmla="*/ 2147483646 w 329"/>
              <a:gd name="T7" fmla="*/ 2147483646 h 404"/>
              <a:gd name="T8" fmla="*/ 0 60000 65536"/>
              <a:gd name="T9" fmla="*/ 0 60000 65536"/>
              <a:gd name="T10" fmla="*/ 0 60000 65536"/>
              <a:gd name="T11" fmla="*/ 0 60000 65536"/>
              <a:gd name="T12" fmla="*/ 0 w 329"/>
              <a:gd name="T13" fmla="*/ 0 h 404"/>
              <a:gd name="T14" fmla="*/ 329 w 329"/>
              <a:gd name="T15" fmla="*/ 404 h 4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9" h="404">
                <a:moveTo>
                  <a:pt x="329" y="404"/>
                </a:moveTo>
                <a:lnTo>
                  <a:pt x="26" y="0"/>
                </a:lnTo>
                <a:lnTo>
                  <a:pt x="0" y="29"/>
                </a:lnTo>
                <a:lnTo>
                  <a:pt x="329" y="404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41" name="Freeform 119">
            <a:extLst>
              <a:ext uri="{FF2B5EF4-FFF2-40B4-BE49-F238E27FC236}">
                <a16:creationId xmlns:a16="http://schemas.microsoft.com/office/drawing/2014/main" id="{191798C5-1C24-9195-6E68-7E6A5C8D997E}"/>
              </a:ext>
            </a:extLst>
          </p:cNvPr>
          <p:cNvSpPr>
            <a:spLocks/>
          </p:cNvSpPr>
          <p:nvPr/>
        </p:nvSpPr>
        <p:spPr bwMode="auto">
          <a:xfrm>
            <a:off x="4891088" y="1752601"/>
            <a:ext cx="163512" cy="180975"/>
          </a:xfrm>
          <a:custGeom>
            <a:avLst/>
            <a:gdLst>
              <a:gd name="T0" fmla="*/ 2147483646 w 361"/>
              <a:gd name="T1" fmla="*/ 2147483646 h 404"/>
              <a:gd name="T2" fmla="*/ 2147483646 w 361"/>
              <a:gd name="T3" fmla="*/ 2147483646 h 404"/>
              <a:gd name="T4" fmla="*/ 0 w 361"/>
              <a:gd name="T5" fmla="*/ 2147483646 h 404"/>
              <a:gd name="T6" fmla="*/ 2147483646 w 361"/>
              <a:gd name="T7" fmla="*/ 0 h 404"/>
              <a:gd name="T8" fmla="*/ 2147483646 w 361"/>
              <a:gd name="T9" fmla="*/ 2147483646 h 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1"/>
              <a:gd name="T16" fmla="*/ 0 h 404"/>
              <a:gd name="T17" fmla="*/ 361 w 361"/>
              <a:gd name="T18" fmla="*/ 404 h 4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1" h="404">
                <a:moveTo>
                  <a:pt x="361" y="382"/>
                </a:moveTo>
                <a:lnTo>
                  <a:pt x="329" y="404"/>
                </a:lnTo>
                <a:lnTo>
                  <a:pt x="0" y="29"/>
                </a:lnTo>
                <a:lnTo>
                  <a:pt x="26" y="0"/>
                </a:lnTo>
                <a:lnTo>
                  <a:pt x="361" y="38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42" name="Freeform 120">
            <a:extLst>
              <a:ext uri="{FF2B5EF4-FFF2-40B4-BE49-F238E27FC236}">
                <a16:creationId xmlns:a16="http://schemas.microsoft.com/office/drawing/2014/main" id="{18A2E956-26C0-CFDD-924B-580B568072BF}"/>
              </a:ext>
            </a:extLst>
          </p:cNvPr>
          <p:cNvSpPr>
            <a:spLocks/>
          </p:cNvSpPr>
          <p:nvPr/>
        </p:nvSpPr>
        <p:spPr bwMode="auto">
          <a:xfrm>
            <a:off x="4718050" y="1612900"/>
            <a:ext cx="184150" cy="152400"/>
          </a:xfrm>
          <a:custGeom>
            <a:avLst/>
            <a:gdLst>
              <a:gd name="T0" fmla="*/ 2147483646 w 405"/>
              <a:gd name="T1" fmla="*/ 2147483646 h 334"/>
              <a:gd name="T2" fmla="*/ 2147483646 w 405"/>
              <a:gd name="T3" fmla="*/ 2147483646 h 334"/>
              <a:gd name="T4" fmla="*/ 0 w 405"/>
              <a:gd name="T5" fmla="*/ 0 h 334"/>
              <a:gd name="T6" fmla="*/ 2147483646 w 405"/>
              <a:gd name="T7" fmla="*/ 2147483646 h 334"/>
              <a:gd name="T8" fmla="*/ 0 60000 65536"/>
              <a:gd name="T9" fmla="*/ 0 60000 65536"/>
              <a:gd name="T10" fmla="*/ 0 60000 65536"/>
              <a:gd name="T11" fmla="*/ 0 60000 65536"/>
              <a:gd name="T12" fmla="*/ 0 w 405"/>
              <a:gd name="T13" fmla="*/ 0 h 334"/>
              <a:gd name="T14" fmla="*/ 405 w 405"/>
              <a:gd name="T15" fmla="*/ 334 h 3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5" h="334">
                <a:moveTo>
                  <a:pt x="405" y="305"/>
                </a:moveTo>
                <a:lnTo>
                  <a:pt x="379" y="334"/>
                </a:lnTo>
                <a:lnTo>
                  <a:pt x="0" y="0"/>
                </a:lnTo>
                <a:lnTo>
                  <a:pt x="405" y="305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43" name="Freeform 121">
            <a:extLst>
              <a:ext uri="{FF2B5EF4-FFF2-40B4-BE49-F238E27FC236}">
                <a16:creationId xmlns:a16="http://schemas.microsoft.com/office/drawing/2014/main" id="{774A6A64-FAD1-7C05-726F-3AF3D5E56981}"/>
              </a:ext>
            </a:extLst>
          </p:cNvPr>
          <p:cNvSpPr>
            <a:spLocks/>
          </p:cNvSpPr>
          <p:nvPr/>
        </p:nvSpPr>
        <p:spPr bwMode="auto">
          <a:xfrm>
            <a:off x="4708526" y="1612900"/>
            <a:ext cx="182563" cy="152400"/>
          </a:xfrm>
          <a:custGeom>
            <a:avLst/>
            <a:gdLst>
              <a:gd name="T0" fmla="*/ 2147483646 w 400"/>
              <a:gd name="T1" fmla="*/ 2147483646 h 334"/>
              <a:gd name="T2" fmla="*/ 1996630372 w 400"/>
              <a:gd name="T3" fmla="*/ 0 h 334"/>
              <a:gd name="T4" fmla="*/ 0 w 400"/>
              <a:gd name="T5" fmla="*/ 2147483646 h 334"/>
              <a:gd name="T6" fmla="*/ 2147483646 w 400"/>
              <a:gd name="T7" fmla="*/ 2147483646 h 334"/>
              <a:gd name="T8" fmla="*/ 0 60000 65536"/>
              <a:gd name="T9" fmla="*/ 0 60000 65536"/>
              <a:gd name="T10" fmla="*/ 0 60000 65536"/>
              <a:gd name="T11" fmla="*/ 0 60000 65536"/>
              <a:gd name="T12" fmla="*/ 0 w 400"/>
              <a:gd name="T13" fmla="*/ 0 h 334"/>
              <a:gd name="T14" fmla="*/ 400 w 400"/>
              <a:gd name="T15" fmla="*/ 334 h 3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0" h="334">
                <a:moveTo>
                  <a:pt x="400" y="334"/>
                </a:moveTo>
                <a:lnTo>
                  <a:pt x="21" y="0"/>
                </a:lnTo>
                <a:lnTo>
                  <a:pt x="0" y="34"/>
                </a:lnTo>
                <a:lnTo>
                  <a:pt x="400" y="334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44" name="Freeform 122">
            <a:extLst>
              <a:ext uri="{FF2B5EF4-FFF2-40B4-BE49-F238E27FC236}">
                <a16:creationId xmlns:a16="http://schemas.microsoft.com/office/drawing/2014/main" id="{62C66370-0077-62D3-3230-5495A438B9D7}"/>
              </a:ext>
            </a:extLst>
          </p:cNvPr>
          <p:cNvSpPr>
            <a:spLocks/>
          </p:cNvSpPr>
          <p:nvPr/>
        </p:nvSpPr>
        <p:spPr bwMode="auto">
          <a:xfrm>
            <a:off x="4708526" y="1612900"/>
            <a:ext cx="193675" cy="152400"/>
          </a:xfrm>
          <a:custGeom>
            <a:avLst/>
            <a:gdLst>
              <a:gd name="T0" fmla="*/ 2147483646 w 426"/>
              <a:gd name="T1" fmla="*/ 2147483646 h 334"/>
              <a:gd name="T2" fmla="*/ 2147483646 w 426"/>
              <a:gd name="T3" fmla="*/ 2147483646 h 334"/>
              <a:gd name="T4" fmla="*/ 0 w 426"/>
              <a:gd name="T5" fmla="*/ 2147483646 h 334"/>
              <a:gd name="T6" fmla="*/ 1973308202 w 426"/>
              <a:gd name="T7" fmla="*/ 0 h 334"/>
              <a:gd name="T8" fmla="*/ 2147483646 w 426"/>
              <a:gd name="T9" fmla="*/ 2147483646 h 3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6"/>
              <a:gd name="T16" fmla="*/ 0 h 334"/>
              <a:gd name="T17" fmla="*/ 426 w 426"/>
              <a:gd name="T18" fmla="*/ 334 h 3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6" h="334">
                <a:moveTo>
                  <a:pt x="426" y="305"/>
                </a:moveTo>
                <a:lnTo>
                  <a:pt x="400" y="334"/>
                </a:lnTo>
                <a:lnTo>
                  <a:pt x="0" y="34"/>
                </a:lnTo>
                <a:lnTo>
                  <a:pt x="21" y="0"/>
                </a:lnTo>
                <a:lnTo>
                  <a:pt x="426" y="305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45" name="Line 123">
            <a:extLst>
              <a:ext uri="{FF2B5EF4-FFF2-40B4-BE49-F238E27FC236}">
                <a16:creationId xmlns:a16="http://schemas.microsoft.com/office/drawing/2014/main" id="{ECC03700-876A-3FF7-399D-C96F0D6C15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43713" y="2573339"/>
            <a:ext cx="22272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46" name="Freeform 124">
            <a:extLst>
              <a:ext uri="{FF2B5EF4-FFF2-40B4-BE49-F238E27FC236}">
                <a16:creationId xmlns:a16="http://schemas.microsoft.com/office/drawing/2014/main" id="{313DAAFF-92D6-E2EB-A1A7-6D7A51FDDE20}"/>
              </a:ext>
            </a:extLst>
          </p:cNvPr>
          <p:cNvSpPr>
            <a:spLocks/>
          </p:cNvSpPr>
          <p:nvPr/>
        </p:nvSpPr>
        <p:spPr bwMode="auto">
          <a:xfrm>
            <a:off x="3565526" y="1993901"/>
            <a:ext cx="1147763" cy="15875"/>
          </a:xfrm>
          <a:custGeom>
            <a:avLst/>
            <a:gdLst>
              <a:gd name="T0" fmla="*/ 0 w 2520"/>
              <a:gd name="T1" fmla="*/ 0 h 39"/>
              <a:gd name="T2" fmla="*/ 0 w 2520"/>
              <a:gd name="T3" fmla="*/ 2147483646 h 39"/>
              <a:gd name="T4" fmla="*/ 2147483646 w 2520"/>
              <a:gd name="T5" fmla="*/ 0 h 39"/>
              <a:gd name="T6" fmla="*/ 0 w 2520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2520"/>
              <a:gd name="T13" fmla="*/ 0 h 39"/>
              <a:gd name="T14" fmla="*/ 2520 w 2520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0" h="39">
                <a:moveTo>
                  <a:pt x="0" y="0"/>
                </a:moveTo>
                <a:lnTo>
                  <a:pt x="0" y="39"/>
                </a:lnTo>
                <a:lnTo>
                  <a:pt x="25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47" name="Rectangle 125">
            <a:extLst>
              <a:ext uri="{FF2B5EF4-FFF2-40B4-BE49-F238E27FC236}">
                <a16:creationId xmlns:a16="http://schemas.microsoft.com/office/drawing/2014/main" id="{D8C5BC9A-D6FE-B860-9399-B0B1B7003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526" y="1993901"/>
            <a:ext cx="1147763" cy="158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2348" name="Freeform 126">
            <a:extLst>
              <a:ext uri="{FF2B5EF4-FFF2-40B4-BE49-F238E27FC236}">
                <a16:creationId xmlns:a16="http://schemas.microsoft.com/office/drawing/2014/main" id="{7278FE46-D266-A19D-EBD2-560B2D865ECE}"/>
              </a:ext>
            </a:extLst>
          </p:cNvPr>
          <p:cNvSpPr>
            <a:spLocks/>
          </p:cNvSpPr>
          <p:nvPr/>
        </p:nvSpPr>
        <p:spPr bwMode="auto">
          <a:xfrm>
            <a:off x="3376613" y="1612900"/>
            <a:ext cx="195262" cy="139700"/>
          </a:xfrm>
          <a:custGeom>
            <a:avLst/>
            <a:gdLst>
              <a:gd name="T0" fmla="*/ 2147483646 w 426"/>
              <a:gd name="T1" fmla="*/ 0 h 305"/>
              <a:gd name="T2" fmla="*/ 2147483646 w 426"/>
              <a:gd name="T3" fmla="*/ 2147483646 h 305"/>
              <a:gd name="T4" fmla="*/ 0 w 426"/>
              <a:gd name="T5" fmla="*/ 2147483646 h 305"/>
              <a:gd name="T6" fmla="*/ 2147483646 w 426"/>
              <a:gd name="T7" fmla="*/ 0 h 305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305"/>
              <a:gd name="T14" fmla="*/ 426 w 426"/>
              <a:gd name="T15" fmla="*/ 305 h 3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305">
                <a:moveTo>
                  <a:pt x="405" y="0"/>
                </a:moveTo>
                <a:lnTo>
                  <a:pt x="426" y="34"/>
                </a:lnTo>
                <a:lnTo>
                  <a:pt x="0" y="305"/>
                </a:lnTo>
                <a:lnTo>
                  <a:pt x="405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49" name="Freeform 127">
            <a:extLst>
              <a:ext uri="{FF2B5EF4-FFF2-40B4-BE49-F238E27FC236}">
                <a16:creationId xmlns:a16="http://schemas.microsoft.com/office/drawing/2014/main" id="{367E8B35-6871-E40C-0A28-89E1440C7680}"/>
              </a:ext>
            </a:extLst>
          </p:cNvPr>
          <p:cNvSpPr>
            <a:spLocks/>
          </p:cNvSpPr>
          <p:nvPr/>
        </p:nvSpPr>
        <p:spPr bwMode="auto">
          <a:xfrm>
            <a:off x="3376613" y="1630364"/>
            <a:ext cx="195262" cy="134937"/>
          </a:xfrm>
          <a:custGeom>
            <a:avLst/>
            <a:gdLst>
              <a:gd name="T0" fmla="*/ 2147483646 w 426"/>
              <a:gd name="T1" fmla="*/ 0 h 300"/>
              <a:gd name="T2" fmla="*/ 0 w 426"/>
              <a:gd name="T3" fmla="*/ 2147483646 h 300"/>
              <a:gd name="T4" fmla="*/ 2147483646 w 426"/>
              <a:gd name="T5" fmla="*/ 2147483646 h 300"/>
              <a:gd name="T6" fmla="*/ 2147483646 w 426"/>
              <a:gd name="T7" fmla="*/ 0 h 300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300"/>
              <a:gd name="T14" fmla="*/ 426 w 426"/>
              <a:gd name="T15" fmla="*/ 300 h 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300">
                <a:moveTo>
                  <a:pt x="426" y="0"/>
                </a:moveTo>
                <a:lnTo>
                  <a:pt x="0" y="271"/>
                </a:lnTo>
                <a:lnTo>
                  <a:pt x="27" y="300"/>
                </a:lnTo>
                <a:lnTo>
                  <a:pt x="426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50" name="Freeform 128">
            <a:extLst>
              <a:ext uri="{FF2B5EF4-FFF2-40B4-BE49-F238E27FC236}">
                <a16:creationId xmlns:a16="http://schemas.microsoft.com/office/drawing/2014/main" id="{10C7E500-EDDD-5CCA-EBAD-0BAFEE492A62}"/>
              </a:ext>
            </a:extLst>
          </p:cNvPr>
          <p:cNvSpPr>
            <a:spLocks/>
          </p:cNvSpPr>
          <p:nvPr/>
        </p:nvSpPr>
        <p:spPr bwMode="auto">
          <a:xfrm>
            <a:off x="3376613" y="1612900"/>
            <a:ext cx="195262" cy="152400"/>
          </a:xfrm>
          <a:custGeom>
            <a:avLst/>
            <a:gdLst>
              <a:gd name="T0" fmla="*/ 2147483646 w 426"/>
              <a:gd name="T1" fmla="*/ 0 h 334"/>
              <a:gd name="T2" fmla="*/ 2147483646 w 426"/>
              <a:gd name="T3" fmla="*/ 2147483646 h 334"/>
              <a:gd name="T4" fmla="*/ 2147483646 w 426"/>
              <a:gd name="T5" fmla="*/ 2147483646 h 334"/>
              <a:gd name="T6" fmla="*/ 0 w 426"/>
              <a:gd name="T7" fmla="*/ 2147483646 h 334"/>
              <a:gd name="T8" fmla="*/ 2147483646 w 426"/>
              <a:gd name="T9" fmla="*/ 0 h 3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6"/>
              <a:gd name="T16" fmla="*/ 0 h 334"/>
              <a:gd name="T17" fmla="*/ 426 w 426"/>
              <a:gd name="T18" fmla="*/ 334 h 3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6" h="334">
                <a:moveTo>
                  <a:pt x="405" y="0"/>
                </a:moveTo>
                <a:lnTo>
                  <a:pt x="426" y="34"/>
                </a:lnTo>
                <a:lnTo>
                  <a:pt x="27" y="334"/>
                </a:lnTo>
                <a:lnTo>
                  <a:pt x="0" y="305"/>
                </a:lnTo>
                <a:lnTo>
                  <a:pt x="405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51" name="Freeform 129">
            <a:extLst>
              <a:ext uri="{FF2B5EF4-FFF2-40B4-BE49-F238E27FC236}">
                <a16:creationId xmlns:a16="http://schemas.microsoft.com/office/drawing/2014/main" id="{0E9531F2-ED7F-BA4E-74A8-9FA58E895A6E}"/>
              </a:ext>
            </a:extLst>
          </p:cNvPr>
          <p:cNvSpPr>
            <a:spLocks/>
          </p:cNvSpPr>
          <p:nvPr/>
        </p:nvSpPr>
        <p:spPr bwMode="auto">
          <a:xfrm>
            <a:off x="3224213" y="1752600"/>
            <a:ext cx="163512" cy="173038"/>
          </a:xfrm>
          <a:custGeom>
            <a:avLst/>
            <a:gdLst>
              <a:gd name="T0" fmla="*/ 2147483646 w 361"/>
              <a:gd name="T1" fmla="*/ 0 h 382"/>
              <a:gd name="T2" fmla="*/ 2147483646 w 361"/>
              <a:gd name="T3" fmla="*/ 2147483646 h 382"/>
              <a:gd name="T4" fmla="*/ 0 w 361"/>
              <a:gd name="T5" fmla="*/ 2147483646 h 382"/>
              <a:gd name="T6" fmla="*/ 2147483646 w 361"/>
              <a:gd name="T7" fmla="*/ 0 h 382"/>
              <a:gd name="T8" fmla="*/ 0 60000 65536"/>
              <a:gd name="T9" fmla="*/ 0 60000 65536"/>
              <a:gd name="T10" fmla="*/ 0 60000 65536"/>
              <a:gd name="T11" fmla="*/ 0 60000 65536"/>
              <a:gd name="T12" fmla="*/ 0 w 361"/>
              <a:gd name="T13" fmla="*/ 0 h 382"/>
              <a:gd name="T14" fmla="*/ 361 w 361"/>
              <a:gd name="T15" fmla="*/ 382 h 3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" h="382">
                <a:moveTo>
                  <a:pt x="334" y="0"/>
                </a:moveTo>
                <a:lnTo>
                  <a:pt x="361" y="29"/>
                </a:lnTo>
                <a:lnTo>
                  <a:pt x="0" y="382"/>
                </a:lnTo>
                <a:lnTo>
                  <a:pt x="334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52" name="Freeform 130">
            <a:extLst>
              <a:ext uri="{FF2B5EF4-FFF2-40B4-BE49-F238E27FC236}">
                <a16:creationId xmlns:a16="http://schemas.microsoft.com/office/drawing/2014/main" id="{9BCFF3ED-7953-94B1-2565-6A82072BE981}"/>
              </a:ext>
            </a:extLst>
          </p:cNvPr>
          <p:cNvSpPr>
            <a:spLocks/>
          </p:cNvSpPr>
          <p:nvPr/>
        </p:nvSpPr>
        <p:spPr bwMode="auto">
          <a:xfrm>
            <a:off x="3224213" y="1765301"/>
            <a:ext cx="163512" cy="168275"/>
          </a:xfrm>
          <a:custGeom>
            <a:avLst/>
            <a:gdLst>
              <a:gd name="T0" fmla="*/ 2147483646 w 361"/>
              <a:gd name="T1" fmla="*/ 0 h 375"/>
              <a:gd name="T2" fmla="*/ 0 w 361"/>
              <a:gd name="T3" fmla="*/ 2147483646 h 375"/>
              <a:gd name="T4" fmla="*/ 2147483646 w 361"/>
              <a:gd name="T5" fmla="*/ 2147483646 h 375"/>
              <a:gd name="T6" fmla="*/ 2147483646 w 361"/>
              <a:gd name="T7" fmla="*/ 0 h 375"/>
              <a:gd name="T8" fmla="*/ 0 60000 65536"/>
              <a:gd name="T9" fmla="*/ 0 60000 65536"/>
              <a:gd name="T10" fmla="*/ 0 60000 65536"/>
              <a:gd name="T11" fmla="*/ 0 60000 65536"/>
              <a:gd name="T12" fmla="*/ 0 w 361"/>
              <a:gd name="T13" fmla="*/ 0 h 375"/>
              <a:gd name="T14" fmla="*/ 361 w 361"/>
              <a:gd name="T15" fmla="*/ 375 h 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" h="375">
                <a:moveTo>
                  <a:pt x="361" y="0"/>
                </a:moveTo>
                <a:lnTo>
                  <a:pt x="0" y="353"/>
                </a:lnTo>
                <a:lnTo>
                  <a:pt x="32" y="375"/>
                </a:lnTo>
                <a:lnTo>
                  <a:pt x="361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53" name="Freeform 131">
            <a:extLst>
              <a:ext uri="{FF2B5EF4-FFF2-40B4-BE49-F238E27FC236}">
                <a16:creationId xmlns:a16="http://schemas.microsoft.com/office/drawing/2014/main" id="{4410EEF1-9654-BFFB-7076-D783E9B15ED8}"/>
              </a:ext>
            </a:extLst>
          </p:cNvPr>
          <p:cNvSpPr>
            <a:spLocks/>
          </p:cNvSpPr>
          <p:nvPr/>
        </p:nvSpPr>
        <p:spPr bwMode="auto">
          <a:xfrm>
            <a:off x="3224213" y="1752601"/>
            <a:ext cx="163512" cy="180975"/>
          </a:xfrm>
          <a:custGeom>
            <a:avLst/>
            <a:gdLst>
              <a:gd name="T0" fmla="*/ 2147483646 w 361"/>
              <a:gd name="T1" fmla="*/ 0 h 404"/>
              <a:gd name="T2" fmla="*/ 2147483646 w 361"/>
              <a:gd name="T3" fmla="*/ 2147483646 h 404"/>
              <a:gd name="T4" fmla="*/ 2147483646 w 361"/>
              <a:gd name="T5" fmla="*/ 2147483646 h 404"/>
              <a:gd name="T6" fmla="*/ 0 w 361"/>
              <a:gd name="T7" fmla="*/ 2147483646 h 404"/>
              <a:gd name="T8" fmla="*/ 2147483646 w 361"/>
              <a:gd name="T9" fmla="*/ 0 h 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1"/>
              <a:gd name="T16" fmla="*/ 0 h 404"/>
              <a:gd name="T17" fmla="*/ 361 w 361"/>
              <a:gd name="T18" fmla="*/ 404 h 4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1" h="404">
                <a:moveTo>
                  <a:pt x="334" y="0"/>
                </a:moveTo>
                <a:lnTo>
                  <a:pt x="361" y="29"/>
                </a:lnTo>
                <a:lnTo>
                  <a:pt x="32" y="404"/>
                </a:lnTo>
                <a:lnTo>
                  <a:pt x="0" y="382"/>
                </a:lnTo>
                <a:lnTo>
                  <a:pt x="33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54" name="Freeform 132">
            <a:extLst>
              <a:ext uri="{FF2B5EF4-FFF2-40B4-BE49-F238E27FC236}">
                <a16:creationId xmlns:a16="http://schemas.microsoft.com/office/drawing/2014/main" id="{8E066D8D-464F-792F-46EC-69D801562739}"/>
              </a:ext>
            </a:extLst>
          </p:cNvPr>
          <p:cNvSpPr>
            <a:spLocks/>
          </p:cNvSpPr>
          <p:nvPr/>
        </p:nvSpPr>
        <p:spPr bwMode="auto">
          <a:xfrm>
            <a:off x="3109914" y="1925639"/>
            <a:ext cx="128587" cy="198437"/>
          </a:xfrm>
          <a:custGeom>
            <a:avLst/>
            <a:gdLst>
              <a:gd name="T0" fmla="*/ 2147483646 w 282"/>
              <a:gd name="T1" fmla="*/ 0 h 441"/>
              <a:gd name="T2" fmla="*/ 2147483646 w 282"/>
              <a:gd name="T3" fmla="*/ 2004285245 h 441"/>
              <a:gd name="T4" fmla="*/ 0 w 282"/>
              <a:gd name="T5" fmla="*/ 2147483646 h 441"/>
              <a:gd name="T6" fmla="*/ 2147483646 w 282"/>
              <a:gd name="T7" fmla="*/ 0 h 441"/>
              <a:gd name="T8" fmla="*/ 0 60000 65536"/>
              <a:gd name="T9" fmla="*/ 0 60000 65536"/>
              <a:gd name="T10" fmla="*/ 0 60000 65536"/>
              <a:gd name="T11" fmla="*/ 0 60000 65536"/>
              <a:gd name="T12" fmla="*/ 0 w 282"/>
              <a:gd name="T13" fmla="*/ 0 h 441"/>
              <a:gd name="T14" fmla="*/ 282 w 282"/>
              <a:gd name="T15" fmla="*/ 441 h 4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2" h="441">
                <a:moveTo>
                  <a:pt x="250" y="0"/>
                </a:moveTo>
                <a:lnTo>
                  <a:pt x="282" y="22"/>
                </a:lnTo>
                <a:lnTo>
                  <a:pt x="0" y="441"/>
                </a:lnTo>
                <a:lnTo>
                  <a:pt x="250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55" name="Freeform 133">
            <a:extLst>
              <a:ext uri="{FF2B5EF4-FFF2-40B4-BE49-F238E27FC236}">
                <a16:creationId xmlns:a16="http://schemas.microsoft.com/office/drawing/2014/main" id="{C6271537-9014-6AD8-1DA5-31E8421AE897}"/>
              </a:ext>
            </a:extLst>
          </p:cNvPr>
          <p:cNvSpPr>
            <a:spLocks/>
          </p:cNvSpPr>
          <p:nvPr/>
        </p:nvSpPr>
        <p:spPr bwMode="auto">
          <a:xfrm>
            <a:off x="3109914" y="1933575"/>
            <a:ext cx="128587" cy="198438"/>
          </a:xfrm>
          <a:custGeom>
            <a:avLst/>
            <a:gdLst>
              <a:gd name="T0" fmla="*/ 2147483646 w 282"/>
              <a:gd name="T1" fmla="*/ 0 h 435"/>
              <a:gd name="T2" fmla="*/ 0 w 282"/>
              <a:gd name="T3" fmla="*/ 2147483646 h 435"/>
              <a:gd name="T4" fmla="*/ 2147483646 w 282"/>
              <a:gd name="T5" fmla="*/ 2147483646 h 435"/>
              <a:gd name="T6" fmla="*/ 2147483646 w 282"/>
              <a:gd name="T7" fmla="*/ 0 h 435"/>
              <a:gd name="T8" fmla="*/ 0 60000 65536"/>
              <a:gd name="T9" fmla="*/ 0 60000 65536"/>
              <a:gd name="T10" fmla="*/ 0 60000 65536"/>
              <a:gd name="T11" fmla="*/ 0 60000 65536"/>
              <a:gd name="T12" fmla="*/ 0 w 282"/>
              <a:gd name="T13" fmla="*/ 0 h 435"/>
              <a:gd name="T14" fmla="*/ 282 w 282"/>
              <a:gd name="T15" fmla="*/ 435 h 4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2" h="435">
                <a:moveTo>
                  <a:pt x="282" y="0"/>
                </a:moveTo>
                <a:lnTo>
                  <a:pt x="0" y="419"/>
                </a:lnTo>
                <a:lnTo>
                  <a:pt x="36" y="435"/>
                </a:lnTo>
                <a:lnTo>
                  <a:pt x="282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56" name="Freeform 134">
            <a:extLst>
              <a:ext uri="{FF2B5EF4-FFF2-40B4-BE49-F238E27FC236}">
                <a16:creationId xmlns:a16="http://schemas.microsoft.com/office/drawing/2014/main" id="{A1513AFA-985F-A521-28CC-617BEF891D4D}"/>
              </a:ext>
            </a:extLst>
          </p:cNvPr>
          <p:cNvSpPr>
            <a:spLocks/>
          </p:cNvSpPr>
          <p:nvPr/>
        </p:nvSpPr>
        <p:spPr bwMode="auto">
          <a:xfrm>
            <a:off x="3109914" y="1925639"/>
            <a:ext cx="128587" cy="206375"/>
          </a:xfrm>
          <a:custGeom>
            <a:avLst/>
            <a:gdLst>
              <a:gd name="T0" fmla="*/ 2147483646 w 282"/>
              <a:gd name="T1" fmla="*/ 0 h 457"/>
              <a:gd name="T2" fmla="*/ 2147483646 w 282"/>
              <a:gd name="T3" fmla="*/ 2026047952 h 457"/>
              <a:gd name="T4" fmla="*/ 2147483646 w 282"/>
              <a:gd name="T5" fmla="*/ 2147483646 h 457"/>
              <a:gd name="T6" fmla="*/ 0 w 282"/>
              <a:gd name="T7" fmla="*/ 2147483646 h 457"/>
              <a:gd name="T8" fmla="*/ 2147483646 w 282"/>
              <a:gd name="T9" fmla="*/ 0 h 4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2"/>
              <a:gd name="T16" fmla="*/ 0 h 457"/>
              <a:gd name="T17" fmla="*/ 282 w 282"/>
              <a:gd name="T18" fmla="*/ 457 h 4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2" h="457">
                <a:moveTo>
                  <a:pt x="250" y="0"/>
                </a:moveTo>
                <a:lnTo>
                  <a:pt x="282" y="22"/>
                </a:lnTo>
                <a:lnTo>
                  <a:pt x="36" y="457"/>
                </a:lnTo>
                <a:lnTo>
                  <a:pt x="0" y="441"/>
                </a:lnTo>
                <a:lnTo>
                  <a:pt x="25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57" name="Freeform 135">
            <a:extLst>
              <a:ext uri="{FF2B5EF4-FFF2-40B4-BE49-F238E27FC236}">
                <a16:creationId xmlns:a16="http://schemas.microsoft.com/office/drawing/2014/main" id="{078E8746-4F98-D817-A9A4-885AA904AF49}"/>
              </a:ext>
            </a:extLst>
          </p:cNvPr>
          <p:cNvSpPr>
            <a:spLocks/>
          </p:cNvSpPr>
          <p:nvPr/>
        </p:nvSpPr>
        <p:spPr bwMode="auto">
          <a:xfrm>
            <a:off x="3041650" y="2124076"/>
            <a:ext cx="84138" cy="220663"/>
          </a:xfrm>
          <a:custGeom>
            <a:avLst/>
            <a:gdLst>
              <a:gd name="T0" fmla="*/ 2147483646 w 190"/>
              <a:gd name="T1" fmla="*/ 0 h 483"/>
              <a:gd name="T2" fmla="*/ 2147483646 w 190"/>
              <a:gd name="T3" fmla="*/ 1525745760 h 483"/>
              <a:gd name="T4" fmla="*/ 0 w 190"/>
              <a:gd name="T5" fmla="*/ 2147483646 h 483"/>
              <a:gd name="T6" fmla="*/ 2147483646 w 190"/>
              <a:gd name="T7" fmla="*/ 0 h 483"/>
              <a:gd name="T8" fmla="*/ 0 60000 65536"/>
              <a:gd name="T9" fmla="*/ 0 60000 65536"/>
              <a:gd name="T10" fmla="*/ 0 60000 65536"/>
              <a:gd name="T11" fmla="*/ 0 60000 65536"/>
              <a:gd name="T12" fmla="*/ 0 w 190"/>
              <a:gd name="T13" fmla="*/ 0 h 483"/>
              <a:gd name="T14" fmla="*/ 190 w 190"/>
              <a:gd name="T15" fmla="*/ 483 h 4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" h="483">
                <a:moveTo>
                  <a:pt x="154" y="0"/>
                </a:moveTo>
                <a:lnTo>
                  <a:pt x="190" y="16"/>
                </a:lnTo>
                <a:lnTo>
                  <a:pt x="0" y="483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58" name="Freeform 136">
            <a:extLst>
              <a:ext uri="{FF2B5EF4-FFF2-40B4-BE49-F238E27FC236}">
                <a16:creationId xmlns:a16="http://schemas.microsoft.com/office/drawing/2014/main" id="{0D947B55-FEF9-9B96-CC78-D1E9D051D2BC}"/>
              </a:ext>
            </a:extLst>
          </p:cNvPr>
          <p:cNvSpPr>
            <a:spLocks/>
          </p:cNvSpPr>
          <p:nvPr/>
        </p:nvSpPr>
        <p:spPr bwMode="auto">
          <a:xfrm>
            <a:off x="3041650" y="2132013"/>
            <a:ext cx="84138" cy="215900"/>
          </a:xfrm>
          <a:custGeom>
            <a:avLst/>
            <a:gdLst>
              <a:gd name="T0" fmla="*/ 2147483646 w 190"/>
              <a:gd name="T1" fmla="*/ 0 h 475"/>
              <a:gd name="T2" fmla="*/ 0 w 190"/>
              <a:gd name="T3" fmla="*/ 2147483646 h 475"/>
              <a:gd name="T4" fmla="*/ 2147483646 w 190"/>
              <a:gd name="T5" fmla="*/ 2147483646 h 475"/>
              <a:gd name="T6" fmla="*/ 2147483646 w 190"/>
              <a:gd name="T7" fmla="*/ 0 h 475"/>
              <a:gd name="T8" fmla="*/ 0 60000 65536"/>
              <a:gd name="T9" fmla="*/ 0 60000 65536"/>
              <a:gd name="T10" fmla="*/ 0 60000 65536"/>
              <a:gd name="T11" fmla="*/ 0 60000 65536"/>
              <a:gd name="T12" fmla="*/ 0 w 190"/>
              <a:gd name="T13" fmla="*/ 0 h 475"/>
              <a:gd name="T14" fmla="*/ 190 w 190"/>
              <a:gd name="T15" fmla="*/ 475 h 4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" h="475">
                <a:moveTo>
                  <a:pt x="190" y="0"/>
                </a:moveTo>
                <a:lnTo>
                  <a:pt x="0" y="467"/>
                </a:lnTo>
                <a:lnTo>
                  <a:pt x="39" y="475"/>
                </a:lnTo>
                <a:lnTo>
                  <a:pt x="190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59" name="Freeform 137">
            <a:extLst>
              <a:ext uri="{FF2B5EF4-FFF2-40B4-BE49-F238E27FC236}">
                <a16:creationId xmlns:a16="http://schemas.microsoft.com/office/drawing/2014/main" id="{1839EDB6-EBAA-6EDF-9E38-6980D7A04C68}"/>
              </a:ext>
            </a:extLst>
          </p:cNvPr>
          <p:cNvSpPr>
            <a:spLocks/>
          </p:cNvSpPr>
          <p:nvPr/>
        </p:nvSpPr>
        <p:spPr bwMode="auto">
          <a:xfrm>
            <a:off x="3041650" y="2124075"/>
            <a:ext cx="84138" cy="223838"/>
          </a:xfrm>
          <a:custGeom>
            <a:avLst/>
            <a:gdLst>
              <a:gd name="T0" fmla="*/ 2147483646 w 190"/>
              <a:gd name="T1" fmla="*/ 0 h 491"/>
              <a:gd name="T2" fmla="*/ 2147483646 w 190"/>
              <a:gd name="T3" fmla="*/ 1515899318 h 491"/>
              <a:gd name="T4" fmla="*/ 2147483646 w 190"/>
              <a:gd name="T5" fmla="*/ 2147483646 h 491"/>
              <a:gd name="T6" fmla="*/ 0 w 190"/>
              <a:gd name="T7" fmla="*/ 2147483646 h 491"/>
              <a:gd name="T8" fmla="*/ 2147483646 w 190"/>
              <a:gd name="T9" fmla="*/ 0 h 4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0"/>
              <a:gd name="T16" fmla="*/ 0 h 491"/>
              <a:gd name="T17" fmla="*/ 190 w 190"/>
              <a:gd name="T18" fmla="*/ 491 h 4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0" h="491">
                <a:moveTo>
                  <a:pt x="154" y="0"/>
                </a:moveTo>
                <a:lnTo>
                  <a:pt x="190" y="16"/>
                </a:lnTo>
                <a:lnTo>
                  <a:pt x="39" y="491"/>
                </a:lnTo>
                <a:lnTo>
                  <a:pt x="0" y="483"/>
                </a:lnTo>
                <a:lnTo>
                  <a:pt x="15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60" name="Freeform 138">
            <a:extLst>
              <a:ext uri="{FF2B5EF4-FFF2-40B4-BE49-F238E27FC236}">
                <a16:creationId xmlns:a16="http://schemas.microsoft.com/office/drawing/2014/main" id="{67028358-2402-9DE3-57B7-5A3DC8859430}"/>
              </a:ext>
            </a:extLst>
          </p:cNvPr>
          <p:cNvSpPr>
            <a:spLocks/>
          </p:cNvSpPr>
          <p:nvPr/>
        </p:nvSpPr>
        <p:spPr bwMode="auto">
          <a:xfrm>
            <a:off x="3016251" y="2344738"/>
            <a:ext cx="41275" cy="228600"/>
          </a:xfrm>
          <a:custGeom>
            <a:avLst/>
            <a:gdLst>
              <a:gd name="T0" fmla="*/ 2147483646 w 91"/>
              <a:gd name="T1" fmla="*/ 0 h 505"/>
              <a:gd name="T2" fmla="*/ 2147483646 w 91"/>
              <a:gd name="T3" fmla="*/ 741990333 h 505"/>
              <a:gd name="T4" fmla="*/ 0 w 91"/>
              <a:gd name="T5" fmla="*/ 2147483646 h 505"/>
              <a:gd name="T6" fmla="*/ 2147483646 w 91"/>
              <a:gd name="T7" fmla="*/ 0 h 505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505"/>
              <a:gd name="T14" fmla="*/ 91 w 91"/>
              <a:gd name="T15" fmla="*/ 505 h 5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505">
                <a:moveTo>
                  <a:pt x="52" y="0"/>
                </a:moveTo>
                <a:lnTo>
                  <a:pt x="91" y="8"/>
                </a:lnTo>
                <a:lnTo>
                  <a:pt x="0" y="505"/>
                </a:lnTo>
                <a:lnTo>
                  <a:pt x="52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61" name="Freeform 139">
            <a:extLst>
              <a:ext uri="{FF2B5EF4-FFF2-40B4-BE49-F238E27FC236}">
                <a16:creationId xmlns:a16="http://schemas.microsoft.com/office/drawing/2014/main" id="{6C2CDD4D-355D-07B0-0AC9-F9D2AE66EE8E}"/>
              </a:ext>
            </a:extLst>
          </p:cNvPr>
          <p:cNvSpPr>
            <a:spLocks/>
          </p:cNvSpPr>
          <p:nvPr/>
        </p:nvSpPr>
        <p:spPr bwMode="auto">
          <a:xfrm>
            <a:off x="3016251" y="2347914"/>
            <a:ext cx="41275" cy="225425"/>
          </a:xfrm>
          <a:custGeom>
            <a:avLst/>
            <a:gdLst>
              <a:gd name="T0" fmla="*/ 2147483646 w 91"/>
              <a:gd name="T1" fmla="*/ 0 h 497"/>
              <a:gd name="T2" fmla="*/ 0 w 91"/>
              <a:gd name="T3" fmla="*/ 2147483646 h 497"/>
              <a:gd name="T4" fmla="*/ 2147483646 w 91"/>
              <a:gd name="T5" fmla="*/ 2147483646 h 497"/>
              <a:gd name="T6" fmla="*/ 2147483646 w 91"/>
              <a:gd name="T7" fmla="*/ 0 h 497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497"/>
              <a:gd name="T14" fmla="*/ 91 w 91"/>
              <a:gd name="T15" fmla="*/ 497 h 4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497">
                <a:moveTo>
                  <a:pt x="91" y="0"/>
                </a:moveTo>
                <a:lnTo>
                  <a:pt x="0" y="497"/>
                </a:lnTo>
                <a:lnTo>
                  <a:pt x="39" y="497"/>
                </a:lnTo>
                <a:lnTo>
                  <a:pt x="91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62" name="Freeform 140">
            <a:extLst>
              <a:ext uri="{FF2B5EF4-FFF2-40B4-BE49-F238E27FC236}">
                <a16:creationId xmlns:a16="http://schemas.microsoft.com/office/drawing/2014/main" id="{5B16B185-3E0A-9C3C-41E8-B90EB5FBD1F0}"/>
              </a:ext>
            </a:extLst>
          </p:cNvPr>
          <p:cNvSpPr>
            <a:spLocks/>
          </p:cNvSpPr>
          <p:nvPr/>
        </p:nvSpPr>
        <p:spPr bwMode="auto">
          <a:xfrm>
            <a:off x="3016251" y="2344738"/>
            <a:ext cx="41275" cy="228600"/>
          </a:xfrm>
          <a:custGeom>
            <a:avLst/>
            <a:gdLst>
              <a:gd name="T0" fmla="*/ 2147483646 w 91"/>
              <a:gd name="T1" fmla="*/ 0 h 505"/>
              <a:gd name="T2" fmla="*/ 2147483646 w 91"/>
              <a:gd name="T3" fmla="*/ 741990333 h 505"/>
              <a:gd name="T4" fmla="*/ 2147483646 w 91"/>
              <a:gd name="T5" fmla="*/ 2147483646 h 505"/>
              <a:gd name="T6" fmla="*/ 0 w 91"/>
              <a:gd name="T7" fmla="*/ 2147483646 h 505"/>
              <a:gd name="T8" fmla="*/ 2147483646 w 91"/>
              <a:gd name="T9" fmla="*/ 0 h 5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505"/>
              <a:gd name="T17" fmla="*/ 91 w 91"/>
              <a:gd name="T18" fmla="*/ 505 h 5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505">
                <a:moveTo>
                  <a:pt x="52" y="0"/>
                </a:moveTo>
                <a:lnTo>
                  <a:pt x="91" y="8"/>
                </a:lnTo>
                <a:lnTo>
                  <a:pt x="39" y="505"/>
                </a:lnTo>
                <a:lnTo>
                  <a:pt x="0" y="505"/>
                </a:lnTo>
                <a:lnTo>
                  <a:pt x="52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63" name="Freeform 141">
            <a:extLst>
              <a:ext uri="{FF2B5EF4-FFF2-40B4-BE49-F238E27FC236}">
                <a16:creationId xmlns:a16="http://schemas.microsoft.com/office/drawing/2014/main" id="{14C75E9E-1B1A-60B3-C45B-388AABF8B2E5}"/>
              </a:ext>
            </a:extLst>
          </p:cNvPr>
          <p:cNvSpPr>
            <a:spLocks/>
          </p:cNvSpPr>
          <p:nvPr/>
        </p:nvSpPr>
        <p:spPr bwMode="auto">
          <a:xfrm>
            <a:off x="3557589" y="1620838"/>
            <a:ext cx="15875" cy="381000"/>
          </a:xfrm>
          <a:custGeom>
            <a:avLst/>
            <a:gdLst>
              <a:gd name="T0" fmla="*/ 2147483646 w 39"/>
              <a:gd name="T1" fmla="*/ 0 h 839"/>
              <a:gd name="T2" fmla="*/ 0 w 39"/>
              <a:gd name="T3" fmla="*/ 0 h 839"/>
              <a:gd name="T4" fmla="*/ 2147483646 w 39"/>
              <a:gd name="T5" fmla="*/ 2147483646 h 839"/>
              <a:gd name="T6" fmla="*/ 2147483646 w 39"/>
              <a:gd name="T7" fmla="*/ 0 h 839"/>
              <a:gd name="T8" fmla="*/ 0 60000 65536"/>
              <a:gd name="T9" fmla="*/ 0 60000 65536"/>
              <a:gd name="T10" fmla="*/ 0 60000 65536"/>
              <a:gd name="T11" fmla="*/ 0 60000 65536"/>
              <a:gd name="T12" fmla="*/ 0 w 39"/>
              <a:gd name="T13" fmla="*/ 0 h 839"/>
              <a:gd name="T14" fmla="*/ 39 w 39"/>
              <a:gd name="T15" fmla="*/ 839 h 8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" h="839">
                <a:moveTo>
                  <a:pt x="39" y="0"/>
                </a:moveTo>
                <a:lnTo>
                  <a:pt x="0" y="0"/>
                </a:lnTo>
                <a:lnTo>
                  <a:pt x="39" y="839"/>
                </a:lnTo>
                <a:lnTo>
                  <a:pt x="39" y="0"/>
                </a:lnTo>
                <a:close/>
              </a:path>
            </a:pathLst>
          </a:custGeom>
          <a:solidFill>
            <a:srgbClr val="FF00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64" name="Rectangle 142">
            <a:extLst>
              <a:ext uri="{FF2B5EF4-FFF2-40B4-BE49-F238E27FC236}">
                <a16:creationId xmlns:a16="http://schemas.microsoft.com/office/drawing/2014/main" id="{4005042F-EF1D-E3BE-27A6-EA589A756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589" y="1620838"/>
            <a:ext cx="15875" cy="3810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2365" name="Rectangle 143">
            <a:extLst>
              <a:ext uri="{FF2B5EF4-FFF2-40B4-BE49-F238E27FC236}">
                <a16:creationId xmlns:a16="http://schemas.microsoft.com/office/drawing/2014/main" id="{16DBE911-1E1A-1949-7145-CD0D532D2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826" y="1608138"/>
            <a:ext cx="15875" cy="3810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2366" name="Freeform 144">
            <a:extLst>
              <a:ext uri="{FF2B5EF4-FFF2-40B4-BE49-F238E27FC236}">
                <a16:creationId xmlns:a16="http://schemas.microsoft.com/office/drawing/2014/main" id="{8C977FF0-654E-BD49-357D-5EBBECF82E5B}"/>
              </a:ext>
            </a:extLst>
          </p:cNvPr>
          <p:cNvSpPr>
            <a:spLocks/>
          </p:cNvSpPr>
          <p:nvPr/>
        </p:nvSpPr>
        <p:spPr bwMode="auto">
          <a:xfrm>
            <a:off x="7959725" y="1463676"/>
            <a:ext cx="1111250" cy="1109663"/>
          </a:xfrm>
          <a:custGeom>
            <a:avLst/>
            <a:gdLst>
              <a:gd name="T0" fmla="*/ 2147483646 w 2446"/>
              <a:gd name="T1" fmla="*/ 2147483646 h 2448"/>
              <a:gd name="T2" fmla="*/ 2147483646 w 2446"/>
              <a:gd name="T3" fmla="*/ 2147483646 h 2448"/>
              <a:gd name="T4" fmla="*/ 2147483646 w 2446"/>
              <a:gd name="T5" fmla="*/ 2147483646 h 2448"/>
              <a:gd name="T6" fmla="*/ 2147483646 w 2446"/>
              <a:gd name="T7" fmla="*/ 2147483646 h 2448"/>
              <a:gd name="T8" fmla="*/ 2147483646 w 2446"/>
              <a:gd name="T9" fmla="*/ 2147483646 h 2448"/>
              <a:gd name="T10" fmla="*/ 2147483646 w 2446"/>
              <a:gd name="T11" fmla="*/ 2147483646 h 2448"/>
              <a:gd name="T12" fmla="*/ 2147483646 w 2446"/>
              <a:gd name="T13" fmla="*/ 2147483646 h 2448"/>
              <a:gd name="T14" fmla="*/ 0 w 2446"/>
              <a:gd name="T15" fmla="*/ 0 h 24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46"/>
              <a:gd name="T25" fmla="*/ 0 h 2448"/>
              <a:gd name="T26" fmla="*/ 2446 w 2446"/>
              <a:gd name="T27" fmla="*/ 2448 h 24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46" h="2448">
                <a:moveTo>
                  <a:pt x="2446" y="2448"/>
                </a:moveTo>
                <a:lnTo>
                  <a:pt x="2384" y="1903"/>
                </a:lnTo>
                <a:lnTo>
                  <a:pt x="2204" y="1385"/>
                </a:lnTo>
                <a:lnTo>
                  <a:pt x="1912" y="921"/>
                </a:lnTo>
                <a:lnTo>
                  <a:pt x="1526" y="534"/>
                </a:lnTo>
                <a:lnTo>
                  <a:pt x="1062" y="242"/>
                </a:lnTo>
                <a:lnTo>
                  <a:pt x="544" y="6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67" name="Freeform 145">
            <a:extLst>
              <a:ext uri="{FF2B5EF4-FFF2-40B4-BE49-F238E27FC236}">
                <a16:creationId xmlns:a16="http://schemas.microsoft.com/office/drawing/2014/main" id="{11B65EDC-D633-6268-2EA4-CD477A210075}"/>
              </a:ext>
            </a:extLst>
          </p:cNvPr>
          <p:cNvSpPr>
            <a:spLocks/>
          </p:cNvSpPr>
          <p:nvPr/>
        </p:nvSpPr>
        <p:spPr bwMode="auto">
          <a:xfrm>
            <a:off x="6843713" y="1463676"/>
            <a:ext cx="1116012" cy="1109663"/>
          </a:xfrm>
          <a:custGeom>
            <a:avLst/>
            <a:gdLst>
              <a:gd name="T0" fmla="*/ 2147483646 w 2445"/>
              <a:gd name="T1" fmla="*/ 0 h 2448"/>
              <a:gd name="T2" fmla="*/ 2147483646 w 2445"/>
              <a:gd name="T3" fmla="*/ 2147483646 h 2448"/>
              <a:gd name="T4" fmla="*/ 2147483646 w 2445"/>
              <a:gd name="T5" fmla="*/ 2147483646 h 2448"/>
              <a:gd name="T6" fmla="*/ 2147483646 w 2445"/>
              <a:gd name="T7" fmla="*/ 2147483646 h 2448"/>
              <a:gd name="T8" fmla="*/ 2147483646 w 2445"/>
              <a:gd name="T9" fmla="*/ 2147483646 h 2448"/>
              <a:gd name="T10" fmla="*/ 2147483646 w 2445"/>
              <a:gd name="T11" fmla="*/ 2147483646 h 2448"/>
              <a:gd name="T12" fmla="*/ 2147483646 w 2445"/>
              <a:gd name="T13" fmla="*/ 2147483646 h 2448"/>
              <a:gd name="T14" fmla="*/ 0 w 2445"/>
              <a:gd name="T15" fmla="*/ 2147483646 h 24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45"/>
              <a:gd name="T25" fmla="*/ 0 h 2448"/>
              <a:gd name="T26" fmla="*/ 2445 w 2445"/>
              <a:gd name="T27" fmla="*/ 2448 h 24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45" h="2448">
                <a:moveTo>
                  <a:pt x="2445" y="0"/>
                </a:moveTo>
                <a:lnTo>
                  <a:pt x="1901" y="61"/>
                </a:lnTo>
                <a:lnTo>
                  <a:pt x="1384" y="242"/>
                </a:lnTo>
                <a:lnTo>
                  <a:pt x="920" y="534"/>
                </a:lnTo>
                <a:lnTo>
                  <a:pt x="534" y="921"/>
                </a:lnTo>
                <a:lnTo>
                  <a:pt x="242" y="1385"/>
                </a:lnTo>
                <a:lnTo>
                  <a:pt x="60" y="1903"/>
                </a:lnTo>
                <a:lnTo>
                  <a:pt x="0" y="2448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68" name="Line 146">
            <a:extLst>
              <a:ext uri="{FF2B5EF4-FFF2-40B4-BE49-F238E27FC236}">
                <a16:creationId xmlns:a16="http://schemas.microsoft.com/office/drawing/2014/main" id="{74C5B956-673F-016B-58C8-ABDD8B8E85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1284288"/>
            <a:ext cx="1588" cy="419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69" name="Line 147">
            <a:extLst>
              <a:ext uri="{FF2B5EF4-FFF2-40B4-BE49-F238E27FC236}">
                <a16:creationId xmlns:a16="http://schemas.microsoft.com/office/drawing/2014/main" id="{F28626AB-0602-B6DF-F24F-B7CA136225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1757363"/>
            <a:ext cx="1588" cy="57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70" name="Line 148">
            <a:extLst>
              <a:ext uri="{FF2B5EF4-FFF2-40B4-BE49-F238E27FC236}">
                <a16:creationId xmlns:a16="http://schemas.microsoft.com/office/drawing/2014/main" id="{0DE53A98-900D-58C2-9F5A-1916BE9B4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1871664"/>
            <a:ext cx="1588" cy="339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71" name="Line 149">
            <a:extLst>
              <a:ext uri="{FF2B5EF4-FFF2-40B4-BE49-F238E27FC236}">
                <a16:creationId xmlns:a16="http://schemas.microsoft.com/office/drawing/2014/main" id="{B5F353F3-4EEB-6621-7C2C-8DBE12F554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2268539"/>
            <a:ext cx="1588" cy="539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72" name="Line 150">
            <a:extLst>
              <a:ext uri="{FF2B5EF4-FFF2-40B4-BE49-F238E27FC236}">
                <a16:creationId xmlns:a16="http://schemas.microsoft.com/office/drawing/2014/main" id="{DCB66F1B-32CA-366E-0D1D-F55F620C97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2379664"/>
            <a:ext cx="1588" cy="339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73" name="Line 151">
            <a:extLst>
              <a:ext uri="{FF2B5EF4-FFF2-40B4-BE49-F238E27FC236}">
                <a16:creationId xmlns:a16="http://schemas.microsoft.com/office/drawing/2014/main" id="{C99FF801-FACB-45EA-BBAB-6DB798F839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2776538"/>
            <a:ext cx="1588" cy="57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74" name="Line 152">
            <a:extLst>
              <a:ext uri="{FF2B5EF4-FFF2-40B4-BE49-F238E27FC236}">
                <a16:creationId xmlns:a16="http://schemas.microsoft.com/office/drawing/2014/main" id="{CC5375BD-4BCD-041C-0F49-BB13702B95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2887664"/>
            <a:ext cx="1588" cy="339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75" name="Line 153">
            <a:extLst>
              <a:ext uri="{FF2B5EF4-FFF2-40B4-BE49-F238E27FC236}">
                <a16:creationId xmlns:a16="http://schemas.microsoft.com/office/drawing/2014/main" id="{90261F7E-7779-BFFA-EC50-A452648B0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3284538"/>
            <a:ext cx="1588" cy="57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76" name="Line 154">
            <a:extLst>
              <a:ext uri="{FF2B5EF4-FFF2-40B4-BE49-F238E27FC236}">
                <a16:creationId xmlns:a16="http://schemas.microsoft.com/office/drawing/2014/main" id="{8C43FA26-034E-11F6-4606-7B9BF349F7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3398839"/>
            <a:ext cx="1588" cy="338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77" name="Line 155">
            <a:extLst>
              <a:ext uri="{FF2B5EF4-FFF2-40B4-BE49-F238E27FC236}">
                <a16:creationId xmlns:a16="http://schemas.microsoft.com/office/drawing/2014/main" id="{96A34D15-14E3-EEC6-2B57-FF8C39FCC7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3794126"/>
            <a:ext cx="1588" cy="555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78" name="Line 156">
            <a:extLst>
              <a:ext uri="{FF2B5EF4-FFF2-40B4-BE49-F238E27FC236}">
                <a16:creationId xmlns:a16="http://schemas.microsoft.com/office/drawing/2014/main" id="{D447EF7E-AD17-8FA5-42F4-BB498DE3DA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3906839"/>
            <a:ext cx="1588" cy="339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79" name="Line 157">
            <a:extLst>
              <a:ext uri="{FF2B5EF4-FFF2-40B4-BE49-F238E27FC236}">
                <a16:creationId xmlns:a16="http://schemas.microsoft.com/office/drawing/2014/main" id="{5B5D500E-7B04-6203-EAB0-8FE26EB91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4303713"/>
            <a:ext cx="1588" cy="555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80" name="Line 158">
            <a:extLst>
              <a:ext uri="{FF2B5EF4-FFF2-40B4-BE49-F238E27FC236}">
                <a16:creationId xmlns:a16="http://schemas.microsoft.com/office/drawing/2014/main" id="{E860C0C9-D660-DDDE-D0BB-68C6DF6011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4416426"/>
            <a:ext cx="1588" cy="339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81" name="Line 159">
            <a:extLst>
              <a:ext uri="{FF2B5EF4-FFF2-40B4-BE49-F238E27FC236}">
                <a16:creationId xmlns:a16="http://schemas.microsoft.com/office/drawing/2014/main" id="{2129BE71-0CC0-A7D7-8927-EC2837C9C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4813300"/>
            <a:ext cx="1588" cy="57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82" name="Line 160">
            <a:extLst>
              <a:ext uri="{FF2B5EF4-FFF2-40B4-BE49-F238E27FC236}">
                <a16:creationId xmlns:a16="http://schemas.microsoft.com/office/drawing/2014/main" id="{76719E45-0746-EB20-0494-8BA5C2D07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4924426"/>
            <a:ext cx="1588" cy="339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83" name="Line 161">
            <a:extLst>
              <a:ext uri="{FF2B5EF4-FFF2-40B4-BE49-F238E27FC236}">
                <a16:creationId xmlns:a16="http://schemas.microsoft.com/office/drawing/2014/main" id="{A0F1C6F7-9BEE-9B8A-DDA3-6592A4F32C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5321300"/>
            <a:ext cx="1588" cy="57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84" name="Line 162">
            <a:extLst>
              <a:ext uri="{FF2B5EF4-FFF2-40B4-BE49-F238E27FC236}">
                <a16:creationId xmlns:a16="http://schemas.microsoft.com/office/drawing/2014/main" id="{AB7D03B9-50DC-CFFD-2D7F-3FB560CE7F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5432425"/>
            <a:ext cx="1588" cy="419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85" name="Freeform 163">
            <a:extLst>
              <a:ext uri="{FF2B5EF4-FFF2-40B4-BE49-F238E27FC236}">
                <a16:creationId xmlns:a16="http://schemas.microsoft.com/office/drawing/2014/main" id="{EE09B792-F2B6-42CC-6CF9-9BC3FDF19EBC}"/>
              </a:ext>
            </a:extLst>
          </p:cNvPr>
          <p:cNvSpPr>
            <a:spLocks/>
          </p:cNvSpPr>
          <p:nvPr/>
        </p:nvSpPr>
        <p:spPr bwMode="auto">
          <a:xfrm>
            <a:off x="3024189" y="2565401"/>
            <a:ext cx="2230437" cy="15875"/>
          </a:xfrm>
          <a:custGeom>
            <a:avLst/>
            <a:gdLst>
              <a:gd name="T0" fmla="*/ 2147483646 w 4892"/>
              <a:gd name="T1" fmla="*/ 2147483646 h 39"/>
              <a:gd name="T2" fmla="*/ 2147483646 w 4892"/>
              <a:gd name="T3" fmla="*/ 0 h 39"/>
              <a:gd name="T4" fmla="*/ 0 w 4892"/>
              <a:gd name="T5" fmla="*/ 2147483646 h 39"/>
              <a:gd name="T6" fmla="*/ 2147483646 w 4892"/>
              <a:gd name="T7" fmla="*/ 2147483646 h 39"/>
              <a:gd name="T8" fmla="*/ 0 60000 65536"/>
              <a:gd name="T9" fmla="*/ 0 60000 65536"/>
              <a:gd name="T10" fmla="*/ 0 60000 65536"/>
              <a:gd name="T11" fmla="*/ 0 60000 65536"/>
              <a:gd name="T12" fmla="*/ 0 w 4892"/>
              <a:gd name="T13" fmla="*/ 0 h 39"/>
              <a:gd name="T14" fmla="*/ 4892 w 4892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92" h="39">
                <a:moveTo>
                  <a:pt x="4892" y="39"/>
                </a:moveTo>
                <a:lnTo>
                  <a:pt x="4892" y="0"/>
                </a:lnTo>
                <a:lnTo>
                  <a:pt x="0" y="39"/>
                </a:lnTo>
                <a:lnTo>
                  <a:pt x="4892" y="39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86" name="Freeform 164">
            <a:extLst>
              <a:ext uri="{FF2B5EF4-FFF2-40B4-BE49-F238E27FC236}">
                <a16:creationId xmlns:a16="http://schemas.microsoft.com/office/drawing/2014/main" id="{9B3163CC-AAFD-CF9A-0908-16BEA71CCE08}"/>
              </a:ext>
            </a:extLst>
          </p:cNvPr>
          <p:cNvSpPr>
            <a:spLocks/>
          </p:cNvSpPr>
          <p:nvPr/>
        </p:nvSpPr>
        <p:spPr bwMode="auto">
          <a:xfrm>
            <a:off x="3024189" y="2565401"/>
            <a:ext cx="2230437" cy="15875"/>
          </a:xfrm>
          <a:custGeom>
            <a:avLst/>
            <a:gdLst>
              <a:gd name="T0" fmla="*/ 2147483646 w 4892"/>
              <a:gd name="T1" fmla="*/ 0 h 39"/>
              <a:gd name="T2" fmla="*/ 0 w 4892"/>
              <a:gd name="T3" fmla="*/ 2147483646 h 39"/>
              <a:gd name="T4" fmla="*/ 0 w 4892"/>
              <a:gd name="T5" fmla="*/ 0 h 39"/>
              <a:gd name="T6" fmla="*/ 2147483646 w 4892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4892"/>
              <a:gd name="T13" fmla="*/ 0 h 39"/>
              <a:gd name="T14" fmla="*/ 4892 w 4892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92" h="39">
                <a:moveTo>
                  <a:pt x="4892" y="0"/>
                </a:moveTo>
                <a:lnTo>
                  <a:pt x="0" y="39"/>
                </a:lnTo>
                <a:lnTo>
                  <a:pt x="0" y="0"/>
                </a:lnTo>
                <a:lnTo>
                  <a:pt x="4892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87" name="Rectangle 165">
            <a:extLst>
              <a:ext uri="{FF2B5EF4-FFF2-40B4-BE49-F238E27FC236}">
                <a16:creationId xmlns:a16="http://schemas.microsoft.com/office/drawing/2014/main" id="{3A1E4C93-0D42-741A-27DD-DE91BBD29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9" y="2565401"/>
            <a:ext cx="2230437" cy="158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" name="Group 166">
            <a:extLst>
              <a:ext uri="{FF2B5EF4-FFF2-40B4-BE49-F238E27FC236}">
                <a16:creationId xmlns:a16="http://schemas.microsoft.com/office/drawing/2014/main" id="{CB8200E5-741D-1B56-E655-B17189D91F44}"/>
              </a:ext>
            </a:extLst>
          </p:cNvPr>
          <p:cNvGrpSpPr>
            <a:grpSpLocks/>
          </p:cNvGrpSpPr>
          <p:nvPr/>
        </p:nvGrpSpPr>
        <p:grpSpPr bwMode="auto">
          <a:xfrm>
            <a:off x="7186613" y="1571625"/>
            <a:ext cx="1541462" cy="387350"/>
            <a:chOff x="5838" y="1651"/>
            <a:chExt cx="564" cy="142"/>
          </a:xfrm>
        </p:grpSpPr>
        <p:sp>
          <p:nvSpPr>
            <p:cNvPr id="52462" name="Freeform 167">
              <a:extLst>
                <a:ext uri="{FF2B5EF4-FFF2-40B4-BE49-F238E27FC236}">
                  <a16:creationId xmlns:a16="http://schemas.microsoft.com/office/drawing/2014/main" id="{A796CE8C-019A-DAB7-46DC-6E19541FE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" y="1654"/>
              <a:ext cx="559" cy="137"/>
            </a:xfrm>
            <a:custGeom>
              <a:avLst/>
              <a:gdLst>
                <a:gd name="T0" fmla="*/ 16 w 3352"/>
                <a:gd name="T1" fmla="*/ 4 h 821"/>
                <a:gd name="T2" fmla="*/ 14 w 3352"/>
                <a:gd name="T3" fmla="*/ 2 h 821"/>
                <a:gd name="T4" fmla="*/ 12 w 3352"/>
                <a:gd name="T5" fmla="*/ 1 h 821"/>
                <a:gd name="T6" fmla="*/ 9 w 3352"/>
                <a:gd name="T7" fmla="*/ 0 h 821"/>
                <a:gd name="T8" fmla="*/ 7 w 3352"/>
                <a:gd name="T9" fmla="*/ 0 h 821"/>
                <a:gd name="T10" fmla="*/ 4 w 3352"/>
                <a:gd name="T11" fmla="*/ 1 h 821"/>
                <a:gd name="T12" fmla="*/ 2 w 3352"/>
                <a:gd name="T13" fmla="*/ 2 h 821"/>
                <a:gd name="T14" fmla="*/ 0 w 3352"/>
                <a:gd name="T15" fmla="*/ 4 h 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52"/>
                <a:gd name="T25" fmla="*/ 0 h 821"/>
                <a:gd name="T26" fmla="*/ 3352 w 3352"/>
                <a:gd name="T27" fmla="*/ 821 h 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52" h="821">
                  <a:moveTo>
                    <a:pt x="3352" y="821"/>
                  </a:moveTo>
                  <a:lnTo>
                    <a:pt x="2965" y="425"/>
                  </a:lnTo>
                  <a:lnTo>
                    <a:pt x="2487" y="145"/>
                  </a:lnTo>
                  <a:lnTo>
                    <a:pt x="1953" y="0"/>
                  </a:lnTo>
                  <a:lnTo>
                    <a:pt x="1400" y="0"/>
                  </a:lnTo>
                  <a:lnTo>
                    <a:pt x="866" y="145"/>
                  </a:lnTo>
                  <a:lnTo>
                    <a:pt x="387" y="425"/>
                  </a:lnTo>
                  <a:lnTo>
                    <a:pt x="0" y="821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63" name="Freeform 168">
              <a:extLst>
                <a:ext uri="{FF2B5EF4-FFF2-40B4-BE49-F238E27FC236}">
                  <a16:creationId xmlns:a16="http://schemas.microsoft.com/office/drawing/2014/main" id="{139223A0-78ED-F181-C795-7620AB595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" y="1723"/>
              <a:ext cx="65" cy="70"/>
            </a:xfrm>
            <a:custGeom>
              <a:avLst/>
              <a:gdLst>
                <a:gd name="T0" fmla="*/ 2 w 392"/>
                <a:gd name="T1" fmla="*/ 2 h 423"/>
                <a:gd name="T2" fmla="*/ 2 w 392"/>
                <a:gd name="T3" fmla="*/ 2 h 423"/>
                <a:gd name="T4" fmla="*/ 0 w 392"/>
                <a:gd name="T5" fmla="*/ 0 h 423"/>
                <a:gd name="T6" fmla="*/ 2 w 392"/>
                <a:gd name="T7" fmla="*/ 2 h 4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2"/>
                <a:gd name="T13" fmla="*/ 0 h 423"/>
                <a:gd name="T14" fmla="*/ 392 w 392"/>
                <a:gd name="T15" fmla="*/ 423 h 4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2" h="423">
                  <a:moveTo>
                    <a:pt x="392" y="398"/>
                  </a:moveTo>
                  <a:lnTo>
                    <a:pt x="360" y="423"/>
                  </a:lnTo>
                  <a:lnTo>
                    <a:pt x="0" y="0"/>
                  </a:lnTo>
                  <a:lnTo>
                    <a:pt x="392" y="398"/>
                  </a:lnTo>
                  <a:close/>
                </a:path>
              </a:pathLst>
            </a:custGeom>
            <a:solidFill>
              <a:srgbClr val="FF00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64" name="Freeform 169">
              <a:extLst>
                <a:ext uri="{FF2B5EF4-FFF2-40B4-BE49-F238E27FC236}">
                  <a16:creationId xmlns:a16="http://schemas.microsoft.com/office/drawing/2014/main" id="{95EA49A5-FBAA-B159-3F6D-6B32CE4E1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3" y="1723"/>
              <a:ext cx="64" cy="70"/>
            </a:xfrm>
            <a:custGeom>
              <a:avLst/>
              <a:gdLst>
                <a:gd name="T0" fmla="*/ 2 w 383"/>
                <a:gd name="T1" fmla="*/ 2 h 423"/>
                <a:gd name="T2" fmla="*/ 0 w 383"/>
                <a:gd name="T3" fmla="*/ 0 h 423"/>
                <a:gd name="T4" fmla="*/ 0 w 383"/>
                <a:gd name="T5" fmla="*/ 0 h 423"/>
                <a:gd name="T6" fmla="*/ 2 w 383"/>
                <a:gd name="T7" fmla="*/ 2 h 4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3"/>
                <a:gd name="T13" fmla="*/ 0 h 423"/>
                <a:gd name="T14" fmla="*/ 383 w 383"/>
                <a:gd name="T15" fmla="*/ 423 h 4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3" h="423">
                  <a:moveTo>
                    <a:pt x="383" y="423"/>
                  </a:moveTo>
                  <a:lnTo>
                    <a:pt x="23" y="0"/>
                  </a:lnTo>
                  <a:lnTo>
                    <a:pt x="0" y="31"/>
                  </a:lnTo>
                  <a:lnTo>
                    <a:pt x="383" y="423"/>
                  </a:lnTo>
                  <a:close/>
                </a:path>
              </a:pathLst>
            </a:custGeom>
            <a:solidFill>
              <a:srgbClr val="FF00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65" name="Freeform 170">
              <a:extLst>
                <a:ext uri="{FF2B5EF4-FFF2-40B4-BE49-F238E27FC236}">
                  <a16:creationId xmlns:a16="http://schemas.microsoft.com/office/drawing/2014/main" id="{333A3FCE-8C31-1735-74D3-609D2F56C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3" y="1723"/>
              <a:ext cx="69" cy="70"/>
            </a:xfrm>
            <a:custGeom>
              <a:avLst/>
              <a:gdLst>
                <a:gd name="T0" fmla="*/ 2 w 415"/>
                <a:gd name="T1" fmla="*/ 2 h 423"/>
                <a:gd name="T2" fmla="*/ 2 w 415"/>
                <a:gd name="T3" fmla="*/ 2 h 423"/>
                <a:gd name="T4" fmla="*/ 0 w 415"/>
                <a:gd name="T5" fmla="*/ 0 h 423"/>
                <a:gd name="T6" fmla="*/ 0 w 415"/>
                <a:gd name="T7" fmla="*/ 0 h 423"/>
                <a:gd name="T8" fmla="*/ 2 w 415"/>
                <a:gd name="T9" fmla="*/ 2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5"/>
                <a:gd name="T16" fmla="*/ 0 h 423"/>
                <a:gd name="T17" fmla="*/ 415 w 415"/>
                <a:gd name="T18" fmla="*/ 423 h 4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5" h="423">
                  <a:moveTo>
                    <a:pt x="415" y="398"/>
                  </a:moveTo>
                  <a:lnTo>
                    <a:pt x="383" y="423"/>
                  </a:lnTo>
                  <a:lnTo>
                    <a:pt x="0" y="31"/>
                  </a:lnTo>
                  <a:lnTo>
                    <a:pt x="23" y="0"/>
                  </a:lnTo>
                  <a:lnTo>
                    <a:pt x="415" y="398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66" name="Freeform 171">
              <a:extLst>
                <a:ext uri="{FF2B5EF4-FFF2-40B4-BE49-F238E27FC236}">
                  <a16:creationId xmlns:a16="http://schemas.microsoft.com/office/drawing/2014/main" id="{8AED6D74-BBA5-FDFD-4519-236020003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" y="1675"/>
              <a:ext cx="81" cy="53"/>
            </a:xfrm>
            <a:custGeom>
              <a:avLst/>
              <a:gdLst>
                <a:gd name="T0" fmla="*/ 2 w 482"/>
                <a:gd name="T1" fmla="*/ 1 h 314"/>
                <a:gd name="T2" fmla="*/ 2 w 482"/>
                <a:gd name="T3" fmla="*/ 2 h 314"/>
                <a:gd name="T4" fmla="*/ 0 w 482"/>
                <a:gd name="T5" fmla="*/ 0 h 314"/>
                <a:gd name="T6" fmla="*/ 2 w 482"/>
                <a:gd name="T7" fmla="*/ 1 h 3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2"/>
                <a:gd name="T13" fmla="*/ 0 h 314"/>
                <a:gd name="T14" fmla="*/ 482 w 482"/>
                <a:gd name="T15" fmla="*/ 314 h 3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2" h="314">
                  <a:moveTo>
                    <a:pt x="482" y="283"/>
                  </a:moveTo>
                  <a:lnTo>
                    <a:pt x="459" y="314"/>
                  </a:lnTo>
                  <a:lnTo>
                    <a:pt x="0" y="0"/>
                  </a:lnTo>
                  <a:lnTo>
                    <a:pt x="482" y="283"/>
                  </a:lnTo>
                  <a:close/>
                </a:path>
              </a:pathLst>
            </a:custGeom>
            <a:solidFill>
              <a:srgbClr val="FF00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67" name="Freeform 172">
              <a:extLst>
                <a:ext uri="{FF2B5EF4-FFF2-40B4-BE49-F238E27FC236}">
                  <a16:creationId xmlns:a16="http://schemas.microsoft.com/office/drawing/2014/main" id="{2BED9D20-99EF-2B5F-F02A-5B880775A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" y="1675"/>
              <a:ext cx="79" cy="53"/>
            </a:xfrm>
            <a:custGeom>
              <a:avLst/>
              <a:gdLst>
                <a:gd name="T0" fmla="*/ 2 w 473"/>
                <a:gd name="T1" fmla="*/ 2 h 314"/>
                <a:gd name="T2" fmla="*/ 0 w 473"/>
                <a:gd name="T3" fmla="*/ 0 h 314"/>
                <a:gd name="T4" fmla="*/ 0 w 473"/>
                <a:gd name="T5" fmla="*/ 0 h 314"/>
                <a:gd name="T6" fmla="*/ 2 w 473"/>
                <a:gd name="T7" fmla="*/ 2 h 3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3"/>
                <a:gd name="T13" fmla="*/ 0 h 314"/>
                <a:gd name="T14" fmla="*/ 473 w 473"/>
                <a:gd name="T15" fmla="*/ 314 h 3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3" h="314">
                  <a:moveTo>
                    <a:pt x="473" y="314"/>
                  </a:moveTo>
                  <a:lnTo>
                    <a:pt x="14" y="0"/>
                  </a:lnTo>
                  <a:lnTo>
                    <a:pt x="0" y="36"/>
                  </a:lnTo>
                  <a:lnTo>
                    <a:pt x="473" y="314"/>
                  </a:lnTo>
                  <a:close/>
                </a:path>
              </a:pathLst>
            </a:custGeom>
            <a:solidFill>
              <a:srgbClr val="FF00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68" name="Freeform 173">
              <a:extLst>
                <a:ext uri="{FF2B5EF4-FFF2-40B4-BE49-F238E27FC236}">
                  <a16:creationId xmlns:a16="http://schemas.microsoft.com/office/drawing/2014/main" id="{E43EEA4A-EC49-F3A9-1E64-AA8A7B67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" y="1675"/>
              <a:ext cx="83" cy="53"/>
            </a:xfrm>
            <a:custGeom>
              <a:avLst/>
              <a:gdLst>
                <a:gd name="T0" fmla="*/ 2 w 496"/>
                <a:gd name="T1" fmla="*/ 1 h 314"/>
                <a:gd name="T2" fmla="*/ 2 w 496"/>
                <a:gd name="T3" fmla="*/ 2 h 314"/>
                <a:gd name="T4" fmla="*/ 0 w 496"/>
                <a:gd name="T5" fmla="*/ 0 h 314"/>
                <a:gd name="T6" fmla="*/ 0 w 496"/>
                <a:gd name="T7" fmla="*/ 0 h 314"/>
                <a:gd name="T8" fmla="*/ 2 w 496"/>
                <a:gd name="T9" fmla="*/ 1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314"/>
                <a:gd name="T17" fmla="*/ 496 w 496"/>
                <a:gd name="T18" fmla="*/ 314 h 3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314">
                  <a:moveTo>
                    <a:pt x="496" y="283"/>
                  </a:moveTo>
                  <a:lnTo>
                    <a:pt x="473" y="314"/>
                  </a:lnTo>
                  <a:lnTo>
                    <a:pt x="0" y="36"/>
                  </a:lnTo>
                  <a:lnTo>
                    <a:pt x="14" y="0"/>
                  </a:lnTo>
                  <a:lnTo>
                    <a:pt x="496" y="283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69" name="Freeform 174">
              <a:extLst>
                <a:ext uri="{FF2B5EF4-FFF2-40B4-BE49-F238E27FC236}">
                  <a16:creationId xmlns:a16="http://schemas.microsoft.com/office/drawing/2014/main" id="{41F1243F-09C8-2890-6E1B-5B4B86878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" y="1651"/>
              <a:ext cx="90" cy="30"/>
            </a:xfrm>
            <a:custGeom>
              <a:avLst/>
              <a:gdLst>
                <a:gd name="T0" fmla="*/ 3 w 539"/>
                <a:gd name="T1" fmla="*/ 1 h 182"/>
                <a:gd name="T2" fmla="*/ 3 w 539"/>
                <a:gd name="T3" fmla="*/ 1 h 182"/>
                <a:gd name="T4" fmla="*/ 0 w 539"/>
                <a:gd name="T5" fmla="*/ 0 h 182"/>
                <a:gd name="T6" fmla="*/ 3 w 539"/>
                <a:gd name="T7" fmla="*/ 1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9"/>
                <a:gd name="T13" fmla="*/ 0 h 182"/>
                <a:gd name="T14" fmla="*/ 539 w 539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9" h="182">
                  <a:moveTo>
                    <a:pt x="539" y="146"/>
                  </a:moveTo>
                  <a:lnTo>
                    <a:pt x="525" y="182"/>
                  </a:lnTo>
                  <a:lnTo>
                    <a:pt x="0" y="0"/>
                  </a:lnTo>
                  <a:lnTo>
                    <a:pt x="539" y="146"/>
                  </a:lnTo>
                  <a:close/>
                </a:path>
              </a:pathLst>
            </a:custGeom>
            <a:solidFill>
              <a:srgbClr val="FF00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70" name="Freeform 175">
              <a:extLst>
                <a:ext uri="{FF2B5EF4-FFF2-40B4-BE49-F238E27FC236}">
                  <a16:creationId xmlns:a16="http://schemas.microsoft.com/office/drawing/2014/main" id="{B47F984C-9537-7475-EC51-DF3E6D957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" y="1651"/>
              <a:ext cx="88" cy="30"/>
            </a:xfrm>
            <a:custGeom>
              <a:avLst/>
              <a:gdLst>
                <a:gd name="T0" fmla="*/ 2 w 530"/>
                <a:gd name="T1" fmla="*/ 1 h 182"/>
                <a:gd name="T2" fmla="*/ 0 w 530"/>
                <a:gd name="T3" fmla="*/ 0 h 182"/>
                <a:gd name="T4" fmla="*/ 0 w 530"/>
                <a:gd name="T5" fmla="*/ 0 h 182"/>
                <a:gd name="T6" fmla="*/ 2 w 530"/>
                <a:gd name="T7" fmla="*/ 1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0"/>
                <a:gd name="T13" fmla="*/ 0 h 182"/>
                <a:gd name="T14" fmla="*/ 530 w 530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0" h="182">
                  <a:moveTo>
                    <a:pt x="530" y="182"/>
                  </a:moveTo>
                  <a:lnTo>
                    <a:pt x="5" y="0"/>
                  </a:lnTo>
                  <a:lnTo>
                    <a:pt x="0" y="40"/>
                  </a:lnTo>
                  <a:lnTo>
                    <a:pt x="530" y="182"/>
                  </a:lnTo>
                  <a:close/>
                </a:path>
              </a:pathLst>
            </a:custGeom>
            <a:solidFill>
              <a:srgbClr val="FF00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71" name="Freeform 176">
              <a:extLst>
                <a:ext uri="{FF2B5EF4-FFF2-40B4-BE49-F238E27FC236}">
                  <a16:creationId xmlns:a16="http://schemas.microsoft.com/office/drawing/2014/main" id="{C98DF6D9-FC89-B719-0ECA-ED3C2FC3C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" y="1651"/>
              <a:ext cx="90" cy="30"/>
            </a:xfrm>
            <a:custGeom>
              <a:avLst/>
              <a:gdLst>
                <a:gd name="T0" fmla="*/ 2 w 544"/>
                <a:gd name="T1" fmla="*/ 1 h 182"/>
                <a:gd name="T2" fmla="*/ 2 w 544"/>
                <a:gd name="T3" fmla="*/ 1 h 182"/>
                <a:gd name="T4" fmla="*/ 0 w 544"/>
                <a:gd name="T5" fmla="*/ 0 h 182"/>
                <a:gd name="T6" fmla="*/ 0 w 544"/>
                <a:gd name="T7" fmla="*/ 0 h 182"/>
                <a:gd name="T8" fmla="*/ 2 w 544"/>
                <a:gd name="T9" fmla="*/ 1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4"/>
                <a:gd name="T16" fmla="*/ 0 h 182"/>
                <a:gd name="T17" fmla="*/ 544 w 544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4" h="182">
                  <a:moveTo>
                    <a:pt x="544" y="146"/>
                  </a:moveTo>
                  <a:lnTo>
                    <a:pt x="530" y="182"/>
                  </a:lnTo>
                  <a:lnTo>
                    <a:pt x="0" y="40"/>
                  </a:lnTo>
                  <a:lnTo>
                    <a:pt x="5" y="0"/>
                  </a:lnTo>
                  <a:lnTo>
                    <a:pt x="544" y="146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72" name="Freeform 177">
              <a:extLst>
                <a:ext uri="{FF2B5EF4-FFF2-40B4-BE49-F238E27FC236}">
                  <a16:creationId xmlns:a16="http://schemas.microsoft.com/office/drawing/2014/main" id="{2F0EFA79-5917-9E26-28B9-04187A30C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" y="1651"/>
              <a:ext cx="93" cy="7"/>
            </a:xfrm>
            <a:custGeom>
              <a:avLst/>
              <a:gdLst>
                <a:gd name="T0" fmla="*/ 2 w 559"/>
                <a:gd name="T1" fmla="*/ 0 h 40"/>
                <a:gd name="T2" fmla="*/ 2 w 559"/>
                <a:gd name="T3" fmla="*/ 0 h 40"/>
                <a:gd name="T4" fmla="*/ 0 w 559"/>
                <a:gd name="T5" fmla="*/ 0 h 40"/>
                <a:gd name="T6" fmla="*/ 2 w 559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9"/>
                <a:gd name="T13" fmla="*/ 0 h 40"/>
                <a:gd name="T14" fmla="*/ 559 w 559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9" h="40">
                  <a:moveTo>
                    <a:pt x="559" y="0"/>
                  </a:moveTo>
                  <a:lnTo>
                    <a:pt x="554" y="40"/>
                  </a:lnTo>
                  <a:lnTo>
                    <a:pt x="0" y="0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FF00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73" name="Freeform 178">
              <a:extLst>
                <a:ext uri="{FF2B5EF4-FFF2-40B4-BE49-F238E27FC236}">
                  <a16:creationId xmlns:a16="http://schemas.microsoft.com/office/drawing/2014/main" id="{51052AA9-1E92-E432-4799-39145ED54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" y="1651"/>
              <a:ext cx="93" cy="7"/>
            </a:xfrm>
            <a:custGeom>
              <a:avLst/>
              <a:gdLst>
                <a:gd name="T0" fmla="*/ 3 w 554"/>
                <a:gd name="T1" fmla="*/ 0 h 40"/>
                <a:gd name="T2" fmla="*/ 0 w 554"/>
                <a:gd name="T3" fmla="*/ 0 h 40"/>
                <a:gd name="T4" fmla="*/ 0 w 554"/>
                <a:gd name="T5" fmla="*/ 0 h 40"/>
                <a:gd name="T6" fmla="*/ 3 w 554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4"/>
                <a:gd name="T13" fmla="*/ 0 h 40"/>
                <a:gd name="T14" fmla="*/ 554 w 554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4" h="40">
                  <a:moveTo>
                    <a:pt x="554" y="40"/>
                  </a:moveTo>
                  <a:lnTo>
                    <a:pt x="0" y="0"/>
                  </a:lnTo>
                  <a:lnTo>
                    <a:pt x="6" y="40"/>
                  </a:lnTo>
                  <a:lnTo>
                    <a:pt x="554" y="40"/>
                  </a:lnTo>
                  <a:close/>
                </a:path>
              </a:pathLst>
            </a:custGeom>
            <a:solidFill>
              <a:srgbClr val="FF00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74" name="Freeform 179">
              <a:extLst>
                <a:ext uri="{FF2B5EF4-FFF2-40B4-BE49-F238E27FC236}">
                  <a16:creationId xmlns:a16="http://schemas.microsoft.com/office/drawing/2014/main" id="{8897F9D0-5B38-95A6-4ED0-BBF0E2806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" y="1651"/>
              <a:ext cx="93" cy="7"/>
            </a:xfrm>
            <a:custGeom>
              <a:avLst/>
              <a:gdLst>
                <a:gd name="T0" fmla="*/ 2 w 559"/>
                <a:gd name="T1" fmla="*/ 0 h 40"/>
                <a:gd name="T2" fmla="*/ 2 w 559"/>
                <a:gd name="T3" fmla="*/ 0 h 40"/>
                <a:gd name="T4" fmla="*/ 0 w 559"/>
                <a:gd name="T5" fmla="*/ 0 h 40"/>
                <a:gd name="T6" fmla="*/ 0 w 559"/>
                <a:gd name="T7" fmla="*/ 0 h 40"/>
                <a:gd name="T8" fmla="*/ 2 w 55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9"/>
                <a:gd name="T16" fmla="*/ 0 h 40"/>
                <a:gd name="T17" fmla="*/ 559 w 55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9" h="40">
                  <a:moveTo>
                    <a:pt x="559" y="0"/>
                  </a:moveTo>
                  <a:lnTo>
                    <a:pt x="554" y="40"/>
                  </a:lnTo>
                  <a:lnTo>
                    <a:pt x="6" y="40"/>
                  </a:lnTo>
                  <a:lnTo>
                    <a:pt x="0" y="0"/>
                  </a:lnTo>
                  <a:lnTo>
                    <a:pt x="559" y="0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75" name="Freeform 180">
              <a:extLst>
                <a:ext uri="{FF2B5EF4-FFF2-40B4-BE49-F238E27FC236}">
                  <a16:creationId xmlns:a16="http://schemas.microsoft.com/office/drawing/2014/main" id="{69958E58-DE0C-433D-7151-31056A15E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" y="1651"/>
              <a:ext cx="91" cy="24"/>
            </a:xfrm>
            <a:custGeom>
              <a:avLst/>
              <a:gdLst>
                <a:gd name="T0" fmla="*/ 3 w 545"/>
                <a:gd name="T1" fmla="*/ 0 h 146"/>
                <a:gd name="T2" fmla="*/ 3 w 545"/>
                <a:gd name="T3" fmla="*/ 0 h 146"/>
                <a:gd name="T4" fmla="*/ 0 w 545"/>
                <a:gd name="T5" fmla="*/ 1 h 146"/>
                <a:gd name="T6" fmla="*/ 3 w 545"/>
                <a:gd name="T7" fmla="*/ 0 h 1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5"/>
                <a:gd name="T13" fmla="*/ 0 h 146"/>
                <a:gd name="T14" fmla="*/ 545 w 545"/>
                <a:gd name="T15" fmla="*/ 146 h 1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5" h="146">
                  <a:moveTo>
                    <a:pt x="539" y="0"/>
                  </a:moveTo>
                  <a:lnTo>
                    <a:pt x="545" y="40"/>
                  </a:lnTo>
                  <a:lnTo>
                    <a:pt x="0" y="146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00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76" name="Freeform 181">
              <a:extLst>
                <a:ext uri="{FF2B5EF4-FFF2-40B4-BE49-F238E27FC236}">
                  <a16:creationId xmlns:a16="http://schemas.microsoft.com/office/drawing/2014/main" id="{B5A6DE4B-8133-3265-E4D0-C3E9DE908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" y="1658"/>
              <a:ext cx="91" cy="23"/>
            </a:xfrm>
            <a:custGeom>
              <a:avLst/>
              <a:gdLst>
                <a:gd name="T0" fmla="*/ 3 w 545"/>
                <a:gd name="T1" fmla="*/ 0 h 142"/>
                <a:gd name="T2" fmla="*/ 0 w 545"/>
                <a:gd name="T3" fmla="*/ 0 h 142"/>
                <a:gd name="T4" fmla="*/ 0 w 545"/>
                <a:gd name="T5" fmla="*/ 1 h 142"/>
                <a:gd name="T6" fmla="*/ 3 w 545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5"/>
                <a:gd name="T13" fmla="*/ 0 h 142"/>
                <a:gd name="T14" fmla="*/ 545 w 545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5" h="142">
                  <a:moveTo>
                    <a:pt x="545" y="0"/>
                  </a:moveTo>
                  <a:lnTo>
                    <a:pt x="0" y="106"/>
                  </a:lnTo>
                  <a:lnTo>
                    <a:pt x="16" y="1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FF00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77" name="Freeform 182">
              <a:extLst>
                <a:ext uri="{FF2B5EF4-FFF2-40B4-BE49-F238E27FC236}">
                  <a16:creationId xmlns:a16="http://schemas.microsoft.com/office/drawing/2014/main" id="{235D536E-3068-FD95-0F22-03EB6E15D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" y="1651"/>
              <a:ext cx="91" cy="30"/>
            </a:xfrm>
            <a:custGeom>
              <a:avLst/>
              <a:gdLst>
                <a:gd name="T0" fmla="*/ 3 w 545"/>
                <a:gd name="T1" fmla="*/ 0 h 182"/>
                <a:gd name="T2" fmla="*/ 3 w 545"/>
                <a:gd name="T3" fmla="*/ 0 h 182"/>
                <a:gd name="T4" fmla="*/ 0 w 545"/>
                <a:gd name="T5" fmla="*/ 1 h 182"/>
                <a:gd name="T6" fmla="*/ 0 w 545"/>
                <a:gd name="T7" fmla="*/ 1 h 182"/>
                <a:gd name="T8" fmla="*/ 3 w 545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5"/>
                <a:gd name="T16" fmla="*/ 0 h 182"/>
                <a:gd name="T17" fmla="*/ 545 w 545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5" h="182">
                  <a:moveTo>
                    <a:pt x="539" y="0"/>
                  </a:moveTo>
                  <a:lnTo>
                    <a:pt x="545" y="40"/>
                  </a:lnTo>
                  <a:lnTo>
                    <a:pt x="16" y="182"/>
                  </a:lnTo>
                  <a:lnTo>
                    <a:pt x="0" y="146"/>
                  </a:lnTo>
                  <a:lnTo>
                    <a:pt x="539" y="0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78" name="Freeform 183">
              <a:extLst>
                <a:ext uri="{FF2B5EF4-FFF2-40B4-BE49-F238E27FC236}">
                  <a16:creationId xmlns:a16="http://schemas.microsoft.com/office/drawing/2014/main" id="{F9996CC2-F59A-671C-0DD5-DE3B6B79D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" y="1675"/>
              <a:ext cx="83" cy="48"/>
            </a:xfrm>
            <a:custGeom>
              <a:avLst/>
              <a:gdLst>
                <a:gd name="T0" fmla="*/ 2 w 497"/>
                <a:gd name="T1" fmla="*/ 0 h 283"/>
                <a:gd name="T2" fmla="*/ 2 w 497"/>
                <a:gd name="T3" fmla="*/ 0 h 283"/>
                <a:gd name="T4" fmla="*/ 0 w 497"/>
                <a:gd name="T5" fmla="*/ 1 h 283"/>
                <a:gd name="T6" fmla="*/ 2 w 497"/>
                <a:gd name="T7" fmla="*/ 0 h 2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7"/>
                <a:gd name="T13" fmla="*/ 0 h 283"/>
                <a:gd name="T14" fmla="*/ 497 w 497"/>
                <a:gd name="T15" fmla="*/ 283 h 2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7" h="283">
                  <a:moveTo>
                    <a:pt x="481" y="0"/>
                  </a:moveTo>
                  <a:lnTo>
                    <a:pt x="497" y="36"/>
                  </a:lnTo>
                  <a:lnTo>
                    <a:pt x="0" y="283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FF00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79" name="Freeform 184">
              <a:extLst>
                <a:ext uri="{FF2B5EF4-FFF2-40B4-BE49-F238E27FC236}">
                  <a16:creationId xmlns:a16="http://schemas.microsoft.com/office/drawing/2014/main" id="{AD24E48C-96DF-0394-1B47-BC4FD2EB1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" y="1681"/>
              <a:ext cx="83" cy="47"/>
            </a:xfrm>
            <a:custGeom>
              <a:avLst/>
              <a:gdLst>
                <a:gd name="T0" fmla="*/ 2 w 497"/>
                <a:gd name="T1" fmla="*/ 0 h 278"/>
                <a:gd name="T2" fmla="*/ 0 w 497"/>
                <a:gd name="T3" fmla="*/ 1 h 278"/>
                <a:gd name="T4" fmla="*/ 0 w 497"/>
                <a:gd name="T5" fmla="*/ 1 h 278"/>
                <a:gd name="T6" fmla="*/ 2 w 497"/>
                <a:gd name="T7" fmla="*/ 0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7"/>
                <a:gd name="T13" fmla="*/ 0 h 278"/>
                <a:gd name="T14" fmla="*/ 497 w 497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7" h="278">
                  <a:moveTo>
                    <a:pt x="497" y="0"/>
                  </a:moveTo>
                  <a:lnTo>
                    <a:pt x="0" y="247"/>
                  </a:lnTo>
                  <a:lnTo>
                    <a:pt x="24" y="278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FF00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80" name="Freeform 185">
              <a:extLst>
                <a:ext uri="{FF2B5EF4-FFF2-40B4-BE49-F238E27FC236}">
                  <a16:creationId xmlns:a16="http://schemas.microsoft.com/office/drawing/2014/main" id="{D0BB1937-C53E-0660-6C14-5B25AB352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" y="1675"/>
              <a:ext cx="83" cy="53"/>
            </a:xfrm>
            <a:custGeom>
              <a:avLst/>
              <a:gdLst>
                <a:gd name="T0" fmla="*/ 2 w 497"/>
                <a:gd name="T1" fmla="*/ 0 h 314"/>
                <a:gd name="T2" fmla="*/ 2 w 497"/>
                <a:gd name="T3" fmla="*/ 0 h 314"/>
                <a:gd name="T4" fmla="*/ 0 w 497"/>
                <a:gd name="T5" fmla="*/ 2 h 314"/>
                <a:gd name="T6" fmla="*/ 0 w 497"/>
                <a:gd name="T7" fmla="*/ 1 h 314"/>
                <a:gd name="T8" fmla="*/ 2 w 497"/>
                <a:gd name="T9" fmla="*/ 0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7"/>
                <a:gd name="T16" fmla="*/ 0 h 314"/>
                <a:gd name="T17" fmla="*/ 497 w 497"/>
                <a:gd name="T18" fmla="*/ 314 h 3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7" h="314">
                  <a:moveTo>
                    <a:pt x="481" y="0"/>
                  </a:moveTo>
                  <a:lnTo>
                    <a:pt x="497" y="36"/>
                  </a:lnTo>
                  <a:lnTo>
                    <a:pt x="24" y="314"/>
                  </a:lnTo>
                  <a:lnTo>
                    <a:pt x="0" y="283"/>
                  </a:lnTo>
                  <a:lnTo>
                    <a:pt x="481" y="0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81" name="Freeform 186">
              <a:extLst>
                <a:ext uri="{FF2B5EF4-FFF2-40B4-BE49-F238E27FC236}">
                  <a16:creationId xmlns:a16="http://schemas.microsoft.com/office/drawing/2014/main" id="{82B31392-F76F-D282-F682-C7D1E030F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8" y="1723"/>
              <a:ext cx="69" cy="66"/>
            </a:xfrm>
            <a:custGeom>
              <a:avLst/>
              <a:gdLst>
                <a:gd name="T0" fmla="*/ 2 w 416"/>
                <a:gd name="T1" fmla="*/ 0 h 398"/>
                <a:gd name="T2" fmla="*/ 2 w 416"/>
                <a:gd name="T3" fmla="*/ 0 h 398"/>
                <a:gd name="T4" fmla="*/ 0 w 416"/>
                <a:gd name="T5" fmla="*/ 2 h 398"/>
                <a:gd name="T6" fmla="*/ 2 w 416"/>
                <a:gd name="T7" fmla="*/ 0 h 3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6"/>
                <a:gd name="T13" fmla="*/ 0 h 398"/>
                <a:gd name="T14" fmla="*/ 416 w 416"/>
                <a:gd name="T15" fmla="*/ 398 h 3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6" h="398">
                  <a:moveTo>
                    <a:pt x="392" y="0"/>
                  </a:moveTo>
                  <a:lnTo>
                    <a:pt x="416" y="31"/>
                  </a:lnTo>
                  <a:lnTo>
                    <a:pt x="0" y="398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FF00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82" name="Freeform 187">
              <a:extLst>
                <a:ext uri="{FF2B5EF4-FFF2-40B4-BE49-F238E27FC236}">
                  <a16:creationId xmlns:a16="http://schemas.microsoft.com/office/drawing/2014/main" id="{AF9B8034-55F1-F37F-153D-6052308E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8" y="1728"/>
              <a:ext cx="69" cy="65"/>
            </a:xfrm>
            <a:custGeom>
              <a:avLst/>
              <a:gdLst>
                <a:gd name="T0" fmla="*/ 2 w 416"/>
                <a:gd name="T1" fmla="*/ 0 h 392"/>
                <a:gd name="T2" fmla="*/ 0 w 416"/>
                <a:gd name="T3" fmla="*/ 2 h 392"/>
                <a:gd name="T4" fmla="*/ 0 w 416"/>
                <a:gd name="T5" fmla="*/ 2 h 392"/>
                <a:gd name="T6" fmla="*/ 2 w 41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6"/>
                <a:gd name="T13" fmla="*/ 0 h 392"/>
                <a:gd name="T14" fmla="*/ 416 w 41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6" h="392">
                  <a:moveTo>
                    <a:pt x="416" y="0"/>
                  </a:moveTo>
                  <a:lnTo>
                    <a:pt x="0" y="367"/>
                  </a:lnTo>
                  <a:lnTo>
                    <a:pt x="32" y="392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FF00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83" name="Freeform 188">
              <a:extLst>
                <a:ext uri="{FF2B5EF4-FFF2-40B4-BE49-F238E27FC236}">
                  <a16:creationId xmlns:a16="http://schemas.microsoft.com/office/drawing/2014/main" id="{00F5A92E-C22F-15CD-C116-2755B9221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8" y="1723"/>
              <a:ext cx="69" cy="70"/>
            </a:xfrm>
            <a:custGeom>
              <a:avLst/>
              <a:gdLst>
                <a:gd name="T0" fmla="*/ 2 w 416"/>
                <a:gd name="T1" fmla="*/ 0 h 423"/>
                <a:gd name="T2" fmla="*/ 2 w 416"/>
                <a:gd name="T3" fmla="*/ 0 h 423"/>
                <a:gd name="T4" fmla="*/ 0 w 416"/>
                <a:gd name="T5" fmla="*/ 2 h 423"/>
                <a:gd name="T6" fmla="*/ 0 w 416"/>
                <a:gd name="T7" fmla="*/ 2 h 423"/>
                <a:gd name="T8" fmla="*/ 2 w 416"/>
                <a:gd name="T9" fmla="*/ 0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6"/>
                <a:gd name="T16" fmla="*/ 0 h 423"/>
                <a:gd name="T17" fmla="*/ 416 w 416"/>
                <a:gd name="T18" fmla="*/ 423 h 4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6" h="423">
                  <a:moveTo>
                    <a:pt x="392" y="0"/>
                  </a:moveTo>
                  <a:lnTo>
                    <a:pt x="416" y="31"/>
                  </a:lnTo>
                  <a:lnTo>
                    <a:pt x="32" y="423"/>
                  </a:lnTo>
                  <a:lnTo>
                    <a:pt x="0" y="398"/>
                  </a:lnTo>
                  <a:lnTo>
                    <a:pt x="392" y="0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89">
            <a:extLst>
              <a:ext uri="{FF2B5EF4-FFF2-40B4-BE49-F238E27FC236}">
                <a16:creationId xmlns:a16="http://schemas.microsoft.com/office/drawing/2014/main" id="{CD77665D-4B51-FC38-E647-23EC7BB97EF3}"/>
              </a:ext>
            </a:extLst>
          </p:cNvPr>
          <p:cNvGrpSpPr>
            <a:grpSpLocks/>
          </p:cNvGrpSpPr>
          <p:nvPr/>
        </p:nvGrpSpPr>
        <p:grpSpPr bwMode="auto">
          <a:xfrm>
            <a:off x="6986588" y="1979614"/>
            <a:ext cx="1909762" cy="15875"/>
            <a:chOff x="5770" y="1788"/>
            <a:chExt cx="699" cy="6"/>
          </a:xfrm>
        </p:grpSpPr>
        <p:sp>
          <p:nvSpPr>
            <p:cNvPr id="52452" name="Freeform 190">
              <a:extLst>
                <a:ext uri="{FF2B5EF4-FFF2-40B4-BE49-F238E27FC236}">
                  <a16:creationId xmlns:a16="http://schemas.microsoft.com/office/drawing/2014/main" id="{4F28EF9D-8720-7455-8391-0C83704A2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" y="1788"/>
              <a:ext cx="70" cy="6"/>
            </a:xfrm>
            <a:custGeom>
              <a:avLst/>
              <a:gdLst>
                <a:gd name="T0" fmla="*/ 0 w 421"/>
                <a:gd name="T1" fmla="*/ 0 h 39"/>
                <a:gd name="T2" fmla="*/ 0 w 421"/>
                <a:gd name="T3" fmla="*/ 0 h 39"/>
                <a:gd name="T4" fmla="*/ 2 w 421"/>
                <a:gd name="T5" fmla="*/ 0 h 39"/>
                <a:gd name="T6" fmla="*/ 0 w 42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1"/>
                <a:gd name="T13" fmla="*/ 0 h 39"/>
                <a:gd name="T14" fmla="*/ 421 w 42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1" h="39">
                  <a:moveTo>
                    <a:pt x="0" y="0"/>
                  </a:moveTo>
                  <a:lnTo>
                    <a:pt x="0" y="39"/>
                  </a:lnTo>
                  <a:lnTo>
                    <a:pt x="4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53" name="Rectangle 191">
              <a:extLst>
                <a:ext uri="{FF2B5EF4-FFF2-40B4-BE49-F238E27FC236}">
                  <a16:creationId xmlns:a16="http://schemas.microsoft.com/office/drawing/2014/main" id="{3DE0C96F-25A9-EDCA-F15A-B6D7B6550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" y="1788"/>
              <a:ext cx="70" cy="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2454" name="Freeform 192">
              <a:extLst>
                <a:ext uri="{FF2B5EF4-FFF2-40B4-BE49-F238E27FC236}">
                  <a16:creationId xmlns:a16="http://schemas.microsoft.com/office/drawing/2014/main" id="{0366214A-36AD-AF40-966F-A17AE8258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1788"/>
              <a:ext cx="70" cy="6"/>
            </a:xfrm>
            <a:custGeom>
              <a:avLst/>
              <a:gdLst>
                <a:gd name="T0" fmla="*/ 0 w 421"/>
                <a:gd name="T1" fmla="*/ 0 h 39"/>
                <a:gd name="T2" fmla="*/ 0 w 421"/>
                <a:gd name="T3" fmla="*/ 0 h 39"/>
                <a:gd name="T4" fmla="*/ 2 w 421"/>
                <a:gd name="T5" fmla="*/ 0 h 39"/>
                <a:gd name="T6" fmla="*/ 0 w 42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1"/>
                <a:gd name="T13" fmla="*/ 0 h 39"/>
                <a:gd name="T14" fmla="*/ 421 w 42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1" h="39">
                  <a:moveTo>
                    <a:pt x="0" y="0"/>
                  </a:moveTo>
                  <a:lnTo>
                    <a:pt x="0" y="39"/>
                  </a:lnTo>
                  <a:lnTo>
                    <a:pt x="4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55" name="Rectangle 193">
              <a:extLst>
                <a:ext uri="{FF2B5EF4-FFF2-40B4-BE49-F238E27FC236}">
                  <a16:creationId xmlns:a16="http://schemas.microsoft.com/office/drawing/2014/main" id="{324F7F1D-17D9-4FBB-5981-3093EECAC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9" y="1788"/>
              <a:ext cx="70" cy="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2456" name="Line 194">
              <a:extLst>
                <a:ext uri="{FF2B5EF4-FFF2-40B4-BE49-F238E27FC236}">
                  <a16:creationId xmlns:a16="http://schemas.microsoft.com/office/drawing/2014/main" id="{7D3F833A-BD8D-3704-796D-D33BB93B5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0" y="1791"/>
              <a:ext cx="74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57" name="Line 195">
              <a:extLst>
                <a:ext uri="{FF2B5EF4-FFF2-40B4-BE49-F238E27FC236}">
                  <a16:creationId xmlns:a16="http://schemas.microsoft.com/office/drawing/2014/main" id="{6A03ED3E-4BB2-72BD-9318-CC78A58AC3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33" y="1791"/>
              <a:ext cx="79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58" name="Line 196">
              <a:extLst>
                <a:ext uri="{FF2B5EF4-FFF2-40B4-BE49-F238E27FC236}">
                  <a16:creationId xmlns:a16="http://schemas.microsoft.com/office/drawing/2014/main" id="{66B42F16-1D4B-22AE-6C77-6B3DBA2DB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1" y="1791"/>
              <a:ext cx="79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59" name="Line 197">
              <a:extLst>
                <a:ext uri="{FF2B5EF4-FFF2-40B4-BE49-F238E27FC236}">
                  <a16:creationId xmlns:a16="http://schemas.microsoft.com/office/drawing/2014/main" id="{26B8D8E6-86F1-D70E-7775-4FB6A782D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30" y="1791"/>
              <a:ext cx="78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60" name="Line 198">
              <a:extLst>
                <a:ext uri="{FF2B5EF4-FFF2-40B4-BE49-F238E27FC236}">
                  <a16:creationId xmlns:a16="http://schemas.microsoft.com/office/drawing/2014/main" id="{9BEEFEC1-9304-23E3-F138-64649338E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8" y="1791"/>
              <a:ext cx="78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61" name="Line 199">
              <a:extLst>
                <a:ext uri="{FF2B5EF4-FFF2-40B4-BE49-F238E27FC236}">
                  <a16:creationId xmlns:a16="http://schemas.microsoft.com/office/drawing/2014/main" id="{298CA3FE-8F55-0CD1-ADA3-74ED35B31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6" y="1791"/>
              <a:ext cx="73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200">
            <a:extLst>
              <a:ext uri="{FF2B5EF4-FFF2-40B4-BE49-F238E27FC236}">
                <a16:creationId xmlns:a16="http://schemas.microsoft.com/office/drawing/2014/main" id="{BFE41D75-AA2F-49A3-98FC-25F108217385}"/>
              </a:ext>
            </a:extLst>
          </p:cNvPr>
          <p:cNvGrpSpPr>
            <a:grpSpLocks/>
          </p:cNvGrpSpPr>
          <p:nvPr/>
        </p:nvGrpSpPr>
        <p:grpSpPr bwMode="auto">
          <a:xfrm>
            <a:off x="3543301" y="3524251"/>
            <a:ext cx="1158875" cy="1903413"/>
            <a:chOff x="1247" y="2220"/>
            <a:chExt cx="730" cy="1199"/>
          </a:xfrm>
        </p:grpSpPr>
        <p:grpSp>
          <p:nvGrpSpPr>
            <p:cNvPr id="52420" name="Group 201">
              <a:extLst>
                <a:ext uri="{FF2B5EF4-FFF2-40B4-BE49-F238E27FC236}">
                  <a16:creationId xmlns:a16="http://schemas.microsoft.com/office/drawing/2014/main" id="{2CAB456D-2705-8ECC-E87D-91EA94F781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2220"/>
              <a:ext cx="730" cy="125"/>
              <a:chOff x="4510" y="2359"/>
              <a:chExt cx="424" cy="73"/>
            </a:xfrm>
          </p:grpSpPr>
          <p:sp>
            <p:nvSpPr>
              <p:cNvPr id="52437" name="Freeform 202">
                <a:extLst>
                  <a:ext uri="{FF2B5EF4-FFF2-40B4-BE49-F238E27FC236}">
                    <a16:creationId xmlns:a16="http://schemas.microsoft.com/office/drawing/2014/main" id="{E8EA89EB-D05D-6827-EC44-D411ED0EB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5" y="2382"/>
                <a:ext cx="79" cy="50"/>
              </a:xfrm>
              <a:custGeom>
                <a:avLst/>
                <a:gdLst>
                  <a:gd name="T0" fmla="*/ 2 w 475"/>
                  <a:gd name="T1" fmla="*/ 1 h 301"/>
                  <a:gd name="T2" fmla="*/ 2 w 475"/>
                  <a:gd name="T3" fmla="*/ 1 h 301"/>
                  <a:gd name="T4" fmla="*/ 0 w 475"/>
                  <a:gd name="T5" fmla="*/ 0 h 301"/>
                  <a:gd name="T6" fmla="*/ 2 w 475"/>
                  <a:gd name="T7" fmla="*/ 1 h 3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5"/>
                  <a:gd name="T13" fmla="*/ 0 h 301"/>
                  <a:gd name="T14" fmla="*/ 475 w 475"/>
                  <a:gd name="T15" fmla="*/ 301 h 3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5" h="301">
                    <a:moveTo>
                      <a:pt x="475" y="269"/>
                    </a:moveTo>
                    <a:lnTo>
                      <a:pt x="450" y="301"/>
                    </a:lnTo>
                    <a:lnTo>
                      <a:pt x="0" y="0"/>
                    </a:lnTo>
                    <a:lnTo>
                      <a:pt x="475" y="269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38" name="Freeform 203">
                <a:extLst>
                  <a:ext uri="{FF2B5EF4-FFF2-40B4-BE49-F238E27FC236}">
                    <a16:creationId xmlns:a16="http://schemas.microsoft.com/office/drawing/2014/main" id="{9053882B-F2D9-FC5A-CE7F-EF2C4E533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2" y="2382"/>
                <a:ext cx="78" cy="50"/>
              </a:xfrm>
              <a:custGeom>
                <a:avLst/>
                <a:gdLst>
                  <a:gd name="T0" fmla="*/ 2 w 465"/>
                  <a:gd name="T1" fmla="*/ 1 h 301"/>
                  <a:gd name="T2" fmla="*/ 0 w 465"/>
                  <a:gd name="T3" fmla="*/ 0 h 301"/>
                  <a:gd name="T4" fmla="*/ 0 w 465"/>
                  <a:gd name="T5" fmla="*/ 0 h 301"/>
                  <a:gd name="T6" fmla="*/ 2 w 465"/>
                  <a:gd name="T7" fmla="*/ 1 h 3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5"/>
                  <a:gd name="T13" fmla="*/ 0 h 301"/>
                  <a:gd name="T14" fmla="*/ 465 w 465"/>
                  <a:gd name="T15" fmla="*/ 301 h 3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5" h="301">
                    <a:moveTo>
                      <a:pt x="465" y="301"/>
                    </a:moveTo>
                    <a:lnTo>
                      <a:pt x="15" y="0"/>
                    </a:lnTo>
                    <a:lnTo>
                      <a:pt x="0" y="37"/>
                    </a:lnTo>
                    <a:lnTo>
                      <a:pt x="465" y="30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39" name="Freeform 204">
                <a:extLst>
                  <a:ext uri="{FF2B5EF4-FFF2-40B4-BE49-F238E27FC236}">
                    <a16:creationId xmlns:a16="http://schemas.microsoft.com/office/drawing/2014/main" id="{5150AC03-6FD7-AD17-A558-936BECA2C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2" y="2382"/>
                <a:ext cx="82" cy="50"/>
              </a:xfrm>
              <a:custGeom>
                <a:avLst/>
                <a:gdLst>
                  <a:gd name="T0" fmla="*/ 2 w 490"/>
                  <a:gd name="T1" fmla="*/ 1 h 301"/>
                  <a:gd name="T2" fmla="*/ 2 w 490"/>
                  <a:gd name="T3" fmla="*/ 1 h 301"/>
                  <a:gd name="T4" fmla="*/ 0 w 490"/>
                  <a:gd name="T5" fmla="*/ 0 h 301"/>
                  <a:gd name="T6" fmla="*/ 0 w 490"/>
                  <a:gd name="T7" fmla="*/ 0 h 301"/>
                  <a:gd name="T8" fmla="*/ 2 w 490"/>
                  <a:gd name="T9" fmla="*/ 1 h 3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0"/>
                  <a:gd name="T16" fmla="*/ 0 h 301"/>
                  <a:gd name="T17" fmla="*/ 490 w 490"/>
                  <a:gd name="T18" fmla="*/ 301 h 3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0" h="301">
                    <a:moveTo>
                      <a:pt x="490" y="269"/>
                    </a:moveTo>
                    <a:lnTo>
                      <a:pt x="465" y="301"/>
                    </a:lnTo>
                    <a:lnTo>
                      <a:pt x="0" y="37"/>
                    </a:lnTo>
                    <a:lnTo>
                      <a:pt x="15" y="0"/>
                    </a:lnTo>
                    <a:lnTo>
                      <a:pt x="490" y="269"/>
                    </a:lnTo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40" name="Freeform 205">
                <a:extLst>
                  <a:ext uri="{FF2B5EF4-FFF2-40B4-BE49-F238E27FC236}">
                    <a16:creationId xmlns:a16="http://schemas.microsoft.com/office/drawing/2014/main" id="{DA2CED3F-0336-FCF3-DBA2-C24FC7C6A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" y="2359"/>
                <a:ext cx="88" cy="29"/>
              </a:xfrm>
              <a:custGeom>
                <a:avLst/>
                <a:gdLst>
                  <a:gd name="T0" fmla="*/ 3 w 526"/>
                  <a:gd name="T1" fmla="*/ 1 h 176"/>
                  <a:gd name="T2" fmla="*/ 2 w 526"/>
                  <a:gd name="T3" fmla="*/ 1 h 176"/>
                  <a:gd name="T4" fmla="*/ 0 w 526"/>
                  <a:gd name="T5" fmla="*/ 0 h 176"/>
                  <a:gd name="T6" fmla="*/ 3 w 526"/>
                  <a:gd name="T7" fmla="*/ 1 h 1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6"/>
                  <a:gd name="T13" fmla="*/ 0 h 176"/>
                  <a:gd name="T14" fmla="*/ 526 w 526"/>
                  <a:gd name="T15" fmla="*/ 176 h 1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6" h="176">
                    <a:moveTo>
                      <a:pt x="526" y="139"/>
                    </a:moveTo>
                    <a:lnTo>
                      <a:pt x="511" y="176"/>
                    </a:lnTo>
                    <a:lnTo>
                      <a:pt x="0" y="0"/>
                    </a:lnTo>
                    <a:lnTo>
                      <a:pt x="526" y="139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41" name="Freeform 206">
                <a:extLst>
                  <a:ext uri="{FF2B5EF4-FFF2-40B4-BE49-F238E27FC236}">
                    <a16:creationId xmlns:a16="http://schemas.microsoft.com/office/drawing/2014/main" id="{45B36791-65C7-EDAE-1DA1-4312F0FE7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6" y="2359"/>
                <a:ext cx="86" cy="29"/>
              </a:xfrm>
              <a:custGeom>
                <a:avLst/>
                <a:gdLst>
                  <a:gd name="T0" fmla="*/ 2 w 515"/>
                  <a:gd name="T1" fmla="*/ 1 h 176"/>
                  <a:gd name="T2" fmla="*/ 0 w 515"/>
                  <a:gd name="T3" fmla="*/ 0 h 176"/>
                  <a:gd name="T4" fmla="*/ 0 w 515"/>
                  <a:gd name="T5" fmla="*/ 0 h 176"/>
                  <a:gd name="T6" fmla="*/ 2 w 515"/>
                  <a:gd name="T7" fmla="*/ 1 h 1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5"/>
                  <a:gd name="T13" fmla="*/ 0 h 176"/>
                  <a:gd name="T14" fmla="*/ 515 w 515"/>
                  <a:gd name="T15" fmla="*/ 176 h 1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5" h="176">
                    <a:moveTo>
                      <a:pt x="515" y="176"/>
                    </a:moveTo>
                    <a:lnTo>
                      <a:pt x="4" y="0"/>
                    </a:lnTo>
                    <a:lnTo>
                      <a:pt x="0" y="39"/>
                    </a:lnTo>
                    <a:lnTo>
                      <a:pt x="515" y="176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42" name="Freeform 207">
                <a:extLst>
                  <a:ext uri="{FF2B5EF4-FFF2-40B4-BE49-F238E27FC236}">
                    <a16:creationId xmlns:a16="http://schemas.microsoft.com/office/drawing/2014/main" id="{B11CCD05-4220-E684-C59E-DA23D8244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6" y="2359"/>
                <a:ext cx="89" cy="29"/>
              </a:xfrm>
              <a:custGeom>
                <a:avLst/>
                <a:gdLst>
                  <a:gd name="T0" fmla="*/ 3 w 530"/>
                  <a:gd name="T1" fmla="*/ 1 h 176"/>
                  <a:gd name="T2" fmla="*/ 2 w 530"/>
                  <a:gd name="T3" fmla="*/ 1 h 176"/>
                  <a:gd name="T4" fmla="*/ 0 w 530"/>
                  <a:gd name="T5" fmla="*/ 0 h 176"/>
                  <a:gd name="T6" fmla="*/ 0 w 530"/>
                  <a:gd name="T7" fmla="*/ 0 h 176"/>
                  <a:gd name="T8" fmla="*/ 3 w 530"/>
                  <a:gd name="T9" fmla="*/ 1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0"/>
                  <a:gd name="T16" fmla="*/ 0 h 176"/>
                  <a:gd name="T17" fmla="*/ 530 w 530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0" h="176">
                    <a:moveTo>
                      <a:pt x="530" y="139"/>
                    </a:moveTo>
                    <a:lnTo>
                      <a:pt x="515" y="176"/>
                    </a:lnTo>
                    <a:lnTo>
                      <a:pt x="0" y="39"/>
                    </a:lnTo>
                    <a:lnTo>
                      <a:pt x="4" y="0"/>
                    </a:lnTo>
                    <a:lnTo>
                      <a:pt x="530" y="139"/>
                    </a:lnTo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43" name="Freeform 208">
                <a:extLst>
                  <a:ext uri="{FF2B5EF4-FFF2-40B4-BE49-F238E27FC236}">
                    <a16:creationId xmlns:a16="http://schemas.microsoft.com/office/drawing/2014/main" id="{13436CFE-D9E3-1D5F-C72F-AA90D7465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2359"/>
                <a:ext cx="90" cy="6"/>
              </a:xfrm>
              <a:custGeom>
                <a:avLst/>
                <a:gdLst>
                  <a:gd name="T0" fmla="*/ 2 w 543"/>
                  <a:gd name="T1" fmla="*/ 0 h 39"/>
                  <a:gd name="T2" fmla="*/ 2 w 543"/>
                  <a:gd name="T3" fmla="*/ 0 h 39"/>
                  <a:gd name="T4" fmla="*/ 0 w 543"/>
                  <a:gd name="T5" fmla="*/ 0 h 39"/>
                  <a:gd name="T6" fmla="*/ 2 w 543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3"/>
                  <a:gd name="T13" fmla="*/ 0 h 39"/>
                  <a:gd name="T14" fmla="*/ 543 w 543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3" h="39">
                    <a:moveTo>
                      <a:pt x="543" y="0"/>
                    </a:moveTo>
                    <a:lnTo>
                      <a:pt x="539" y="39"/>
                    </a:lnTo>
                    <a:lnTo>
                      <a:pt x="0" y="0"/>
                    </a:lnTo>
                    <a:lnTo>
                      <a:pt x="54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44" name="Freeform 209">
                <a:extLst>
                  <a:ext uri="{FF2B5EF4-FFF2-40B4-BE49-F238E27FC236}">
                    <a16:creationId xmlns:a16="http://schemas.microsoft.com/office/drawing/2014/main" id="{5467034B-A288-7F75-A968-4E3D2A42E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2359"/>
                <a:ext cx="89" cy="6"/>
              </a:xfrm>
              <a:custGeom>
                <a:avLst/>
                <a:gdLst>
                  <a:gd name="T0" fmla="*/ 2 w 539"/>
                  <a:gd name="T1" fmla="*/ 0 h 39"/>
                  <a:gd name="T2" fmla="*/ 0 w 539"/>
                  <a:gd name="T3" fmla="*/ 0 h 39"/>
                  <a:gd name="T4" fmla="*/ 0 w 539"/>
                  <a:gd name="T5" fmla="*/ 0 h 39"/>
                  <a:gd name="T6" fmla="*/ 2 w 539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9"/>
                  <a:gd name="T13" fmla="*/ 0 h 39"/>
                  <a:gd name="T14" fmla="*/ 539 w 539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9" h="39">
                    <a:moveTo>
                      <a:pt x="539" y="39"/>
                    </a:moveTo>
                    <a:lnTo>
                      <a:pt x="0" y="0"/>
                    </a:lnTo>
                    <a:lnTo>
                      <a:pt x="4" y="39"/>
                    </a:lnTo>
                    <a:lnTo>
                      <a:pt x="539" y="39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45" name="Freeform 210">
                <a:extLst>
                  <a:ext uri="{FF2B5EF4-FFF2-40B4-BE49-F238E27FC236}">
                    <a16:creationId xmlns:a16="http://schemas.microsoft.com/office/drawing/2014/main" id="{9FA9E395-48DE-35D8-ECD4-7D4E50B19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2359"/>
                <a:ext cx="90" cy="6"/>
              </a:xfrm>
              <a:custGeom>
                <a:avLst/>
                <a:gdLst>
                  <a:gd name="T0" fmla="*/ 2 w 543"/>
                  <a:gd name="T1" fmla="*/ 0 h 39"/>
                  <a:gd name="T2" fmla="*/ 2 w 543"/>
                  <a:gd name="T3" fmla="*/ 0 h 39"/>
                  <a:gd name="T4" fmla="*/ 0 w 543"/>
                  <a:gd name="T5" fmla="*/ 0 h 39"/>
                  <a:gd name="T6" fmla="*/ 0 w 543"/>
                  <a:gd name="T7" fmla="*/ 0 h 39"/>
                  <a:gd name="T8" fmla="*/ 2 w 543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3"/>
                  <a:gd name="T16" fmla="*/ 0 h 39"/>
                  <a:gd name="T17" fmla="*/ 543 w 543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3" h="39">
                    <a:moveTo>
                      <a:pt x="543" y="0"/>
                    </a:moveTo>
                    <a:lnTo>
                      <a:pt x="539" y="39"/>
                    </a:lnTo>
                    <a:lnTo>
                      <a:pt x="4" y="39"/>
                    </a:lnTo>
                    <a:lnTo>
                      <a:pt x="0" y="0"/>
                    </a:lnTo>
                    <a:lnTo>
                      <a:pt x="543" y="0"/>
                    </a:lnTo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46" name="Freeform 211">
                <a:extLst>
                  <a:ext uri="{FF2B5EF4-FFF2-40B4-BE49-F238E27FC236}">
                    <a16:creationId xmlns:a16="http://schemas.microsoft.com/office/drawing/2014/main" id="{46666469-8BBF-63AE-B994-CBD71CBCA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" y="2359"/>
                <a:ext cx="88" cy="23"/>
              </a:xfrm>
              <a:custGeom>
                <a:avLst/>
                <a:gdLst>
                  <a:gd name="T0" fmla="*/ 2 w 530"/>
                  <a:gd name="T1" fmla="*/ 0 h 139"/>
                  <a:gd name="T2" fmla="*/ 2 w 530"/>
                  <a:gd name="T3" fmla="*/ 0 h 139"/>
                  <a:gd name="T4" fmla="*/ 0 w 530"/>
                  <a:gd name="T5" fmla="*/ 1 h 139"/>
                  <a:gd name="T6" fmla="*/ 2 w 530"/>
                  <a:gd name="T7" fmla="*/ 0 h 1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0"/>
                  <a:gd name="T13" fmla="*/ 0 h 139"/>
                  <a:gd name="T14" fmla="*/ 530 w 530"/>
                  <a:gd name="T15" fmla="*/ 139 h 1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0" h="139">
                    <a:moveTo>
                      <a:pt x="526" y="0"/>
                    </a:moveTo>
                    <a:lnTo>
                      <a:pt x="530" y="39"/>
                    </a:lnTo>
                    <a:lnTo>
                      <a:pt x="0" y="13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47" name="Freeform 212">
                <a:extLst>
                  <a:ext uri="{FF2B5EF4-FFF2-40B4-BE49-F238E27FC236}">
                    <a16:creationId xmlns:a16="http://schemas.microsoft.com/office/drawing/2014/main" id="{A4ADC3D4-45E6-003F-59C2-963DCEF70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" y="2365"/>
                <a:ext cx="88" cy="23"/>
              </a:xfrm>
              <a:custGeom>
                <a:avLst/>
                <a:gdLst>
                  <a:gd name="T0" fmla="*/ 2 w 530"/>
                  <a:gd name="T1" fmla="*/ 0 h 137"/>
                  <a:gd name="T2" fmla="*/ 0 w 530"/>
                  <a:gd name="T3" fmla="*/ 1 h 137"/>
                  <a:gd name="T4" fmla="*/ 0 w 530"/>
                  <a:gd name="T5" fmla="*/ 1 h 137"/>
                  <a:gd name="T6" fmla="*/ 2 w 530"/>
                  <a:gd name="T7" fmla="*/ 0 h 1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0"/>
                  <a:gd name="T13" fmla="*/ 0 h 137"/>
                  <a:gd name="T14" fmla="*/ 530 w 530"/>
                  <a:gd name="T15" fmla="*/ 137 h 1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0" h="137">
                    <a:moveTo>
                      <a:pt x="530" y="0"/>
                    </a:moveTo>
                    <a:lnTo>
                      <a:pt x="0" y="100"/>
                    </a:lnTo>
                    <a:lnTo>
                      <a:pt x="14" y="137"/>
                    </a:lnTo>
                    <a:lnTo>
                      <a:pt x="5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48" name="Freeform 213">
                <a:extLst>
                  <a:ext uri="{FF2B5EF4-FFF2-40B4-BE49-F238E27FC236}">
                    <a16:creationId xmlns:a16="http://schemas.microsoft.com/office/drawing/2014/main" id="{FDFF9623-76FD-9909-CB5F-14803EE59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" y="2359"/>
                <a:ext cx="88" cy="29"/>
              </a:xfrm>
              <a:custGeom>
                <a:avLst/>
                <a:gdLst>
                  <a:gd name="T0" fmla="*/ 2 w 530"/>
                  <a:gd name="T1" fmla="*/ 0 h 176"/>
                  <a:gd name="T2" fmla="*/ 2 w 530"/>
                  <a:gd name="T3" fmla="*/ 0 h 176"/>
                  <a:gd name="T4" fmla="*/ 0 w 530"/>
                  <a:gd name="T5" fmla="*/ 1 h 176"/>
                  <a:gd name="T6" fmla="*/ 0 w 530"/>
                  <a:gd name="T7" fmla="*/ 1 h 176"/>
                  <a:gd name="T8" fmla="*/ 2 w 530"/>
                  <a:gd name="T9" fmla="*/ 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0"/>
                  <a:gd name="T16" fmla="*/ 0 h 176"/>
                  <a:gd name="T17" fmla="*/ 530 w 530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0" h="176">
                    <a:moveTo>
                      <a:pt x="526" y="0"/>
                    </a:moveTo>
                    <a:lnTo>
                      <a:pt x="530" y="39"/>
                    </a:lnTo>
                    <a:lnTo>
                      <a:pt x="14" y="176"/>
                    </a:lnTo>
                    <a:lnTo>
                      <a:pt x="0" y="139"/>
                    </a:lnTo>
                    <a:lnTo>
                      <a:pt x="526" y="0"/>
                    </a:lnTo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49" name="Freeform 214">
                <a:extLst>
                  <a:ext uri="{FF2B5EF4-FFF2-40B4-BE49-F238E27FC236}">
                    <a16:creationId xmlns:a16="http://schemas.microsoft.com/office/drawing/2014/main" id="{E7052020-1F05-AC03-8D8C-33D232DCF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2382"/>
                <a:ext cx="81" cy="45"/>
              </a:xfrm>
              <a:custGeom>
                <a:avLst/>
                <a:gdLst>
                  <a:gd name="T0" fmla="*/ 2 w 489"/>
                  <a:gd name="T1" fmla="*/ 0 h 269"/>
                  <a:gd name="T2" fmla="*/ 2 w 489"/>
                  <a:gd name="T3" fmla="*/ 0 h 269"/>
                  <a:gd name="T4" fmla="*/ 0 w 489"/>
                  <a:gd name="T5" fmla="*/ 1 h 269"/>
                  <a:gd name="T6" fmla="*/ 2 w 489"/>
                  <a:gd name="T7" fmla="*/ 0 h 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9"/>
                  <a:gd name="T13" fmla="*/ 0 h 269"/>
                  <a:gd name="T14" fmla="*/ 489 w 489"/>
                  <a:gd name="T15" fmla="*/ 269 h 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9" h="269">
                    <a:moveTo>
                      <a:pt x="475" y="0"/>
                    </a:moveTo>
                    <a:lnTo>
                      <a:pt x="489" y="37"/>
                    </a:lnTo>
                    <a:lnTo>
                      <a:pt x="0" y="269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50" name="Freeform 215">
                <a:extLst>
                  <a:ext uri="{FF2B5EF4-FFF2-40B4-BE49-F238E27FC236}">
                    <a16:creationId xmlns:a16="http://schemas.microsoft.com/office/drawing/2014/main" id="{61FEF7A6-40C5-262F-4FC9-CA36EDD21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2388"/>
                <a:ext cx="81" cy="44"/>
              </a:xfrm>
              <a:custGeom>
                <a:avLst/>
                <a:gdLst>
                  <a:gd name="T0" fmla="*/ 2 w 489"/>
                  <a:gd name="T1" fmla="*/ 0 h 264"/>
                  <a:gd name="T2" fmla="*/ 0 w 489"/>
                  <a:gd name="T3" fmla="*/ 1 h 264"/>
                  <a:gd name="T4" fmla="*/ 0 w 489"/>
                  <a:gd name="T5" fmla="*/ 1 h 264"/>
                  <a:gd name="T6" fmla="*/ 2 w 489"/>
                  <a:gd name="T7" fmla="*/ 0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9"/>
                  <a:gd name="T13" fmla="*/ 0 h 264"/>
                  <a:gd name="T14" fmla="*/ 489 w 489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9" h="264">
                    <a:moveTo>
                      <a:pt x="489" y="0"/>
                    </a:moveTo>
                    <a:lnTo>
                      <a:pt x="0" y="232"/>
                    </a:lnTo>
                    <a:lnTo>
                      <a:pt x="25" y="264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51" name="Freeform 216">
                <a:extLst>
                  <a:ext uri="{FF2B5EF4-FFF2-40B4-BE49-F238E27FC236}">
                    <a16:creationId xmlns:a16="http://schemas.microsoft.com/office/drawing/2014/main" id="{3C8FFBEC-825D-7AE7-0446-262080BEC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2382"/>
                <a:ext cx="81" cy="50"/>
              </a:xfrm>
              <a:custGeom>
                <a:avLst/>
                <a:gdLst>
                  <a:gd name="T0" fmla="*/ 2 w 489"/>
                  <a:gd name="T1" fmla="*/ 0 h 301"/>
                  <a:gd name="T2" fmla="*/ 2 w 489"/>
                  <a:gd name="T3" fmla="*/ 0 h 301"/>
                  <a:gd name="T4" fmla="*/ 0 w 489"/>
                  <a:gd name="T5" fmla="*/ 1 h 301"/>
                  <a:gd name="T6" fmla="*/ 0 w 489"/>
                  <a:gd name="T7" fmla="*/ 1 h 301"/>
                  <a:gd name="T8" fmla="*/ 2 w 489"/>
                  <a:gd name="T9" fmla="*/ 0 h 3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9"/>
                  <a:gd name="T16" fmla="*/ 0 h 301"/>
                  <a:gd name="T17" fmla="*/ 489 w 489"/>
                  <a:gd name="T18" fmla="*/ 301 h 3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9" h="301">
                    <a:moveTo>
                      <a:pt x="475" y="0"/>
                    </a:moveTo>
                    <a:lnTo>
                      <a:pt x="489" y="37"/>
                    </a:lnTo>
                    <a:lnTo>
                      <a:pt x="25" y="301"/>
                    </a:lnTo>
                    <a:lnTo>
                      <a:pt x="0" y="269"/>
                    </a:lnTo>
                    <a:lnTo>
                      <a:pt x="475" y="0"/>
                    </a:lnTo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2421" name="Group 217">
              <a:extLst>
                <a:ext uri="{FF2B5EF4-FFF2-40B4-BE49-F238E27FC236}">
                  <a16:creationId xmlns:a16="http://schemas.microsoft.com/office/drawing/2014/main" id="{DD32D23B-FDC0-C646-882C-99B8AFD44D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3294"/>
              <a:ext cx="730" cy="125"/>
              <a:chOff x="4510" y="2986"/>
              <a:chExt cx="424" cy="73"/>
            </a:xfrm>
          </p:grpSpPr>
          <p:sp>
            <p:nvSpPr>
              <p:cNvPr id="52422" name="Freeform 218">
                <a:extLst>
                  <a:ext uri="{FF2B5EF4-FFF2-40B4-BE49-F238E27FC236}">
                    <a16:creationId xmlns:a16="http://schemas.microsoft.com/office/drawing/2014/main" id="{064267C5-E702-EA71-F618-B243F8032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2986"/>
                <a:ext cx="79" cy="50"/>
              </a:xfrm>
              <a:custGeom>
                <a:avLst/>
                <a:gdLst>
                  <a:gd name="T0" fmla="*/ 0 w 475"/>
                  <a:gd name="T1" fmla="*/ 0 h 300"/>
                  <a:gd name="T2" fmla="*/ 0 w 475"/>
                  <a:gd name="T3" fmla="*/ 0 h 300"/>
                  <a:gd name="T4" fmla="*/ 2 w 475"/>
                  <a:gd name="T5" fmla="*/ 1 h 300"/>
                  <a:gd name="T6" fmla="*/ 0 w 475"/>
                  <a:gd name="T7" fmla="*/ 0 h 3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5"/>
                  <a:gd name="T13" fmla="*/ 0 h 300"/>
                  <a:gd name="T14" fmla="*/ 475 w 475"/>
                  <a:gd name="T15" fmla="*/ 300 h 3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5" h="300">
                    <a:moveTo>
                      <a:pt x="0" y="32"/>
                    </a:moveTo>
                    <a:lnTo>
                      <a:pt x="25" y="0"/>
                    </a:lnTo>
                    <a:lnTo>
                      <a:pt x="475" y="30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23" name="Freeform 219">
                <a:extLst>
                  <a:ext uri="{FF2B5EF4-FFF2-40B4-BE49-F238E27FC236}">
                    <a16:creationId xmlns:a16="http://schemas.microsoft.com/office/drawing/2014/main" id="{E19C7EE5-5698-5394-F20F-48F6D4D22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2986"/>
                <a:ext cx="77" cy="50"/>
              </a:xfrm>
              <a:custGeom>
                <a:avLst/>
                <a:gdLst>
                  <a:gd name="T0" fmla="*/ 0 w 464"/>
                  <a:gd name="T1" fmla="*/ 0 h 300"/>
                  <a:gd name="T2" fmla="*/ 2 w 464"/>
                  <a:gd name="T3" fmla="*/ 1 h 300"/>
                  <a:gd name="T4" fmla="*/ 2 w 464"/>
                  <a:gd name="T5" fmla="*/ 1 h 300"/>
                  <a:gd name="T6" fmla="*/ 0 w 464"/>
                  <a:gd name="T7" fmla="*/ 0 h 3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4"/>
                  <a:gd name="T13" fmla="*/ 0 h 300"/>
                  <a:gd name="T14" fmla="*/ 464 w 464"/>
                  <a:gd name="T15" fmla="*/ 300 h 3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4" h="300">
                    <a:moveTo>
                      <a:pt x="0" y="0"/>
                    </a:moveTo>
                    <a:lnTo>
                      <a:pt x="450" y="300"/>
                    </a:lnTo>
                    <a:lnTo>
                      <a:pt x="464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24" name="Freeform 220">
                <a:extLst>
                  <a:ext uri="{FF2B5EF4-FFF2-40B4-BE49-F238E27FC236}">
                    <a16:creationId xmlns:a16="http://schemas.microsoft.com/office/drawing/2014/main" id="{601F0144-13D9-9D33-FC20-97ED38312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2986"/>
                <a:ext cx="81" cy="50"/>
              </a:xfrm>
              <a:custGeom>
                <a:avLst/>
                <a:gdLst>
                  <a:gd name="T0" fmla="*/ 0 w 489"/>
                  <a:gd name="T1" fmla="*/ 0 h 300"/>
                  <a:gd name="T2" fmla="*/ 0 w 489"/>
                  <a:gd name="T3" fmla="*/ 0 h 300"/>
                  <a:gd name="T4" fmla="*/ 2 w 489"/>
                  <a:gd name="T5" fmla="*/ 1 h 300"/>
                  <a:gd name="T6" fmla="*/ 2 w 489"/>
                  <a:gd name="T7" fmla="*/ 1 h 300"/>
                  <a:gd name="T8" fmla="*/ 0 w 489"/>
                  <a:gd name="T9" fmla="*/ 0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9"/>
                  <a:gd name="T16" fmla="*/ 0 h 300"/>
                  <a:gd name="T17" fmla="*/ 489 w 489"/>
                  <a:gd name="T18" fmla="*/ 300 h 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9" h="300">
                    <a:moveTo>
                      <a:pt x="0" y="32"/>
                    </a:moveTo>
                    <a:lnTo>
                      <a:pt x="25" y="0"/>
                    </a:lnTo>
                    <a:lnTo>
                      <a:pt x="489" y="264"/>
                    </a:lnTo>
                    <a:lnTo>
                      <a:pt x="475" y="300"/>
                    </a:lnTo>
                    <a:lnTo>
                      <a:pt x="0" y="32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25" name="Freeform 221">
                <a:extLst>
                  <a:ext uri="{FF2B5EF4-FFF2-40B4-BE49-F238E27FC236}">
                    <a16:creationId xmlns:a16="http://schemas.microsoft.com/office/drawing/2014/main" id="{CD88863A-2C43-8634-C136-A289B0FA1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" y="3030"/>
                <a:ext cx="88" cy="29"/>
              </a:xfrm>
              <a:custGeom>
                <a:avLst/>
                <a:gdLst>
                  <a:gd name="T0" fmla="*/ 0 w 526"/>
                  <a:gd name="T1" fmla="*/ 0 h 175"/>
                  <a:gd name="T2" fmla="*/ 0 w 526"/>
                  <a:gd name="T3" fmla="*/ 0 h 175"/>
                  <a:gd name="T4" fmla="*/ 3 w 526"/>
                  <a:gd name="T5" fmla="*/ 1 h 175"/>
                  <a:gd name="T6" fmla="*/ 0 w 526"/>
                  <a:gd name="T7" fmla="*/ 0 h 1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6"/>
                  <a:gd name="T13" fmla="*/ 0 h 175"/>
                  <a:gd name="T14" fmla="*/ 526 w 526"/>
                  <a:gd name="T15" fmla="*/ 175 h 1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6" h="175">
                    <a:moveTo>
                      <a:pt x="0" y="36"/>
                    </a:moveTo>
                    <a:lnTo>
                      <a:pt x="14" y="0"/>
                    </a:lnTo>
                    <a:lnTo>
                      <a:pt x="526" y="17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26" name="Freeform 222">
                <a:extLst>
                  <a:ext uri="{FF2B5EF4-FFF2-40B4-BE49-F238E27FC236}">
                    <a16:creationId xmlns:a16="http://schemas.microsoft.com/office/drawing/2014/main" id="{0205B59D-8206-806C-922D-2A5DAE3D9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" y="3030"/>
                <a:ext cx="86" cy="29"/>
              </a:xfrm>
              <a:custGeom>
                <a:avLst/>
                <a:gdLst>
                  <a:gd name="T0" fmla="*/ 0 w 516"/>
                  <a:gd name="T1" fmla="*/ 0 h 175"/>
                  <a:gd name="T2" fmla="*/ 2 w 516"/>
                  <a:gd name="T3" fmla="*/ 1 h 175"/>
                  <a:gd name="T4" fmla="*/ 2 w 516"/>
                  <a:gd name="T5" fmla="*/ 1 h 175"/>
                  <a:gd name="T6" fmla="*/ 0 w 516"/>
                  <a:gd name="T7" fmla="*/ 0 h 1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6"/>
                  <a:gd name="T13" fmla="*/ 0 h 175"/>
                  <a:gd name="T14" fmla="*/ 516 w 516"/>
                  <a:gd name="T15" fmla="*/ 175 h 1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6" h="175">
                    <a:moveTo>
                      <a:pt x="0" y="0"/>
                    </a:moveTo>
                    <a:lnTo>
                      <a:pt x="512" y="175"/>
                    </a:lnTo>
                    <a:lnTo>
                      <a:pt x="516" y="1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27" name="Freeform 223">
                <a:extLst>
                  <a:ext uri="{FF2B5EF4-FFF2-40B4-BE49-F238E27FC236}">
                    <a16:creationId xmlns:a16="http://schemas.microsoft.com/office/drawing/2014/main" id="{436D603D-2432-1BDF-F785-7A071F5D0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" y="3030"/>
                <a:ext cx="88" cy="29"/>
              </a:xfrm>
              <a:custGeom>
                <a:avLst/>
                <a:gdLst>
                  <a:gd name="T0" fmla="*/ 0 w 530"/>
                  <a:gd name="T1" fmla="*/ 0 h 175"/>
                  <a:gd name="T2" fmla="*/ 0 w 530"/>
                  <a:gd name="T3" fmla="*/ 0 h 175"/>
                  <a:gd name="T4" fmla="*/ 2 w 530"/>
                  <a:gd name="T5" fmla="*/ 1 h 175"/>
                  <a:gd name="T6" fmla="*/ 2 w 530"/>
                  <a:gd name="T7" fmla="*/ 1 h 175"/>
                  <a:gd name="T8" fmla="*/ 0 w 530"/>
                  <a:gd name="T9" fmla="*/ 0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0"/>
                  <a:gd name="T16" fmla="*/ 0 h 175"/>
                  <a:gd name="T17" fmla="*/ 530 w 530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0" h="175">
                    <a:moveTo>
                      <a:pt x="0" y="36"/>
                    </a:moveTo>
                    <a:lnTo>
                      <a:pt x="14" y="0"/>
                    </a:lnTo>
                    <a:lnTo>
                      <a:pt x="530" y="137"/>
                    </a:lnTo>
                    <a:lnTo>
                      <a:pt x="526" y="175"/>
                    </a:lnTo>
                    <a:lnTo>
                      <a:pt x="0" y="36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28" name="Freeform 224">
                <a:extLst>
                  <a:ext uri="{FF2B5EF4-FFF2-40B4-BE49-F238E27FC236}">
                    <a16:creationId xmlns:a16="http://schemas.microsoft.com/office/drawing/2014/main" id="{46531097-0011-7FEF-B6A4-640D5A068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3053"/>
                <a:ext cx="90" cy="6"/>
              </a:xfrm>
              <a:custGeom>
                <a:avLst/>
                <a:gdLst>
                  <a:gd name="T0" fmla="*/ 0 w 543"/>
                  <a:gd name="T1" fmla="*/ 0 h 38"/>
                  <a:gd name="T2" fmla="*/ 0 w 543"/>
                  <a:gd name="T3" fmla="*/ 0 h 38"/>
                  <a:gd name="T4" fmla="*/ 2 w 543"/>
                  <a:gd name="T5" fmla="*/ 0 h 38"/>
                  <a:gd name="T6" fmla="*/ 0 w 543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3"/>
                  <a:gd name="T13" fmla="*/ 0 h 38"/>
                  <a:gd name="T14" fmla="*/ 543 w 543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3" h="38">
                    <a:moveTo>
                      <a:pt x="0" y="38"/>
                    </a:moveTo>
                    <a:lnTo>
                      <a:pt x="4" y="0"/>
                    </a:lnTo>
                    <a:lnTo>
                      <a:pt x="543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29" name="Freeform 225">
                <a:extLst>
                  <a:ext uri="{FF2B5EF4-FFF2-40B4-BE49-F238E27FC236}">
                    <a16:creationId xmlns:a16="http://schemas.microsoft.com/office/drawing/2014/main" id="{B6737F16-8CF9-A75D-336C-F51A4D2E4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3053"/>
                <a:ext cx="90" cy="6"/>
              </a:xfrm>
              <a:custGeom>
                <a:avLst/>
                <a:gdLst>
                  <a:gd name="T0" fmla="*/ 0 w 539"/>
                  <a:gd name="T1" fmla="*/ 0 h 38"/>
                  <a:gd name="T2" fmla="*/ 3 w 539"/>
                  <a:gd name="T3" fmla="*/ 0 h 38"/>
                  <a:gd name="T4" fmla="*/ 3 w 539"/>
                  <a:gd name="T5" fmla="*/ 0 h 38"/>
                  <a:gd name="T6" fmla="*/ 0 w 539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9"/>
                  <a:gd name="T13" fmla="*/ 0 h 38"/>
                  <a:gd name="T14" fmla="*/ 539 w 53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9" h="38">
                    <a:moveTo>
                      <a:pt x="0" y="0"/>
                    </a:moveTo>
                    <a:lnTo>
                      <a:pt x="539" y="38"/>
                    </a:lnTo>
                    <a:lnTo>
                      <a:pt x="5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30" name="Freeform 226">
                <a:extLst>
                  <a:ext uri="{FF2B5EF4-FFF2-40B4-BE49-F238E27FC236}">
                    <a16:creationId xmlns:a16="http://schemas.microsoft.com/office/drawing/2014/main" id="{5541D2DB-C6AF-7FF7-3F2F-08FCACFFE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3053"/>
                <a:ext cx="90" cy="6"/>
              </a:xfrm>
              <a:custGeom>
                <a:avLst/>
                <a:gdLst>
                  <a:gd name="T0" fmla="*/ 0 w 543"/>
                  <a:gd name="T1" fmla="*/ 0 h 38"/>
                  <a:gd name="T2" fmla="*/ 0 w 543"/>
                  <a:gd name="T3" fmla="*/ 0 h 38"/>
                  <a:gd name="T4" fmla="*/ 2 w 543"/>
                  <a:gd name="T5" fmla="*/ 0 h 38"/>
                  <a:gd name="T6" fmla="*/ 2 w 543"/>
                  <a:gd name="T7" fmla="*/ 0 h 38"/>
                  <a:gd name="T8" fmla="*/ 0 w 543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3"/>
                  <a:gd name="T16" fmla="*/ 0 h 38"/>
                  <a:gd name="T17" fmla="*/ 543 w 543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3" h="38">
                    <a:moveTo>
                      <a:pt x="0" y="38"/>
                    </a:moveTo>
                    <a:lnTo>
                      <a:pt x="4" y="0"/>
                    </a:lnTo>
                    <a:lnTo>
                      <a:pt x="539" y="0"/>
                    </a:lnTo>
                    <a:lnTo>
                      <a:pt x="543" y="38"/>
                    </a:lnTo>
                    <a:lnTo>
                      <a:pt x="0" y="3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31" name="Freeform 227">
                <a:extLst>
                  <a:ext uri="{FF2B5EF4-FFF2-40B4-BE49-F238E27FC236}">
                    <a16:creationId xmlns:a16="http://schemas.microsoft.com/office/drawing/2014/main" id="{1F623617-696E-C8F2-54B3-34FF99996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6" y="3036"/>
                <a:ext cx="89" cy="23"/>
              </a:xfrm>
              <a:custGeom>
                <a:avLst/>
                <a:gdLst>
                  <a:gd name="T0" fmla="*/ 0 w 530"/>
                  <a:gd name="T1" fmla="*/ 1 h 139"/>
                  <a:gd name="T2" fmla="*/ 0 w 530"/>
                  <a:gd name="T3" fmla="*/ 0 h 139"/>
                  <a:gd name="T4" fmla="*/ 3 w 530"/>
                  <a:gd name="T5" fmla="*/ 0 h 139"/>
                  <a:gd name="T6" fmla="*/ 0 w 530"/>
                  <a:gd name="T7" fmla="*/ 1 h 1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0"/>
                  <a:gd name="T13" fmla="*/ 0 h 139"/>
                  <a:gd name="T14" fmla="*/ 530 w 530"/>
                  <a:gd name="T15" fmla="*/ 139 h 1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0" h="139">
                    <a:moveTo>
                      <a:pt x="4" y="139"/>
                    </a:moveTo>
                    <a:lnTo>
                      <a:pt x="0" y="101"/>
                    </a:lnTo>
                    <a:lnTo>
                      <a:pt x="530" y="0"/>
                    </a:lnTo>
                    <a:lnTo>
                      <a:pt x="4" y="139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32" name="Freeform 228">
                <a:extLst>
                  <a:ext uri="{FF2B5EF4-FFF2-40B4-BE49-F238E27FC236}">
                    <a16:creationId xmlns:a16="http://schemas.microsoft.com/office/drawing/2014/main" id="{1276333F-4CF7-2602-4B7D-DAB03DF7F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6" y="3030"/>
                <a:ext cx="89" cy="23"/>
              </a:xfrm>
              <a:custGeom>
                <a:avLst/>
                <a:gdLst>
                  <a:gd name="T0" fmla="*/ 0 w 530"/>
                  <a:gd name="T1" fmla="*/ 1 h 137"/>
                  <a:gd name="T2" fmla="*/ 3 w 530"/>
                  <a:gd name="T3" fmla="*/ 0 h 137"/>
                  <a:gd name="T4" fmla="*/ 2 w 530"/>
                  <a:gd name="T5" fmla="*/ 0 h 137"/>
                  <a:gd name="T6" fmla="*/ 0 w 530"/>
                  <a:gd name="T7" fmla="*/ 1 h 1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0"/>
                  <a:gd name="T13" fmla="*/ 0 h 137"/>
                  <a:gd name="T14" fmla="*/ 530 w 530"/>
                  <a:gd name="T15" fmla="*/ 137 h 1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0" h="137">
                    <a:moveTo>
                      <a:pt x="0" y="137"/>
                    </a:moveTo>
                    <a:lnTo>
                      <a:pt x="530" y="36"/>
                    </a:lnTo>
                    <a:lnTo>
                      <a:pt x="515" y="0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33" name="Freeform 229">
                <a:extLst>
                  <a:ext uri="{FF2B5EF4-FFF2-40B4-BE49-F238E27FC236}">
                    <a16:creationId xmlns:a16="http://schemas.microsoft.com/office/drawing/2014/main" id="{81EA0892-6173-C4EE-F359-6F1DFF3E6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6" y="3030"/>
                <a:ext cx="89" cy="29"/>
              </a:xfrm>
              <a:custGeom>
                <a:avLst/>
                <a:gdLst>
                  <a:gd name="T0" fmla="*/ 0 w 530"/>
                  <a:gd name="T1" fmla="*/ 1 h 175"/>
                  <a:gd name="T2" fmla="*/ 0 w 530"/>
                  <a:gd name="T3" fmla="*/ 1 h 175"/>
                  <a:gd name="T4" fmla="*/ 2 w 530"/>
                  <a:gd name="T5" fmla="*/ 0 h 175"/>
                  <a:gd name="T6" fmla="*/ 3 w 530"/>
                  <a:gd name="T7" fmla="*/ 0 h 175"/>
                  <a:gd name="T8" fmla="*/ 0 w 530"/>
                  <a:gd name="T9" fmla="*/ 1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0"/>
                  <a:gd name="T16" fmla="*/ 0 h 175"/>
                  <a:gd name="T17" fmla="*/ 530 w 530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0" h="175">
                    <a:moveTo>
                      <a:pt x="4" y="175"/>
                    </a:moveTo>
                    <a:lnTo>
                      <a:pt x="0" y="137"/>
                    </a:lnTo>
                    <a:lnTo>
                      <a:pt x="515" y="0"/>
                    </a:lnTo>
                    <a:lnTo>
                      <a:pt x="530" y="36"/>
                    </a:lnTo>
                    <a:lnTo>
                      <a:pt x="4" y="175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34" name="Freeform 230">
                <a:extLst>
                  <a:ext uri="{FF2B5EF4-FFF2-40B4-BE49-F238E27FC236}">
                    <a16:creationId xmlns:a16="http://schemas.microsoft.com/office/drawing/2014/main" id="{B5A3FDA2-C2F1-BE5C-9F79-1F387C56C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2" y="2991"/>
                <a:ext cx="82" cy="45"/>
              </a:xfrm>
              <a:custGeom>
                <a:avLst/>
                <a:gdLst>
                  <a:gd name="T0" fmla="*/ 0 w 490"/>
                  <a:gd name="T1" fmla="*/ 1 h 268"/>
                  <a:gd name="T2" fmla="*/ 0 w 490"/>
                  <a:gd name="T3" fmla="*/ 1 h 268"/>
                  <a:gd name="T4" fmla="*/ 2 w 490"/>
                  <a:gd name="T5" fmla="*/ 0 h 268"/>
                  <a:gd name="T6" fmla="*/ 0 w 490"/>
                  <a:gd name="T7" fmla="*/ 1 h 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0"/>
                  <a:gd name="T13" fmla="*/ 0 h 268"/>
                  <a:gd name="T14" fmla="*/ 490 w 490"/>
                  <a:gd name="T15" fmla="*/ 268 h 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0" h="268">
                    <a:moveTo>
                      <a:pt x="15" y="268"/>
                    </a:moveTo>
                    <a:lnTo>
                      <a:pt x="0" y="232"/>
                    </a:lnTo>
                    <a:lnTo>
                      <a:pt x="490" y="0"/>
                    </a:lnTo>
                    <a:lnTo>
                      <a:pt x="15" y="268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35" name="Freeform 231">
                <a:extLst>
                  <a:ext uri="{FF2B5EF4-FFF2-40B4-BE49-F238E27FC236}">
                    <a16:creationId xmlns:a16="http://schemas.microsoft.com/office/drawing/2014/main" id="{C33EA662-9A99-2FC3-E0E3-84FAEDA62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2" y="2986"/>
                <a:ext cx="82" cy="44"/>
              </a:xfrm>
              <a:custGeom>
                <a:avLst/>
                <a:gdLst>
                  <a:gd name="T0" fmla="*/ 0 w 490"/>
                  <a:gd name="T1" fmla="*/ 1 h 264"/>
                  <a:gd name="T2" fmla="*/ 2 w 490"/>
                  <a:gd name="T3" fmla="*/ 0 h 264"/>
                  <a:gd name="T4" fmla="*/ 2 w 490"/>
                  <a:gd name="T5" fmla="*/ 0 h 264"/>
                  <a:gd name="T6" fmla="*/ 0 w 490"/>
                  <a:gd name="T7" fmla="*/ 1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0"/>
                  <a:gd name="T13" fmla="*/ 0 h 264"/>
                  <a:gd name="T14" fmla="*/ 490 w 490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0" h="264">
                    <a:moveTo>
                      <a:pt x="0" y="264"/>
                    </a:moveTo>
                    <a:lnTo>
                      <a:pt x="490" y="32"/>
                    </a:lnTo>
                    <a:lnTo>
                      <a:pt x="465" y="0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36" name="Freeform 232">
                <a:extLst>
                  <a:ext uri="{FF2B5EF4-FFF2-40B4-BE49-F238E27FC236}">
                    <a16:creationId xmlns:a16="http://schemas.microsoft.com/office/drawing/2014/main" id="{88E1D7FC-C25A-091E-CE11-8FF3603FD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2" y="2986"/>
                <a:ext cx="82" cy="50"/>
              </a:xfrm>
              <a:custGeom>
                <a:avLst/>
                <a:gdLst>
                  <a:gd name="T0" fmla="*/ 0 w 490"/>
                  <a:gd name="T1" fmla="*/ 1 h 300"/>
                  <a:gd name="T2" fmla="*/ 0 w 490"/>
                  <a:gd name="T3" fmla="*/ 1 h 300"/>
                  <a:gd name="T4" fmla="*/ 2 w 490"/>
                  <a:gd name="T5" fmla="*/ 0 h 300"/>
                  <a:gd name="T6" fmla="*/ 2 w 490"/>
                  <a:gd name="T7" fmla="*/ 0 h 300"/>
                  <a:gd name="T8" fmla="*/ 0 w 490"/>
                  <a:gd name="T9" fmla="*/ 1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0"/>
                  <a:gd name="T16" fmla="*/ 0 h 300"/>
                  <a:gd name="T17" fmla="*/ 490 w 490"/>
                  <a:gd name="T18" fmla="*/ 300 h 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0" h="300">
                    <a:moveTo>
                      <a:pt x="15" y="300"/>
                    </a:moveTo>
                    <a:lnTo>
                      <a:pt x="0" y="264"/>
                    </a:lnTo>
                    <a:lnTo>
                      <a:pt x="465" y="0"/>
                    </a:lnTo>
                    <a:lnTo>
                      <a:pt x="490" y="32"/>
                    </a:lnTo>
                    <a:lnTo>
                      <a:pt x="15" y="30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Group 233">
            <a:extLst>
              <a:ext uri="{FF2B5EF4-FFF2-40B4-BE49-F238E27FC236}">
                <a16:creationId xmlns:a16="http://schemas.microsoft.com/office/drawing/2014/main" id="{11A33AAE-01DC-1F71-6DB9-745A72F2EC8D}"/>
              </a:ext>
            </a:extLst>
          </p:cNvPr>
          <p:cNvGrpSpPr>
            <a:grpSpLocks/>
          </p:cNvGrpSpPr>
          <p:nvPr/>
        </p:nvGrpSpPr>
        <p:grpSpPr bwMode="auto">
          <a:xfrm>
            <a:off x="3541714" y="3714751"/>
            <a:ext cx="1163637" cy="1522413"/>
            <a:chOff x="1246" y="2340"/>
            <a:chExt cx="733" cy="959"/>
          </a:xfrm>
        </p:grpSpPr>
        <p:grpSp>
          <p:nvGrpSpPr>
            <p:cNvPr id="52413" name="Group 234">
              <a:extLst>
                <a:ext uri="{FF2B5EF4-FFF2-40B4-BE49-F238E27FC236}">
                  <a16:creationId xmlns:a16="http://schemas.microsoft.com/office/drawing/2014/main" id="{741A1599-280C-8187-2E0B-04D38431F4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6" y="2340"/>
              <a:ext cx="10" cy="959"/>
              <a:chOff x="4509" y="2429"/>
              <a:chExt cx="6" cy="560"/>
            </a:xfrm>
          </p:grpSpPr>
          <p:sp>
            <p:nvSpPr>
              <p:cNvPr id="52417" name="Freeform 235">
                <a:extLst>
                  <a:ext uri="{FF2B5EF4-FFF2-40B4-BE49-F238E27FC236}">
                    <a16:creationId xmlns:a16="http://schemas.microsoft.com/office/drawing/2014/main" id="{8901D7C1-13FC-1A49-88EC-5077EEF9D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" y="2429"/>
                <a:ext cx="6" cy="560"/>
              </a:xfrm>
              <a:custGeom>
                <a:avLst/>
                <a:gdLst>
                  <a:gd name="T0" fmla="*/ 0 w 39"/>
                  <a:gd name="T1" fmla="*/ 0 h 3355"/>
                  <a:gd name="T2" fmla="*/ 0 w 39"/>
                  <a:gd name="T3" fmla="*/ 0 h 3355"/>
                  <a:gd name="T4" fmla="*/ 0 w 39"/>
                  <a:gd name="T5" fmla="*/ 16 h 3355"/>
                  <a:gd name="T6" fmla="*/ 0 w 39"/>
                  <a:gd name="T7" fmla="*/ 0 h 33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3355"/>
                  <a:gd name="T14" fmla="*/ 39 w 39"/>
                  <a:gd name="T15" fmla="*/ 3355 h 33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3355">
                    <a:moveTo>
                      <a:pt x="39" y="0"/>
                    </a:moveTo>
                    <a:lnTo>
                      <a:pt x="0" y="0"/>
                    </a:lnTo>
                    <a:lnTo>
                      <a:pt x="39" y="335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18" name="Freeform 236">
                <a:extLst>
                  <a:ext uri="{FF2B5EF4-FFF2-40B4-BE49-F238E27FC236}">
                    <a16:creationId xmlns:a16="http://schemas.microsoft.com/office/drawing/2014/main" id="{E1663CEA-BB93-E0E8-2834-2DA4014AC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" y="2429"/>
                <a:ext cx="6" cy="560"/>
              </a:xfrm>
              <a:custGeom>
                <a:avLst/>
                <a:gdLst>
                  <a:gd name="T0" fmla="*/ 0 w 39"/>
                  <a:gd name="T1" fmla="*/ 0 h 3355"/>
                  <a:gd name="T2" fmla="*/ 0 w 39"/>
                  <a:gd name="T3" fmla="*/ 16 h 3355"/>
                  <a:gd name="T4" fmla="*/ 0 w 39"/>
                  <a:gd name="T5" fmla="*/ 16 h 3355"/>
                  <a:gd name="T6" fmla="*/ 0 w 39"/>
                  <a:gd name="T7" fmla="*/ 0 h 33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3355"/>
                  <a:gd name="T14" fmla="*/ 39 w 39"/>
                  <a:gd name="T15" fmla="*/ 3355 h 33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3355">
                    <a:moveTo>
                      <a:pt x="0" y="0"/>
                    </a:moveTo>
                    <a:lnTo>
                      <a:pt x="39" y="3355"/>
                    </a:lnTo>
                    <a:lnTo>
                      <a:pt x="0" y="33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19" name="Rectangle 237">
                <a:extLst>
                  <a:ext uri="{FF2B5EF4-FFF2-40B4-BE49-F238E27FC236}">
                    <a16:creationId xmlns:a16="http://schemas.microsoft.com/office/drawing/2014/main" id="{8F6D43CE-1E35-2C8C-EDC2-1A9ECED63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" y="2429"/>
                <a:ext cx="6" cy="560"/>
              </a:xfrm>
              <a:prstGeom prst="rect">
                <a:avLst/>
              </a:prstGeom>
              <a:noFill/>
              <a:ln w="2857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2414" name="Group 238">
              <a:extLst>
                <a:ext uri="{FF2B5EF4-FFF2-40B4-BE49-F238E27FC236}">
                  <a16:creationId xmlns:a16="http://schemas.microsoft.com/office/drawing/2014/main" id="{720009FD-DC33-E195-7362-FB8A592269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9" y="2340"/>
              <a:ext cx="10" cy="959"/>
              <a:chOff x="4929" y="2429"/>
              <a:chExt cx="6" cy="560"/>
            </a:xfrm>
          </p:grpSpPr>
          <p:sp>
            <p:nvSpPr>
              <p:cNvPr id="52415" name="Freeform 239">
                <a:extLst>
                  <a:ext uri="{FF2B5EF4-FFF2-40B4-BE49-F238E27FC236}">
                    <a16:creationId xmlns:a16="http://schemas.microsoft.com/office/drawing/2014/main" id="{A7E09F54-4A97-2124-D065-0BD3C4A72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9" y="2429"/>
                <a:ext cx="6" cy="560"/>
              </a:xfrm>
              <a:custGeom>
                <a:avLst/>
                <a:gdLst>
                  <a:gd name="T0" fmla="*/ 0 w 39"/>
                  <a:gd name="T1" fmla="*/ 0 h 3355"/>
                  <a:gd name="T2" fmla="*/ 0 w 39"/>
                  <a:gd name="T3" fmla="*/ 0 h 3355"/>
                  <a:gd name="T4" fmla="*/ 0 w 39"/>
                  <a:gd name="T5" fmla="*/ 16 h 3355"/>
                  <a:gd name="T6" fmla="*/ 0 w 39"/>
                  <a:gd name="T7" fmla="*/ 0 h 33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3355"/>
                  <a:gd name="T14" fmla="*/ 39 w 39"/>
                  <a:gd name="T15" fmla="*/ 3355 h 33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3355">
                    <a:moveTo>
                      <a:pt x="39" y="0"/>
                    </a:moveTo>
                    <a:lnTo>
                      <a:pt x="0" y="0"/>
                    </a:lnTo>
                    <a:lnTo>
                      <a:pt x="39" y="335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16" name="Rectangle 240">
                <a:extLst>
                  <a:ext uri="{FF2B5EF4-FFF2-40B4-BE49-F238E27FC236}">
                    <a16:creationId xmlns:a16="http://schemas.microsoft.com/office/drawing/2014/main" id="{26EE9279-E842-ABCA-3979-F81A1A984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9" y="2429"/>
                <a:ext cx="6" cy="560"/>
              </a:xfrm>
              <a:prstGeom prst="rect">
                <a:avLst/>
              </a:prstGeom>
              <a:noFill/>
              <a:ln w="2857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0" name="Group 241">
            <a:extLst>
              <a:ext uri="{FF2B5EF4-FFF2-40B4-BE49-F238E27FC236}">
                <a16:creationId xmlns:a16="http://schemas.microsoft.com/office/drawing/2014/main" id="{DAA9F54C-F8DA-9782-5BB3-5B24A9EB1CC3}"/>
              </a:ext>
            </a:extLst>
          </p:cNvPr>
          <p:cNvGrpSpPr>
            <a:grpSpLocks/>
          </p:cNvGrpSpPr>
          <p:nvPr/>
        </p:nvGrpSpPr>
        <p:grpSpPr bwMode="auto">
          <a:xfrm>
            <a:off x="6819901" y="1997075"/>
            <a:ext cx="2246313" cy="584200"/>
            <a:chOff x="3311" y="1258"/>
            <a:chExt cx="1415" cy="368"/>
          </a:xfrm>
        </p:grpSpPr>
        <p:grpSp>
          <p:nvGrpSpPr>
            <p:cNvPr id="52394" name="Group 242">
              <a:extLst>
                <a:ext uri="{FF2B5EF4-FFF2-40B4-BE49-F238E27FC236}">
                  <a16:creationId xmlns:a16="http://schemas.microsoft.com/office/drawing/2014/main" id="{7BAD4B68-7C80-E32D-DC1A-E2CF6B91AA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1" y="1258"/>
              <a:ext cx="1415" cy="363"/>
              <a:chOff x="3311" y="1258"/>
              <a:chExt cx="1415" cy="363"/>
            </a:xfrm>
          </p:grpSpPr>
          <p:grpSp>
            <p:nvGrpSpPr>
              <p:cNvPr id="52399" name="Group 243">
                <a:extLst>
                  <a:ext uri="{FF2B5EF4-FFF2-40B4-BE49-F238E27FC236}">
                    <a16:creationId xmlns:a16="http://schemas.microsoft.com/office/drawing/2014/main" id="{A0EBB38D-0C48-48A6-B621-36AC09F2AB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15" y="1258"/>
                <a:ext cx="111" cy="363"/>
                <a:chOff x="6467" y="1789"/>
                <a:chExt cx="64" cy="212"/>
              </a:xfrm>
            </p:grpSpPr>
            <p:sp>
              <p:nvSpPr>
                <p:cNvPr id="52407" name="Freeform 244">
                  <a:extLst>
                    <a:ext uri="{FF2B5EF4-FFF2-40B4-BE49-F238E27FC236}">
                      <a16:creationId xmlns:a16="http://schemas.microsoft.com/office/drawing/2014/main" id="{3702C6C2-C0EA-782F-436E-5938BC6B68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16" y="1891"/>
                  <a:ext cx="15" cy="110"/>
                </a:xfrm>
                <a:custGeom>
                  <a:avLst/>
                  <a:gdLst>
                    <a:gd name="T0" fmla="*/ 0 w 90"/>
                    <a:gd name="T1" fmla="*/ 3 h 660"/>
                    <a:gd name="T2" fmla="*/ 0 w 90"/>
                    <a:gd name="T3" fmla="*/ 3 h 660"/>
                    <a:gd name="T4" fmla="*/ 0 w 90"/>
                    <a:gd name="T5" fmla="*/ 0 h 660"/>
                    <a:gd name="T6" fmla="*/ 0 w 90"/>
                    <a:gd name="T7" fmla="*/ 3 h 6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0"/>
                    <a:gd name="T13" fmla="*/ 0 h 660"/>
                    <a:gd name="T14" fmla="*/ 90 w 90"/>
                    <a:gd name="T15" fmla="*/ 660 h 6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0" h="660">
                      <a:moveTo>
                        <a:pt x="90" y="660"/>
                      </a:moveTo>
                      <a:lnTo>
                        <a:pt x="51" y="660"/>
                      </a:lnTo>
                      <a:lnTo>
                        <a:pt x="0" y="0"/>
                      </a:lnTo>
                      <a:lnTo>
                        <a:pt x="90" y="6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408" name="Freeform 245">
                  <a:extLst>
                    <a:ext uri="{FF2B5EF4-FFF2-40B4-BE49-F238E27FC236}">
                      <a16:creationId xmlns:a16="http://schemas.microsoft.com/office/drawing/2014/main" id="{A2653D29-5FEA-E95E-9F11-F462429BD7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09" y="1891"/>
                  <a:ext cx="15" cy="110"/>
                </a:xfrm>
                <a:custGeom>
                  <a:avLst/>
                  <a:gdLst>
                    <a:gd name="T0" fmla="*/ 1 w 89"/>
                    <a:gd name="T1" fmla="*/ 3 h 660"/>
                    <a:gd name="T2" fmla="*/ 0 w 89"/>
                    <a:gd name="T3" fmla="*/ 0 h 660"/>
                    <a:gd name="T4" fmla="*/ 0 w 89"/>
                    <a:gd name="T5" fmla="*/ 0 h 660"/>
                    <a:gd name="T6" fmla="*/ 1 w 89"/>
                    <a:gd name="T7" fmla="*/ 3 h 6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9"/>
                    <a:gd name="T13" fmla="*/ 0 h 660"/>
                    <a:gd name="T14" fmla="*/ 89 w 89"/>
                    <a:gd name="T15" fmla="*/ 660 h 6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9" h="660">
                      <a:moveTo>
                        <a:pt x="89" y="660"/>
                      </a:moveTo>
                      <a:lnTo>
                        <a:pt x="38" y="0"/>
                      </a:lnTo>
                      <a:lnTo>
                        <a:pt x="0" y="11"/>
                      </a:lnTo>
                      <a:lnTo>
                        <a:pt x="89" y="6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409" name="Freeform 246">
                  <a:extLst>
                    <a:ext uri="{FF2B5EF4-FFF2-40B4-BE49-F238E27FC236}">
                      <a16:creationId xmlns:a16="http://schemas.microsoft.com/office/drawing/2014/main" id="{C666B702-45A3-7355-71DE-737D7D7F7F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09" y="1891"/>
                  <a:ext cx="22" cy="110"/>
                </a:xfrm>
                <a:custGeom>
                  <a:avLst/>
                  <a:gdLst>
                    <a:gd name="T0" fmla="*/ 1 w 128"/>
                    <a:gd name="T1" fmla="*/ 3 h 660"/>
                    <a:gd name="T2" fmla="*/ 1 w 128"/>
                    <a:gd name="T3" fmla="*/ 3 h 660"/>
                    <a:gd name="T4" fmla="*/ 0 w 128"/>
                    <a:gd name="T5" fmla="*/ 0 h 660"/>
                    <a:gd name="T6" fmla="*/ 0 w 128"/>
                    <a:gd name="T7" fmla="*/ 0 h 660"/>
                    <a:gd name="T8" fmla="*/ 1 w 128"/>
                    <a:gd name="T9" fmla="*/ 3 h 6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"/>
                    <a:gd name="T16" fmla="*/ 0 h 660"/>
                    <a:gd name="T17" fmla="*/ 128 w 128"/>
                    <a:gd name="T18" fmla="*/ 660 h 6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" h="660">
                      <a:moveTo>
                        <a:pt x="128" y="660"/>
                      </a:moveTo>
                      <a:lnTo>
                        <a:pt x="89" y="660"/>
                      </a:lnTo>
                      <a:lnTo>
                        <a:pt x="0" y="11"/>
                      </a:lnTo>
                      <a:lnTo>
                        <a:pt x="38" y="0"/>
                      </a:lnTo>
                      <a:lnTo>
                        <a:pt x="128" y="66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410" name="Freeform 247">
                  <a:extLst>
                    <a:ext uri="{FF2B5EF4-FFF2-40B4-BE49-F238E27FC236}">
                      <a16:creationId xmlns:a16="http://schemas.microsoft.com/office/drawing/2014/main" id="{6DFA3716-D8CD-BD3E-6EEF-C2CC65C23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2" y="1789"/>
                  <a:ext cx="44" cy="104"/>
                </a:xfrm>
                <a:custGeom>
                  <a:avLst/>
                  <a:gdLst>
                    <a:gd name="T0" fmla="*/ 1 w 262"/>
                    <a:gd name="T1" fmla="*/ 3 h 622"/>
                    <a:gd name="T2" fmla="*/ 1 w 262"/>
                    <a:gd name="T3" fmla="*/ 3 h 622"/>
                    <a:gd name="T4" fmla="*/ 0 w 262"/>
                    <a:gd name="T5" fmla="*/ 0 h 622"/>
                    <a:gd name="T6" fmla="*/ 1 w 262"/>
                    <a:gd name="T7" fmla="*/ 3 h 6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2"/>
                    <a:gd name="T13" fmla="*/ 0 h 622"/>
                    <a:gd name="T14" fmla="*/ 262 w 262"/>
                    <a:gd name="T15" fmla="*/ 622 h 6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2" h="622">
                      <a:moveTo>
                        <a:pt x="262" y="611"/>
                      </a:moveTo>
                      <a:lnTo>
                        <a:pt x="224" y="622"/>
                      </a:lnTo>
                      <a:lnTo>
                        <a:pt x="0" y="0"/>
                      </a:lnTo>
                      <a:lnTo>
                        <a:pt x="262" y="6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411" name="Freeform 248">
                  <a:extLst>
                    <a:ext uri="{FF2B5EF4-FFF2-40B4-BE49-F238E27FC236}">
                      <a16:creationId xmlns:a16="http://schemas.microsoft.com/office/drawing/2014/main" id="{8403A897-9F76-DBFB-340E-77282D9EC9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7" y="1789"/>
                  <a:ext cx="42" cy="104"/>
                </a:xfrm>
                <a:custGeom>
                  <a:avLst/>
                  <a:gdLst>
                    <a:gd name="T0" fmla="*/ 1 w 257"/>
                    <a:gd name="T1" fmla="*/ 3 h 622"/>
                    <a:gd name="T2" fmla="*/ 0 w 257"/>
                    <a:gd name="T3" fmla="*/ 0 h 622"/>
                    <a:gd name="T4" fmla="*/ 0 w 257"/>
                    <a:gd name="T5" fmla="*/ 0 h 622"/>
                    <a:gd name="T6" fmla="*/ 1 w 257"/>
                    <a:gd name="T7" fmla="*/ 3 h 6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7"/>
                    <a:gd name="T13" fmla="*/ 0 h 622"/>
                    <a:gd name="T14" fmla="*/ 257 w 257"/>
                    <a:gd name="T15" fmla="*/ 622 h 6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7" h="622">
                      <a:moveTo>
                        <a:pt x="257" y="622"/>
                      </a:moveTo>
                      <a:lnTo>
                        <a:pt x="33" y="0"/>
                      </a:lnTo>
                      <a:lnTo>
                        <a:pt x="0" y="21"/>
                      </a:lnTo>
                      <a:lnTo>
                        <a:pt x="257" y="6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412" name="Freeform 249">
                  <a:extLst>
                    <a:ext uri="{FF2B5EF4-FFF2-40B4-BE49-F238E27FC236}">
                      <a16:creationId xmlns:a16="http://schemas.microsoft.com/office/drawing/2014/main" id="{82A27324-6FAF-1468-7382-7994F5D0E4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7" y="1789"/>
                  <a:ext cx="49" cy="104"/>
                </a:xfrm>
                <a:custGeom>
                  <a:avLst/>
                  <a:gdLst>
                    <a:gd name="T0" fmla="*/ 1 w 295"/>
                    <a:gd name="T1" fmla="*/ 3 h 622"/>
                    <a:gd name="T2" fmla="*/ 1 w 295"/>
                    <a:gd name="T3" fmla="*/ 3 h 622"/>
                    <a:gd name="T4" fmla="*/ 0 w 295"/>
                    <a:gd name="T5" fmla="*/ 0 h 622"/>
                    <a:gd name="T6" fmla="*/ 0 w 295"/>
                    <a:gd name="T7" fmla="*/ 0 h 622"/>
                    <a:gd name="T8" fmla="*/ 1 w 295"/>
                    <a:gd name="T9" fmla="*/ 3 h 6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5"/>
                    <a:gd name="T16" fmla="*/ 0 h 622"/>
                    <a:gd name="T17" fmla="*/ 295 w 295"/>
                    <a:gd name="T18" fmla="*/ 622 h 6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5" h="622">
                      <a:moveTo>
                        <a:pt x="295" y="611"/>
                      </a:moveTo>
                      <a:lnTo>
                        <a:pt x="257" y="622"/>
                      </a:lnTo>
                      <a:lnTo>
                        <a:pt x="0" y="21"/>
                      </a:lnTo>
                      <a:lnTo>
                        <a:pt x="33" y="0"/>
                      </a:lnTo>
                      <a:lnTo>
                        <a:pt x="295" y="611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2400" name="Group 250">
                <a:extLst>
                  <a:ext uri="{FF2B5EF4-FFF2-40B4-BE49-F238E27FC236}">
                    <a16:creationId xmlns:a16="http://schemas.microsoft.com/office/drawing/2014/main" id="{C1D9BC2C-50CF-C7A5-9949-40FB2C88D3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1" y="1258"/>
                <a:ext cx="110" cy="363"/>
                <a:chOff x="5709" y="1789"/>
                <a:chExt cx="64" cy="212"/>
              </a:xfrm>
            </p:grpSpPr>
            <p:sp>
              <p:nvSpPr>
                <p:cNvPr id="52401" name="Freeform 251">
                  <a:extLst>
                    <a:ext uri="{FF2B5EF4-FFF2-40B4-BE49-F238E27FC236}">
                      <a16:creationId xmlns:a16="http://schemas.microsoft.com/office/drawing/2014/main" id="{3AFF39FC-7011-A726-B367-3FC7AD6713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24" y="1789"/>
                  <a:ext cx="49" cy="102"/>
                </a:xfrm>
                <a:custGeom>
                  <a:avLst/>
                  <a:gdLst>
                    <a:gd name="T0" fmla="*/ 1 w 296"/>
                    <a:gd name="T1" fmla="*/ 0 h 611"/>
                    <a:gd name="T2" fmla="*/ 1 w 296"/>
                    <a:gd name="T3" fmla="*/ 0 h 611"/>
                    <a:gd name="T4" fmla="*/ 0 w 296"/>
                    <a:gd name="T5" fmla="*/ 3 h 611"/>
                    <a:gd name="T6" fmla="*/ 1 w 296"/>
                    <a:gd name="T7" fmla="*/ 0 h 6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6"/>
                    <a:gd name="T13" fmla="*/ 0 h 611"/>
                    <a:gd name="T14" fmla="*/ 296 w 296"/>
                    <a:gd name="T15" fmla="*/ 611 h 6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6" h="611">
                      <a:moveTo>
                        <a:pt x="263" y="0"/>
                      </a:moveTo>
                      <a:lnTo>
                        <a:pt x="296" y="21"/>
                      </a:lnTo>
                      <a:lnTo>
                        <a:pt x="0" y="611"/>
                      </a:lnTo>
                      <a:lnTo>
                        <a:pt x="2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402" name="Freeform 252">
                  <a:extLst>
                    <a:ext uri="{FF2B5EF4-FFF2-40B4-BE49-F238E27FC236}">
                      <a16:creationId xmlns:a16="http://schemas.microsoft.com/office/drawing/2014/main" id="{3FAE0FAC-170C-358F-5ADE-C546524A0B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24" y="1793"/>
                  <a:ext cx="49" cy="100"/>
                </a:xfrm>
                <a:custGeom>
                  <a:avLst/>
                  <a:gdLst>
                    <a:gd name="T0" fmla="*/ 1 w 296"/>
                    <a:gd name="T1" fmla="*/ 0 h 601"/>
                    <a:gd name="T2" fmla="*/ 0 w 296"/>
                    <a:gd name="T3" fmla="*/ 3 h 601"/>
                    <a:gd name="T4" fmla="*/ 0 w 296"/>
                    <a:gd name="T5" fmla="*/ 3 h 601"/>
                    <a:gd name="T6" fmla="*/ 1 w 296"/>
                    <a:gd name="T7" fmla="*/ 0 h 6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6"/>
                    <a:gd name="T13" fmla="*/ 0 h 601"/>
                    <a:gd name="T14" fmla="*/ 296 w 296"/>
                    <a:gd name="T15" fmla="*/ 601 h 6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6" h="601">
                      <a:moveTo>
                        <a:pt x="296" y="0"/>
                      </a:moveTo>
                      <a:lnTo>
                        <a:pt x="0" y="590"/>
                      </a:lnTo>
                      <a:lnTo>
                        <a:pt x="38" y="601"/>
                      </a:lnTo>
                      <a:lnTo>
                        <a:pt x="29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403" name="Freeform 253">
                  <a:extLst>
                    <a:ext uri="{FF2B5EF4-FFF2-40B4-BE49-F238E27FC236}">
                      <a16:creationId xmlns:a16="http://schemas.microsoft.com/office/drawing/2014/main" id="{D2585B54-3D44-4607-8AD7-A9E502AA37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24" y="1789"/>
                  <a:ext cx="49" cy="104"/>
                </a:xfrm>
                <a:custGeom>
                  <a:avLst/>
                  <a:gdLst>
                    <a:gd name="T0" fmla="*/ 1 w 296"/>
                    <a:gd name="T1" fmla="*/ 0 h 622"/>
                    <a:gd name="T2" fmla="*/ 1 w 296"/>
                    <a:gd name="T3" fmla="*/ 0 h 622"/>
                    <a:gd name="T4" fmla="*/ 0 w 296"/>
                    <a:gd name="T5" fmla="*/ 3 h 622"/>
                    <a:gd name="T6" fmla="*/ 0 w 296"/>
                    <a:gd name="T7" fmla="*/ 3 h 622"/>
                    <a:gd name="T8" fmla="*/ 1 w 296"/>
                    <a:gd name="T9" fmla="*/ 0 h 6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622"/>
                    <a:gd name="T17" fmla="*/ 296 w 296"/>
                    <a:gd name="T18" fmla="*/ 622 h 6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622">
                      <a:moveTo>
                        <a:pt x="263" y="0"/>
                      </a:moveTo>
                      <a:lnTo>
                        <a:pt x="296" y="21"/>
                      </a:lnTo>
                      <a:lnTo>
                        <a:pt x="38" y="622"/>
                      </a:lnTo>
                      <a:lnTo>
                        <a:pt x="0" y="611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404" name="Freeform 254">
                  <a:extLst>
                    <a:ext uri="{FF2B5EF4-FFF2-40B4-BE49-F238E27FC236}">
                      <a16:creationId xmlns:a16="http://schemas.microsoft.com/office/drawing/2014/main" id="{42C2B1E5-909B-7598-AF1D-215917BC38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9" y="1891"/>
                  <a:ext cx="21" cy="110"/>
                </a:xfrm>
                <a:custGeom>
                  <a:avLst/>
                  <a:gdLst>
                    <a:gd name="T0" fmla="*/ 0 w 127"/>
                    <a:gd name="T1" fmla="*/ 0 h 660"/>
                    <a:gd name="T2" fmla="*/ 0 w 127"/>
                    <a:gd name="T3" fmla="*/ 0 h 660"/>
                    <a:gd name="T4" fmla="*/ 0 w 127"/>
                    <a:gd name="T5" fmla="*/ 3 h 660"/>
                    <a:gd name="T6" fmla="*/ 0 w 127"/>
                    <a:gd name="T7" fmla="*/ 0 h 6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7"/>
                    <a:gd name="T13" fmla="*/ 0 h 660"/>
                    <a:gd name="T14" fmla="*/ 127 w 127"/>
                    <a:gd name="T15" fmla="*/ 660 h 6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7" h="660">
                      <a:moveTo>
                        <a:pt x="89" y="0"/>
                      </a:moveTo>
                      <a:lnTo>
                        <a:pt x="127" y="11"/>
                      </a:lnTo>
                      <a:lnTo>
                        <a:pt x="0" y="66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405" name="Freeform 255">
                  <a:extLst>
                    <a:ext uri="{FF2B5EF4-FFF2-40B4-BE49-F238E27FC236}">
                      <a16:creationId xmlns:a16="http://schemas.microsoft.com/office/drawing/2014/main" id="{8DDE6B4B-563D-AE52-FCDB-3CD271D7C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9" y="1893"/>
                  <a:ext cx="21" cy="108"/>
                </a:xfrm>
                <a:custGeom>
                  <a:avLst/>
                  <a:gdLst>
                    <a:gd name="T0" fmla="*/ 0 w 127"/>
                    <a:gd name="T1" fmla="*/ 0 h 649"/>
                    <a:gd name="T2" fmla="*/ 0 w 127"/>
                    <a:gd name="T3" fmla="*/ 3 h 649"/>
                    <a:gd name="T4" fmla="*/ 0 w 127"/>
                    <a:gd name="T5" fmla="*/ 3 h 649"/>
                    <a:gd name="T6" fmla="*/ 0 w 127"/>
                    <a:gd name="T7" fmla="*/ 0 h 6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7"/>
                    <a:gd name="T13" fmla="*/ 0 h 649"/>
                    <a:gd name="T14" fmla="*/ 127 w 127"/>
                    <a:gd name="T15" fmla="*/ 649 h 6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7" h="649">
                      <a:moveTo>
                        <a:pt x="127" y="0"/>
                      </a:moveTo>
                      <a:lnTo>
                        <a:pt x="0" y="649"/>
                      </a:lnTo>
                      <a:lnTo>
                        <a:pt x="39" y="649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406" name="Freeform 256">
                  <a:extLst>
                    <a:ext uri="{FF2B5EF4-FFF2-40B4-BE49-F238E27FC236}">
                      <a16:creationId xmlns:a16="http://schemas.microsoft.com/office/drawing/2014/main" id="{F0361CDD-5313-3114-4379-41F2C1E92F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9" y="1891"/>
                  <a:ext cx="21" cy="110"/>
                </a:xfrm>
                <a:custGeom>
                  <a:avLst/>
                  <a:gdLst>
                    <a:gd name="T0" fmla="*/ 0 w 127"/>
                    <a:gd name="T1" fmla="*/ 0 h 660"/>
                    <a:gd name="T2" fmla="*/ 0 w 127"/>
                    <a:gd name="T3" fmla="*/ 0 h 660"/>
                    <a:gd name="T4" fmla="*/ 0 w 127"/>
                    <a:gd name="T5" fmla="*/ 3 h 660"/>
                    <a:gd name="T6" fmla="*/ 0 w 127"/>
                    <a:gd name="T7" fmla="*/ 3 h 660"/>
                    <a:gd name="T8" fmla="*/ 0 w 127"/>
                    <a:gd name="T9" fmla="*/ 0 h 6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7"/>
                    <a:gd name="T16" fmla="*/ 0 h 660"/>
                    <a:gd name="T17" fmla="*/ 127 w 127"/>
                    <a:gd name="T18" fmla="*/ 660 h 6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7" h="660">
                      <a:moveTo>
                        <a:pt x="89" y="0"/>
                      </a:moveTo>
                      <a:lnTo>
                        <a:pt x="127" y="11"/>
                      </a:lnTo>
                      <a:lnTo>
                        <a:pt x="39" y="660"/>
                      </a:lnTo>
                      <a:lnTo>
                        <a:pt x="0" y="660"/>
                      </a:lnTo>
                      <a:lnTo>
                        <a:pt x="89" y="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2395" name="Group 257">
              <a:extLst>
                <a:ext uri="{FF2B5EF4-FFF2-40B4-BE49-F238E27FC236}">
                  <a16:creationId xmlns:a16="http://schemas.microsoft.com/office/drawing/2014/main" id="{FEF45929-2EDA-A65D-F025-DBF582C7D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6" y="1616"/>
              <a:ext cx="1403" cy="10"/>
              <a:chOff x="5712" y="1998"/>
              <a:chExt cx="815" cy="6"/>
            </a:xfrm>
          </p:grpSpPr>
          <p:sp>
            <p:nvSpPr>
              <p:cNvPr id="52396" name="Freeform 258">
                <a:extLst>
                  <a:ext uri="{FF2B5EF4-FFF2-40B4-BE49-F238E27FC236}">
                    <a16:creationId xmlns:a16="http://schemas.microsoft.com/office/drawing/2014/main" id="{B003F45E-8977-8809-25A5-1A655DE61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2" y="1998"/>
                <a:ext cx="815" cy="6"/>
              </a:xfrm>
              <a:custGeom>
                <a:avLst/>
                <a:gdLst>
                  <a:gd name="T0" fmla="*/ 23 w 4892"/>
                  <a:gd name="T1" fmla="*/ 0 h 39"/>
                  <a:gd name="T2" fmla="*/ 23 w 4892"/>
                  <a:gd name="T3" fmla="*/ 0 h 39"/>
                  <a:gd name="T4" fmla="*/ 0 w 4892"/>
                  <a:gd name="T5" fmla="*/ 0 h 39"/>
                  <a:gd name="T6" fmla="*/ 23 w 4892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92"/>
                  <a:gd name="T13" fmla="*/ 0 h 39"/>
                  <a:gd name="T14" fmla="*/ 4892 w 4892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92" h="39">
                    <a:moveTo>
                      <a:pt x="4892" y="39"/>
                    </a:moveTo>
                    <a:lnTo>
                      <a:pt x="4892" y="0"/>
                    </a:lnTo>
                    <a:lnTo>
                      <a:pt x="0" y="39"/>
                    </a:lnTo>
                    <a:lnTo>
                      <a:pt x="4892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97" name="Freeform 259">
                <a:extLst>
                  <a:ext uri="{FF2B5EF4-FFF2-40B4-BE49-F238E27FC236}">
                    <a16:creationId xmlns:a16="http://schemas.microsoft.com/office/drawing/2014/main" id="{EB97FFF4-B4AD-7DFA-8C34-958226420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2" y="1998"/>
                <a:ext cx="815" cy="6"/>
              </a:xfrm>
              <a:custGeom>
                <a:avLst/>
                <a:gdLst>
                  <a:gd name="T0" fmla="*/ 23 w 4892"/>
                  <a:gd name="T1" fmla="*/ 0 h 39"/>
                  <a:gd name="T2" fmla="*/ 0 w 4892"/>
                  <a:gd name="T3" fmla="*/ 0 h 39"/>
                  <a:gd name="T4" fmla="*/ 0 w 4892"/>
                  <a:gd name="T5" fmla="*/ 0 h 39"/>
                  <a:gd name="T6" fmla="*/ 23 w 4892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92"/>
                  <a:gd name="T13" fmla="*/ 0 h 39"/>
                  <a:gd name="T14" fmla="*/ 4892 w 4892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92" h="39">
                    <a:moveTo>
                      <a:pt x="4892" y="0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48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98" name="Rectangle 260">
                <a:extLst>
                  <a:ext uri="{FF2B5EF4-FFF2-40B4-BE49-F238E27FC236}">
                    <a16:creationId xmlns:a16="http://schemas.microsoft.com/office/drawing/2014/main" id="{DD193DCD-0F6F-6DDA-2DB0-B2C862065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2" y="1998"/>
                <a:ext cx="815" cy="6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52393" name="Picture 261" descr="半球截1 拷贝">
            <a:extLst>
              <a:ext uri="{FF2B5EF4-FFF2-40B4-BE49-F238E27FC236}">
                <a16:creationId xmlns:a16="http://schemas.microsoft.com/office/drawing/2014/main" id="{00DBF030-ACA1-3833-2E4F-2432AA272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5" t="20694" r="29607" b="29604"/>
          <a:stretch>
            <a:fillRect/>
          </a:stretch>
        </p:blipFill>
        <p:spPr bwMode="auto">
          <a:xfrm>
            <a:off x="6580188" y="3797300"/>
            <a:ext cx="29718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38F6D185-A0B6-E61A-3B5A-94FE370EA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9" y="1412876"/>
            <a:ext cx="69484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kumimoji="1" lang="en-GB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    两基本体相交表面产生的交线叫做</a:t>
            </a:r>
            <a:r>
              <a:rPr kumimoji="1" lang="en-GB" altLang="zh-CN" sz="2400" b="1">
                <a:solidFill>
                  <a:srgbClr val="9E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相贯线。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53FFDE9-56C6-71F7-AA44-969DF52D7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6" y="4940300"/>
            <a:ext cx="63357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kumimoji="1" lang="en-GB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1" lang="en-GB" altLang="zh-CN" sz="24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本</a:t>
            </a:r>
            <a:r>
              <a:rPr kumimoji="1" lang="zh-CN" altLang="en-GB" sz="24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节主要讨论</a:t>
            </a:r>
            <a:r>
              <a:rPr kumimoji="1" lang="zh-CN" altLang="en-GB" sz="2400" b="1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回转体相交时其表面相贯线的投影特性及画法。</a:t>
            </a:r>
          </a:p>
        </p:txBody>
      </p:sp>
      <p:grpSp>
        <p:nvGrpSpPr>
          <p:cNvPr id="53252" name="Group 9">
            <a:extLst>
              <a:ext uri="{FF2B5EF4-FFF2-40B4-BE49-F238E27FC236}">
                <a16:creationId xmlns:a16="http://schemas.microsoft.com/office/drawing/2014/main" id="{DE106BBA-0C95-C1CD-5482-06442F860FF9}"/>
              </a:ext>
            </a:extLst>
          </p:cNvPr>
          <p:cNvGrpSpPr>
            <a:grpSpLocks/>
          </p:cNvGrpSpPr>
          <p:nvPr/>
        </p:nvGrpSpPr>
        <p:grpSpPr bwMode="auto">
          <a:xfrm>
            <a:off x="2351088" y="2276475"/>
            <a:ext cx="7777162" cy="2520950"/>
            <a:chOff x="521" y="1661"/>
            <a:chExt cx="4899" cy="1588"/>
          </a:xfrm>
        </p:grpSpPr>
        <p:pic>
          <p:nvPicPr>
            <p:cNvPr id="53254" name="Picture 5">
              <a:extLst>
                <a:ext uri="{FF2B5EF4-FFF2-40B4-BE49-F238E27FC236}">
                  <a16:creationId xmlns:a16="http://schemas.microsoft.com/office/drawing/2014/main" id="{6B020BF6-5389-36CE-F4E0-20FC1000E3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661"/>
              <a:ext cx="3181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5" name="Picture 6">
              <a:extLst>
                <a:ext uri="{FF2B5EF4-FFF2-40B4-BE49-F238E27FC236}">
                  <a16:creationId xmlns:a16="http://schemas.microsoft.com/office/drawing/2014/main" id="{9FA00A43-316D-84EE-3254-0B8F0EEB1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661"/>
              <a:ext cx="1724" cy="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192" name="Text Box 8">
            <a:hlinkClick r:id="rId4" action="ppaction://hlinksldjump" tooltip="三视图的形成及投影规律 "/>
            <a:extLst>
              <a:ext uri="{FF2B5EF4-FFF2-40B4-BE49-F238E27FC236}">
                <a16:creationId xmlns:a16="http://schemas.microsoft.com/office/drawing/2014/main" id="{EAD3D860-0860-87DE-ED90-584340C96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4190"/>
            <a:ext cx="4537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3300"/>
              </a:buClr>
              <a:buSzPct val="70000"/>
            </a:pPr>
            <a:r>
              <a:rPr kumimoji="1"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3.3 </a:t>
            </a:r>
            <a:r>
              <a:rPr kumimoji="1"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两立体表面相交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  <p:bldP spid="93187" grpId="0" autoUpdateAnimBg="0"/>
      <p:bldP spid="9319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 descr="809101766406">
            <a:extLst>
              <a:ext uri="{FF2B5EF4-FFF2-40B4-BE49-F238E27FC236}">
                <a16:creationId xmlns:a16="http://schemas.microsoft.com/office/drawing/2014/main" id="{DEB1D972-2F8D-E9C0-A809-069B00C37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557338"/>
            <a:ext cx="27622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1" name="Text Box 5">
            <a:extLst>
              <a:ext uri="{FF2B5EF4-FFF2-40B4-BE49-F238E27FC236}">
                <a16:creationId xmlns:a16="http://schemas.microsoft.com/office/drawing/2014/main" id="{39FF3F73-0CBB-782A-43E2-938505E1D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04813"/>
            <a:ext cx="719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400" b="1">
                <a:latin typeface="Times New Roman" panose="02020603050405020304" pitchFamily="18" charset="0"/>
                <a:ea typeface="华文隶书" panose="02010800040101010101" pitchFamily="2" charset="-122"/>
              </a:rPr>
              <a:t>一般地两个回转体的相贯线为一条</a:t>
            </a:r>
            <a:r>
              <a:rPr kumimoji="1" lang="zh-CN" altLang="en-US" sz="2400" b="1" u="sng">
                <a:solidFill>
                  <a:schemeClr val="accent2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封闭的空间曲线</a:t>
            </a:r>
            <a:r>
              <a:rPr kumimoji="1" lang="zh-CN" altLang="en-US" sz="2400" b="1">
                <a:latin typeface="Times New Roman" panose="02020603050405020304" pitchFamily="18" charset="0"/>
                <a:ea typeface="华文隶书" panose="02010800040101010101" pitchFamily="2" charset="-122"/>
              </a:rPr>
              <a:t>。</a:t>
            </a:r>
          </a:p>
        </p:txBody>
      </p:sp>
      <p:sp>
        <p:nvSpPr>
          <p:cNvPr id="188422" name="Rectangle 6">
            <a:extLst>
              <a:ext uri="{FF2B5EF4-FFF2-40B4-BE49-F238E27FC236}">
                <a16:creationId xmlns:a16="http://schemas.microsoft.com/office/drawing/2014/main" id="{457D56E1-7054-C801-2000-CCD6C969B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868863"/>
            <a:ext cx="263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400" b="1" u="sng">
                <a:solidFill>
                  <a:srgbClr val="99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相贯线形状取决于</a:t>
            </a:r>
          </a:p>
        </p:txBody>
      </p:sp>
      <p:sp>
        <p:nvSpPr>
          <p:cNvPr id="188423" name="AutoShape 7">
            <a:extLst>
              <a:ext uri="{FF2B5EF4-FFF2-40B4-BE49-F238E27FC236}">
                <a16:creationId xmlns:a16="http://schemas.microsoft.com/office/drawing/2014/main" id="{0E74F096-51E2-05C4-C1D9-7F5AC1A21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6" y="4437064"/>
            <a:ext cx="4175125" cy="1368425"/>
          </a:xfrm>
          <a:prstGeom prst="leftArrowCallout">
            <a:avLst>
              <a:gd name="adj1" fmla="val 38880"/>
              <a:gd name="adj2" fmla="val 27255"/>
              <a:gd name="adj3" fmla="val 33237"/>
              <a:gd name="adj4" fmla="val 8165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8424" name="Rectangle 8">
            <a:extLst>
              <a:ext uri="{FF2B5EF4-FFF2-40B4-BE49-F238E27FC236}">
                <a16:creationId xmlns:a16="http://schemas.microsoft.com/office/drawing/2014/main" id="{D38F461B-03AB-B4D1-46A4-29B3248D9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4508501"/>
            <a:ext cx="31229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400" b="1">
                <a:solidFill>
                  <a:srgbClr val="99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kumimoji="1" lang="zh-CN" altLang="en-US" sz="2400" b="1">
                <a:solidFill>
                  <a:srgbClr val="99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、回转体形状</a:t>
            </a:r>
          </a:p>
          <a:p>
            <a:pPr eaLnBrk="1" hangingPunct="1"/>
            <a:r>
              <a:rPr kumimoji="1" lang="en-US" altLang="zh-CN" sz="2400" b="1">
                <a:solidFill>
                  <a:srgbClr val="99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zh-CN" altLang="en-US" sz="2400" b="1">
                <a:solidFill>
                  <a:srgbClr val="99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、回转体大小</a:t>
            </a:r>
          </a:p>
          <a:p>
            <a:pPr eaLnBrk="1" hangingPunct="1"/>
            <a:r>
              <a:rPr kumimoji="1" lang="en-US" altLang="zh-CN" sz="2400" b="1">
                <a:solidFill>
                  <a:srgbClr val="99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kumimoji="1" lang="zh-CN" altLang="en-US" sz="2400" b="1">
                <a:solidFill>
                  <a:srgbClr val="99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、两回转轴相对位置</a:t>
            </a:r>
          </a:p>
        </p:txBody>
      </p:sp>
      <p:sp>
        <p:nvSpPr>
          <p:cNvPr id="188425" name="Text Box 9">
            <a:extLst>
              <a:ext uri="{FF2B5EF4-FFF2-40B4-BE49-F238E27FC236}">
                <a16:creationId xmlns:a16="http://schemas.microsoft.com/office/drawing/2014/main" id="{265C1A8F-2883-09EE-8A73-D37AC16CD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6092825"/>
            <a:ext cx="7840662" cy="4572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400" b="1">
                <a:solidFill>
                  <a:srgbClr val="A5002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求相贯线投影的实质</a:t>
            </a:r>
            <a:r>
              <a:rPr kumimoji="1" lang="en-US" altLang="zh-CN" sz="2400" b="1">
                <a:solidFill>
                  <a:srgbClr val="A5002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——</a:t>
            </a:r>
            <a:r>
              <a:rPr kumimoji="1" lang="zh-CN" altLang="en-US" sz="2400" b="1">
                <a:solidFill>
                  <a:srgbClr val="A5002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求两立体表面的一系列共有点。</a:t>
            </a:r>
          </a:p>
        </p:txBody>
      </p:sp>
      <p:pic>
        <p:nvPicPr>
          <p:cNvPr id="188426" name="Picture 10">
            <a:extLst>
              <a:ext uri="{FF2B5EF4-FFF2-40B4-BE49-F238E27FC236}">
                <a16:creationId xmlns:a16="http://schemas.microsoft.com/office/drawing/2014/main" id="{88C9226F-0585-D756-AFE4-EC0069351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1481138"/>
            <a:ext cx="270827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autoUpdateAnimBg="0"/>
      <p:bldP spid="188422" grpId="0"/>
      <p:bldP spid="188423" grpId="0" animBg="1"/>
      <p:bldP spid="188424" grpId="0"/>
      <p:bldP spid="188425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4" name="Picture 4">
            <a:extLst>
              <a:ext uri="{FF2B5EF4-FFF2-40B4-BE49-F238E27FC236}">
                <a16:creationId xmlns:a16="http://schemas.microsoft.com/office/drawing/2014/main" id="{81B71419-2159-0F3A-A1CE-89CAE0D36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6"/>
          <a:stretch>
            <a:fillRect/>
          </a:stretch>
        </p:blipFill>
        <p:spPr bwMode="auto">
          <a:xfrm>
            <a:off x="8115302" y="349504"/>
            <a:ext cx="406717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5">
            <a:extLst>
              <a:ext uri="{FF2B5EF4-FFF2-40B4-BE49-F238E27FC236}">
                <a16:creationId xmlns:a16="http://schemas.microsoft.com/office/drawing/2014/main" id="{E61FC738-6983-9480-0BB3-47C0048FA4F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89275" y="885827"/>
            <a:ext cx="4932363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 anchor="ctr"/>
          <a:lstStyle/>
          <a:p>
            <a:pPr eaLnBrk="1" hangingPunct="1"/>
            <a:r>
              <a:rPr lang="en-GB" altLang="zh-CN" sz="2400" b="1" dirty="0">
                <a:solidFill>
                  <a:schemeClr val="tx1"/>
                </a:solidFill>
              </a:rPr>
              <a:t>例</a:t>
            </a:r>
            <a:r>
              <a:rPr lang="en-GB" altLang="zh-CN" sz="2400" b="1" dirty="0">
                <a:solidFill>
                  <a:schemeClr val="tx1"/>
                </a:solidFill>
                <a:ea typeface="宋体" panose="02010600030101010101" pitchFamily="2" charset="-122"/>
              </a:rPr>
              <a:t>1</a:t>
            </a:r>
            <a:r>
              <a:rPr lang="en-GB" altLang="zh-CN" sz="2400" b="1" dirty="0">
                <a:solidFill>
                  <a:schemeClr val="tx1"/>
                </a:solidFill>
              </a:rPr>
              <a:t>：求作两圆柱正交的相贯线。</a:t>
            </a:r>
          </a:p>
        </p:txBody>
      </p:sp>
      <p:sp>
        <p:nvSpPr>
          <p:cNvPr id="55300" name="Oval 6">
            <a:extLst>
              <a:ext uri="{FF2B5EF4-FFF2-40B4-BE49-F238E27FC236}">
                <a16:creationId xmlns:a16="http://schemas.microsoft.com/office/drawing/2014/main" id="{BB790D75-80EE-9BD8-1719-7312E0ED4324}"/>
              </a:ext>
            </a:extLst>
          </p:cNvPr>
          <p:cNvSpPr>
            <a:spLocks/>
          </p:cNvSpPr>
          <p:nvPr/>
        </p:nvSpPr>
        <p:spPr bwMode="auto">
          <a:xfrm>
            <a:off x="5810250" y="1804989"/>
            <a:ext cx="2001838" cy="19145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5301" name="Oval 7">
            <a:extLst>
              <a:ext uri="{FF2B5EF4-FFF2-40B4-BE49-F238E27FC236}">
                <a16:creationId xmlns:a16="http://schemas.microsoft.com/office/drawing/2014/main" id="{BEA7E96B-479B-5B03-7159-7490958C733A}"/>
              </a:ext>
            </a:extLst>
          </p:cNvPr>
          <p:cNvSpPr>
            <a:spLocks/>
          </p:cNvSpPr>
          <p:nvPr/>
        </p:nvSpPr>
        <p:spPr bwMode="auto">
          <a:xfrm>
            <a:off x="3251201" y="4202114"/>
            <a:ext cx="1577975" cy="1558925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5302" name="Freeform 8">
            <a:extLst>
              <a:ext uri="{FF2B5EF4-FFF2-40B4-BE49-F238E27FC236}">
                <a16:creationId xmlns:a16="http://schemas.microsoft.com/office/drawing/2014/main" id="{AEF736EB-1648-1893-8EC8-4410F1904CF6}"/>
              </a:ext>
            </a:extLst>
          </p:cNvPr>
          <p:cNvSpPr>
            <a:spLocks/>
          </p:cNvSpPr>
          <p:nvPr/>
        </p:nvSpPr>
        <p:spPr bwMode="auto">
          <a:xfrm>
            <a:off x="2820989" y="1816101"/>
            <a:ext cx="1587" cy="1952625"/>
          </a:xfrm>
          <a:custGeom>
            <a:avLst/>
            <a:gdLst>
              <a:gd name="T0" fmla="*/ 0 w 1"/>
              <a:gd name="T1" fmla="*/ 0 h 1181"/>
              <a:gd name="T2" fmla="*/ 0 w 1"/>
              <a:gd name="T3" fmla="*/ 2147483646 h 1181"/>
              <a:gd name="T4" fmla="*/ 0 60000 65536"/>
              <a:gd name="T5" fmla="*/ 0 60000 65536"/>
              <a:gd name="T6" fmla="*/ 0 w 1"/>
              <a:gd name="T7" fmla="*/ 0 h 1181"/>
              <a:gd name="T8" fmla="*/ 1 w 1"/>
              <a:gd name="T9" fmla="*/ 1181 h 11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181">
                <a:moveTo>
                  <a:pt x="0" y="0"/>
                </a:moveTo>
                <a:cubicBezTo>
                  <a:pt x="0" y="0"/>
                  <a:pt x="0" y="1181"/>
                  <a:pt x="0" y="118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3" name="Freeform 9">
            <a:extLst>
              <a:ext uri="{FF2B5EF4-FFF2-40B4-BE49-F238E27FC236}">
                <a16:creationId xmlns:a16="http://schemas.microsoft.com/office/drawing/2014/main" id="{B5F19EDC-A8B3-CB4F-A1E7-D18A1A6F0297}"/>
              </a:ext>
            </a:extLst>
          </p:cNvPr>
          <p:cNvSpPr>
            <a:spLocks/>
          </p:cNvSpPr>
          <p:nvPr/>
        </p:nvSpPr>
        <p:spPr bwMode="auto">
          <a:xfrm>
            <a:off x="5245100" y="1806575"/>
            <a:ext cx="1588" cy="1938338"/>
          </a:xfrm>
          <a:custGeom>
            <a:avLst/>
            <a:gdLst>
              <a:gd name="T0" fmla="*/ 0 w 1"/>
              <a:gd name="T1" fmla="*/ 2147483646 h 1172"/>
              <a:gd name="T2" fmla="*/ 0 w 1"/>
              <a:gd name="T3" fmla="*/ 0 h 1172"/>
              <a:gd name="T4" fmla="*/ 0 60000 65536"/>
              <a:gd name="T5" fmla="*/ 0 60000 65536"/>
              <a:gd name="T6" fmla="*/ 0 w 1"/>
              <a:gd name="T7" fmla="*/ 0 h 1172"/>
              <a:gd name="T8" fmla="*/ 1 w 1"/>
              <a:gd name="T9" fmla="*/ 1172 h 11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172">
                <a:moveTo>
                  <a:pt x="0" y="1172"/>
                </a:moveTo>
                <a:cubicBezTo>
                  <a:pt x="0" y="1172"/>
                  <a:pt x="0" y="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4" name="Freeform 10">
            <a:extLst>
              <a:ext uri="{FF2B5EF4-FFF2-40B4-BE49-F238E27FC236}">
                <a16:creationId xmlns:a16="http://schemas.microsoft.com/office/drawing/2014/main" id="{084B57D7-BD0A-6907-44F8-3B080BAAF874}"/>
              </a:ext>
            </a:extLst>
          </p:cNvPr>
          <p:cNvSpPr>
            <a:spLocks/>
          </p:cNvSpPr>
          <p:nvPr/>
        </p:nvSpPr>
        <p:spPr bwMode="auto">
          <a:xfrm>
            <a:off x="4795838" y="1817688"/>
            <a:ext cx="449262" cy="69850"/>
          </a:xfrm>
          <a:custGeom>
            <a:avLst/>
            <a:gdLst>
              <a:gd name="T0" fmla="*/ 0 w 283"/>
              <a:gd name="T1" fmla="*/ 0 h 1"/>
              <a:gd name="T2" fmla="*/ 2147483646 w 283"/>
              <a:gd name="T3" fmla="*/ 0 h 1"/>
              <a:gd name="T4" fmla="*/ 0 60000 65536"/>
              <a:gd name="T5" fmla="*/ 0 60000 65536"/>
              <a:gd name="T6" fmla="*/ 0 w 283"/>
              <a:gd name="T7" fmla="*/ 0 h 1"/>
              <a:gd name="T8" fmla="*/ 283 w 28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" h="1">
                <a:moveTo>
                  <a:pt x="0" y="0"/>
                </a:moveTo>
                <a:cubicBezTo>
                  <a:pt x="0" y="0"/>
                  <a:pt x="283" y="0"/>
                  <a:pt x="283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5" name="Freeform 11">
            <a:extLst>
              <a:ext uri="{FF2B5EF4-FFF2-40B4-BE49-F238E27FC236}">
                <a16:creationId xmlns:a16="http://schemas.microsoft.com/office/drawing/2014/main" id="{79513B1E-E8EA-F647-AA05-F9EC3FDC3030}"/>
              </a:ext>
            </a:extLst>
          </p:cNvPr>
          <p:cNvSpPr>
            <a:spLocks/>
          </p:cNvSpPr>
          <p:nvPr/>
        </p:nvSpPr>
        <p:spPr bwMode="auto">
          <a:xfrm>
            <a:off x="3246439" y="1443039"/>
            <a:ext cx="7937" cy="409575"/>
          </a:xfrm>
          <a:custGeom>
            <a:avLst/>
            <a:gdLst>
              <a:gd name="T0" fmla="*/ 0 w 5"/>
              <a:gd name="T1" fmla="*/ 0 h 248"/>
              <a:gd name="T2" fmla="*/ 2147483646 w 5"/>
              <a:gd name="T3" fmla="*/ 2147483646 h 248"/>
              <a:gd name="T4" fmla="*/ 0 60000 65536"/>
              <a:gd name="T5" fmla="*/ 0 60000 65536"/>
              <a:gd name="T6" fmla="*/ 0 w 5"/>
              <a:gd name="T7" fmla="*/ 0 h 248"/>
              <a:gd name="T8" fmla="*/ 5 w 5"/>
              <a:gd name="T9" fmla="*/ 248 h 2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248">
                <a:moveTo>
                  <a:pt x="0" y="0"/>
                </a:moveTo>
                <a:cubicBezTo>
                  <a:pt x="0" y="0"/>
                  <a:pt x="5" y="248"/>
                  <a:pt x="5" y="24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6" name="Freeform 12">
            <a:extLst>
              <a:ext uri="{FF2B5EF4-FFF2-40B4-BE49-F238E27FC236}">
                <a16:creationId xmlns:a16="http://schemas.microsoft.com/office/drawing/2014/main" id="{35C22F45-F63C-079E-B7B0-081A83C6FE55}"/>
              </a:ext>
            </a:extLst>
          </p:cNvPr>
          <p:cNvSpPr>
            <a:spLocks/>
          </p:cNvSpPr>
          <p:nvPr/>
        </p:nvSpPr>
        <p:spPr bwMode="auto">
          <a:xfrm>
            <a:off x="4794250" y="1443038"/>
            <a:ext cx="7938" cy="404812"/>
          </a:xfrm>
          <a:custGeom>
            <a:avLst/>
            <a:gdLst>
              <a:gd name="T0" fmla="*/ 0 w 5"/>
              <a:gd name="T1" fmla="*/ 0 h 245"/>
              <a:gd name="T2" fmla="*/ 2147483646 w 5"/>
              <a:gd name="T3" fmla="*/ 2147483646 h 245"/>
              <a:gd name="T4" fmla="*/ 0 60000 65536"/>
              <a:gd name="T5" fmla="*/ 0 60000 65536"/>
              <a:gd name="T6" fmla="*/ 0 w 5"/>
              <a:gd name="T7" fmla="*/ 0 h 245"/>
              <a:gd name="T8" fmla="*/ 5 w 5"/>
              <a:gd name="T9" fmla="*/ 245 h 2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245">
                <a:moveTo>
                  <a:pt x="0" y="0"/>
                </a:moveTo>
                <a:cubicBezTo>
                  <a:pt x="0" y="0"/>
                  <a:pt x="5" y="245"/>
                  <a:pt x="5" y="24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7" name="Rectangle 13">
            <a:extLst>
              <a:ext uri="{FF2B5EF4-FFF2-40B4-BE49-F238E27FC236}">
                <a16:creationId xmlns:a16="http://schemas.microsoft.com/office/drawing/2014/main" id="{442F9A42-3C6B-7B9A-F813-11456F321D6E}"/>
              </a:ext>
            </a:extLst>
          </p:cNvPr>
          <p:cNvSpPr>
            <a:spLocks/>
          </p:cNvSpPr>
          <p:nvPr/>
        </p:nvSpPr>
        <p:spPr bwMode="auto">
          <a:xfrm>
            <a:off x="2817813" y="4005264"/>
            <a:ext cx="2425700" cy="19700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5308" name="Freeform 14">
            <a:extLst>
              <a:ext uri="{FF2B5EF4-FFF2-40B4-BE49-F238E27FC236}">
                <a16:creationId xmlns:a16="http://schemas.microsoft.com/office/drawing/2014/main" id="{D985AF98-05E5-84F2-B674-5AC3A63CE87F}"/>
              </a:ext>
            </a:extLst>
          </p:cNvPr>
          <p:cNvSpPr>
            <a:spLocks/>
          </p:cNvSpPr>
          <p:nvPr/>
        </p:nvSpPr>
        <p:spPr bwMode="auto">
          <a:xfrm>
            <a:off x="3235325" y="1439864"/>
            <a:ext cx="1588" cy="390525"/>
          </a:xfrm>
          <a:custGeom>
            <a:avLst/>
            <a:gdLst>
              <a:gd name="T0" fmla="*/ 0 w 1"/>
              <a:gd name="T1" fmla="*/ 2147483646 h 269"/>
              <a:gd name="T2" fmla="*/ 0 w 1"/>
              <a:gd name="T3" fmla="*/ 0 h 269"/>
              <a:gd name="T4" fmla="*/ 0 60000 65536"/>
              <a:gd name="T5" fmla="*/ 0 60000 65536"/>
              <a:gd name="T6" fmla="*/ 0 w 1"/>
              <a:gd name="T7" fmla="*/ 0 h 269"/>
              <a:gd name="T8" fmla="*/ 1 w 1"/>
              <a:gd name="T9" fmla="*/ 269 h 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69">
                <a:moveTo>
                  <a:pt x="0" y="269"/>
                </a:moveTo>
                <a:cubicBezTo>
                  <a:pt x="0" y="269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9" name="Freeform 15">
            <a:extLst>
              <a:ext uri="{FF2B5EF4-FFF2-40B4-BE49-F238E27FC236}">
                <a16:creationId xmlns:a16="http://schemas.microsoft.com/office/drawing/2014/main" id="{CAE90756-D423-BE51-C65A-BCDC68CA7597}"/>
              </a:ext>
            </a:extLst>
          </p:cNvPr>
          <p:cNvSpPr>
            <a:spLocks/>
          </p:cNvSpPr>
          <p:nvPr/>
        </p:nvSpPr>
        <p:spPr bwMode="auto">
          <a:xfrm>
            <a:off x="4795839" y="1447801"/>
            <a:ext cx="1587" cy="373063"/>
          </a:xfrm>
          <a:custGeom>
            <a:avLst/>
            <a:gdLst>
              <a:gd name="T0" fmla="*/ 0 w 1"/>
              <a:gd name="T1" fmla="*/ 2147483646 h 226"/>
              <a:gd name="T2" fmla="*/ 0 w 1"/>
              <a:gd name="T3" fmla="*/ 0 h 226"/>
              <a:gd name="T4" fmla="*/ 0 60000 65536"/>
              <a:gd name="T5" fmla="*/ 0 60000 65536"/>
              <a:gd name="T6" fmla="*/ 0 w 1"/>
              <a:gd name="T7" fmla="*/ 0 h 226"/>
              <a:gd name="T8" fmla="*/ 1 w 1"/>
              <a:gd name="T9" fmla="*/ 226 h 2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26">
                <a:moveTo>
                  <a:pt x="0" y="226"/>
                </a:moveTo>
                <a:cubicBezTo>
                  <a:pt x="0" y="226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10" name="Line 16">
            <a:extLst>
              <a:ext uri="{FF2B5EF4-FFF2-40B4-BE49-F238E27FC236}">
                <a16:creationId xmlns:a16="http://schemas.microsoft.com/office/drawing/2014/main" id="{EF75E964-BB23-4A6F-E292-6E96821632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2501" y="1449389"/>
            <a:ext cx="1577975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11" name="Line 17">
            <a:extLst>
              <a:ext uri="{FF2B5EF4-FFF2-40B4-BE49-F238E27FC236}">
                <a16:creationId xmlns:a16="http://schemas.microsoft.com/office/drawing/2014/main" id="{64081A5A-888F-C85D-60F3-C3B6FEDC6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2500" y="1449389"/>
            <a:ext cx="1588" cy="738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12" name="Line 18">
            <a:extLst>
              <a:ext uri="{FF2B5EF4-FFF2-40B4-BE49-F238E27FC236}">
                <a16:creationId xmlns:a16="http://schemas.microsoft.com/office/drawing/2014/main" id="{0BE5A1A9-ABEE-0F5F-78FC-4169078A87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0475" y="1449389"/>
            <a:ext cx="1588" cy="738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9459" name="Freeform 19">
            <a:extLst>
              <a:ext uri="{FF2B5EF4-FFF2-40B4-BE49-F238E27FC236}">
                <a16:creationId xmlns:a16="http://schemas.microsoft.com/office/drawing/2014/main" id="{F5FB17F8-6E52-5334-5A54-3CD422BAA51B}"/>
              </a:ext>
            </a:extLst>
          </p:cNvPr>
          <p:cNvSpPr>
            <a:spLocks/>
          </p:cNvSpPr>
          <p:nvPr/>
        </p:nvSpPr>
        <p:spPr bwMode="auto">
          <a:xfrm>
            <a:off x="3922714" y="2120900"/>
            <a:ext cx="3698875" cy="69850"/>
          </a:xfrm>
          <a:custGeom>
            <a:avLst/>
            <a:gdLst>
              <a:gd name="T0" fmla="*/ 2147483646 w 2330"/>
              <a:gd name="T1" fmla="*/ 0 h 1"/>
              <a:gd name="T2" fmla="*/ 0 w 2330"/>
              <a:gd name="T3" fmla="*/ 0 h 1"/>
              <a:gd name="T4" fmla="*/ 0 60000 65536"/>
              <a:gd name="T5" fmla="*/ 0 60000 65536"/>
              <a:gd name="T6" fmla="*/ 0 w 2330"/>
              <a:gd name="T7" fmla="*/ 0 h 1"/>
              <a:gd name="T8" fmla="*/ 2330 w 23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30" h="1">
                <a:moveTo>
                  <a:pt x="2330" y="0"/>
                </a:moveTo>
                <a:cubicBezTo>
                  <a:pt x="2330" y="0"/>
                  <a:pt x="0" y="0"/>
                  <a:pt x="0" y="0"/>
                </a:cubicBezTo>
              </a:path>
            </a:pathLst>
          </a:cu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9460" name="Rectangle 20">
            <a:extLst>
              <a:ext uri="{FF2B5EF4-FFF2-40B4-BE49-F238E27FC236}">
                <a16:creationId xmlns:a16="http://schemas.microsoft.com/office/drawing/2014/main" id="{E4371974-CF99-1190-A7B3-C9D7FDDB0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825" y="1995489"/>
            <a:ext cx="4016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SzPct val="100000"/>
              <a:buFont typeface="Times New Roman" panose="02020603050405020304" pitchFamily="18" charset="0"/>
              <a:buNone/>
            </a:pPr>
            <a:r>
              <a:rPr kumimoji="1" lang="en-GB" altLang="zh-CN" sz="9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●</a:t>
            </a:r>
            <a:endParaRPr kumimoji="1" lang="en-GB" altLang="zh-CN" sz="2400" b="1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9461" name="Freeform 21">
            <a:extLst>
              <a:ext uri="{FF2B5EF4-FFF2-40B4-BE49-F238E27FC236}">
                <a16:creationId xmlns:a16="http://schemas.microsoft.com/office/drawing/2014/main" id="{3A9A2A05-26B1-4722-4D13-195255C873BE}"/>
              </a:ext>
            </a:extLst>
          </p:cNvPr>
          <p:cNvSpPr>
            <a:spLocks/>
          </p:cNvSpPr>
          <p:nvPr/>
        </p:nvSpPr>
        <p:spPr bwMode="auto">
          <a:xfrm>
            <a:off x="3114675" y="2008188"/>
            <a:ext cx="4730750" cy="69850"/>
          </a:xfrm>
          <a:custGeom>
            <a:avLst/>
            <a:gdLst>
              <a:gd name="T0" fmla="*/ 0 w 2980"/>
              <a:gd name="T1" fmla="*/ 0 h 1"/>
              <a:gd name="T2" fmla="*/ 2147483646 w 2980"/>
              <a:gd name="T3" fmla="*/ 0 h 1"/>
              <a:gd name="T4" fmla="*/ 0 60000 65536"/>
              <a:gd name="T5" fmla="*/ 0 60000 65536"/>
              <a:gd name="T6" fmla="*/ 0 w 2980"/>
              <a:gd name="T7" fmla="*/ 0 h 1"/>
              <a:gd name="T8" fmla="*/ 2980 w 298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80" h="1">
                <a:moveTo>
                  <a:pt x="0" y="0"/>
                </a:moveTo>
                <a:cubicBezTo>
                  <a:pt x="0" y="0"/>
                  <a:pt x="2980" y="0"/>
                  <a:pt x="2980" y="0"/>
                </a:cubicBezTo>
              </a:path>
            </a:pathLst>
          </a:cu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9462" name="Freeform 22">
            <a:extLst>
              <a:ext uri="{FF2B5EF4-FFF2-40B4-BE49-F238E27FC236}">
                <a16:creationId xmlns:a16="http://schemas.microsoft.com/office/drawing/2014/main" id="{8DD1F562-FF52-CDD0-1767-11C84AE46A35}"/>
              </a:ext>
            </a:extLst>
          </p:cNvPr>
          <p:cNvSpPr>
            <a:spLocks/>
          </p:cNvSpPr>
          <p:nvPr/>
        </p:nvSpPr>
        <p:spPr bwMode="auto">
          <a:xfrm>
            <a:off x="3384550" y="5640388"/>
            <a:ext cx="1231900" cy="69850"/>
          </a:xfrm>
          <a:custGeom>
            <a:avLst/>
            <a:gdLst>
              <a:gd name="T0" fmla="*/ 0 w 776"/>
              <a:gd name="T1" fmla="*/ 0 h 1"/>
              <a:gd name="T2" fmla="*/ 2147483646 w 776"/>
              <a:gd name="T3" fmla="*/ 0 h 1"/>
              <a:gd name="T4" fmla="*/ 0 60000 65536"/>
              <a:gd name="T5" fmla="*/ 0 60000 65536"/>
              <a:gd name="T6" fmla="*/ 0 w 776"/>
              <a:gd name="T7" fmla="*/ 0 h 1"/>
              <a:gd name="T8" fmla="*/ 776 w 77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6" h="1">
                <a:moveTo>
                  <a:pt x="0" y="0"/>
                </a:moveTo>
                <a:cubicBezTo>
                  <a:pt x="0" y="0"/>
                  <a:pt x="776" y="0"/>
                  <a:pt x="776" y="0"/>
                </a:cubicBezTo>
              </a:path>
            </a:pathLst>
          </a:cu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EEF73483-1D47-09FB-6B3E-683AF5788AED}"/>
              </a:ext>
            </a:extLst>
          </p:cNvPr>
          <p:cNvGrpSpPr>
            <a:grpSpLocks/>
          </p:cNvGrpSpPr>
          <p:nvPr/>
        </p:nvGrpSpPr>
        <p:grpSpPr bwMode="auto">
          <a:xfrm>
            <a:off x="3675063" y="1412876"/>
            <a:ext cx="692150" cy="4462463"/>
            <a:chOff x="1355" y="1223"/>
            <a:chExt cx="440" cy="2367"/>
          </a:xfrm>
        </p:grpSpPr>
        <p:sp>
          <p:nvSpPr>
            <p:cNvPr id="55437" name="Freeform 24">
              <a:extLst>
                <a:ext uri="{FF2B5EF4-FFF2-40B4-BE49-F238E27FC236}">
                  <a16:creationId xmlns:a16="http://schemas.microsoft.com/office/drawing/2014/main" id="{BB7B38B2-DBB7-8674-CB74-0814C4AFE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1223"/>
              <a:ext cx="1" cy="2357"/>
            </a:xfrm>
            <a:custGeom>
              <a:avLst/>
              <a:gdLst>
                <a:gd name="T0" fmla="*/ 0 w 1"/>
                <a:gd name="T1" fmla="*/ 2357 h 2357"/>
                <a:gd name="T2" fmla="*/ 0 w 1"/>
                <a:gd name="T3" fmla="*/ 0 h 2357"/>
                <a:gd name="T4" fmla="*/ 0 60000 65536"/>
                <a:gd name="T5" fmla="*/ 0 60000 65536"/>
                <a:gd name="T6" fmla="*/ 0 w 1"/>
                <a:gd name="T7" fmla="*/ 0 h 2357"/>
                <a:gd name="T8" fmla="*/ 1 w 1"/>
                <a:gd name="T9" fmla="*/ 2357 h 23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57">
                  <a:moveTo>
                    <a:pt x="0" y="2357"/>
                  </a:moveTo>
                  <a:cubicBezTo>
                    <a:pt x="0" y="2357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438" name="Freeform 25">
              <a:extLst>
                <a:ext uri="{FF2B5EF4-FFF2-40B4-BE49-F238E27FC236}">
                  <a16:creationId xmlns:a16="http://schemas.microsoft.com/office/drawing/2014/main" id="{4AAF9A03-6AA5-5393-ED63-E51DE1DAE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1228"/>
              <a:ext cx="1" cy="2362"/>
            </a:xfrm>
            <a:custGeom>
              <a:avLst/>
              <a:gdLst>
                <a:gd name="T0" fmla="*/ 0 w 1"/>
                <a:gd name="T1" fmla="*/ 2362 h 2362"/>
                <a:gd name="T2" fmla="*/ 0 w 1"/>
                <a:gd name="T3" fmla="*/ 0 h 2362"/>
                <a:gd name="T4" fmla="*/ 0 60000 65536"/>
                <a:gd name="T5" fmla="*/ 0 60000 65536"/>
                <a:gd name="T6" fmla="*/ 0 w 1"/>
                <a:gd name="T7" fmla="*/ 0 h 2362"/>
                <a:gd name="T8" fmla="*/ 1 w 1"/>
                <a:gd name="T9" fmla="*/ 2362 h 23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62">
                  <a:moveTo>
                    <a:pt x="0" y="2362"/>
                  </a:moveTo>
                  <a:cubicBezTo>
                    <a:pt x="0" y="2362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26">
            <a:extLst>
              <a:ext uri="{FF2B5EF4-FFF2-40B4-BE49-F238E27FC236}">
                <a16:creationId xmlns:a16="http://schemas.microsoft.com/office/drawing/2014/main" id="{B8E82667-5720-0FDC-39B8-4DF109FECDE8}"/>
              </a:ext>
            </a:extLst>
          </p:cNvPr>
          <p:cNvGrpSpPr>
            <a:grpSpLocks/>
          </p:cNvGrpSpPr>
          <p:nvPr/>
        </p:nvGrpSpPr>
        <p:grpSpPr bwMode="auto">
          <a:xfrm>
            <a:off x="3094039" y="1700213"/>
            <a:ext cx="1870075" cy="247650"/>
            <a:chOff x="980" y="1065"/>
            <a:chExt cx="1178" cy="150"/>
          </a:xfrm>
        </p:grpSpPr>
        <p:sp>
          <p:nvSpPr>
            <p:cNvPr id="55435" name="Rectangle 27">
              <a:extLst>
                <a:ext uri="{FF2B5EF4-FFF2-40B4-BE49-F238E27FC236}">
                  <a16:creationId xmlns:a16="http://schemas.microsoft.com/office/drawing/2014/main" id="{67DABE86-5592-3F62-091D-DF0743383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" y="1071"/>
              <a:ext cx="1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9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  <a:endParaRPr kumimoji="1" lang="en-GB" altLang="zh-CN" sz="24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5436" name="Rectangle 28">
              <a:extLst>
                <a:ext uri="{FF2B5EF4-FFF2-40B4-BE49-F238E27FC236}">
                  <a16:creationId xmlns:a16="http://schemas.microsoft.com/office/drawing/2014/main" id="{059B6E57-613D-507F-8358-678DE5900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" y="1065"/>
              <a:ext cx="19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9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  <a:endParaRPr kumimoji="1" lang="en-GB" altLang="zh-CN" sz="24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29">
            <a:extLst>
              <a:ext uri="{FF2B5EF4-FFF2-40B4-BE49-F238E27FC236}">
                <a16:creationId xmlns:a16="http://schemas.microsoft.com/office/drawing/2014/main" id="{CA1EEBBB-9158-8DA8-A763-02BF81AD97ED}"/>
              </a:ext>
            </a:extLst>
          </p:cNvPr>
          <p:cNvGrpSpPr>
            <a:grpSpLocks/>
          </p:cNvGrpSpPr>
          <p:nvPr/>
        </p:nvGrpSpPr>
        <p:grpSpPr bwMode="auto">
          <a:xfrm>
            <a:off x="3484564" y="1897064"/>
            <a:ext cx="1127125" cy="238125"/>
            <a:chOff x="1235" y="1195"/>
            <a:chExt cx="710" cy="144"/>
          </a:xfrm>
        </p:grpSpPr>
        <p:sp>
          <p:nvSpPr>
            <p:cNvPr id="55433" name="Rectangle 30">
              <a:extLst>
                <a:ext uri="{FF2B5EF4-FFF2-40B4-BE49-F238E27FC236}">
                  <a16:creationId xmlns:a16="http://schemas.microsoft.com/office/drawing/2014/main" id="{D3AE8C02-CC5B-51D3-7533-D22F05624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" y="1195"/>
              <a:ext cx="25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9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  <a:endParaRPr kumimoji="1" lang="en-GB" altLang="zh-CN" sz="24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5434" name="Rectangle 31">
              <a:extLst>
                <a:ext uri="{FF2B5EF4-FFF2-40B4-BE49-F238E27FC236}">
                  <a16:creationId xmlns:a16="http://schemas.microsoft.com/office/drawing/2014/main" id="{FC547ACB-9EE3-015D-DDB6-5157B0A5D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1195"/>
              <a:ext cx="29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9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  <a:endParaRPr kumimoji="1" lang="en-GB" altLang="zh-CN" sz="24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89472" name="Oval 32">
            <a:extLst>
              <a:ext uri="{FF2B5EF4-FFF2-40B4-BE49-F238E27FC236}">
                <a16:creationId xmlns:a16="http://schemas.microsoft.com/office/drawing/2014/main" id="{C60017B6-D20F-883C-AA81-E51F292416DE}"/>
              </a:ext>
            </a:extLst>
          </p:cNvPr>
          <p:cNvSpPr>
            <a:spLocks/>
          </p:cNvSpPr>
          <p:nvPr/>
        </p:nvSpPr>
        <p:spPr bwMode="auto">
          <a:xfrm>
            <a:off x="3246439" y="4197350"/>
            <a:ext cx="1582737" cy="15748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89473" name="Freeform 33">
            <a:extLst>
              <a:ext uri="{FF2B5EF4-FFF2-40B4-BE49-F238E27FC236}">
                <a16:creationId xmlns:a16="http://schemas.microsoft.com/office/drawing/2014/main" id="{298B5D4D-E1D0-E7E3-3C15-9C3A88AD1495}"/>
              </a:ext>
            </a:extLst>
          </p:cNvPr>
          <p:cNvSpPr>
            <a:spLocks/>
          </p:cNvSpPr>
          <p:nvPr/>
        </p:nvSpPr>
        <p:spPr bwMode="auto">
          <a:xfrm>
            <a:off x="6056313" y="1797050"/>
            <a:ext cx="1535112" cy="317500"/>
          </a:xfrm>
          <a:custGeom>
            <a:avLst/>
            <a:gdLst>
              <a:gd name="T0" fmla="*/ 0 w 967"/>
              <a:gd name="T1" fmla="*/ 2147483646 h 192"/>
              <a:gd name="T2" fmla="*/ 2147483646 w 967"/>
              <a:gd name="T3" fmla="*/ 2147483646 h 192"/>
              <a:gd name="T4" fmla="*/ 2147483646 w 967"/>
              <a:gd name="T5" fmla="*/ 2147483646 h 192"/>
              <a:gd name="T6" fmla="*/ 2147483646 w 967"/>
              <a:gd name="T7" fmla="*/ 0 h 192"/>
              <a:gd name="T8" fmla="*/ 2147483646 w 967"/>
              <a:gd name="T9" fmla="*/ 2147483646 h 192"/>
              <a:gd name="T10" fmla="*/ 2147483646 w 967"/>
              <a:gd name="T11" fmla="*/ 2147483646 h 192"/>
              <a:gd name="T12" fmla="*/ 2147483646 w 967"/>
              <a:gd name="T13" fmla="*/ 2147483646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7"/>
              <a:gd name="T22" fmla="*/ 0 h 192"/>
              <a:gd name="T23" fmla="*/ 967 w 967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7" h="192">
                <a:moveTo>
                  <a:pt x="0" y="182"/>
                </a:moveTo>
                <a:cubicBezTo>
                  <a:pt x="25" y="165"/>
                  <a:pt x="99" y="104"/>
                  <a:pt x="151" y="77"/>
                </a:cubicBezTo>
                <a:cubicBezTo>
                  <a:pt x="203" y="50"/>
                  <a:pt x="257" y="30"/>
                  <a:pt x="315" y="17"/>
                </a:cubicBezTo>
                <a:cubicBezTo>
                  <a:pt x="373" y="4"/>
                  <a:pt x="443" y="0"/>
                  <a:pt x="497" y="0"/>
                </a:cubicBezTo>
                <a:cubicBezTo>
                  <a:pt x="551" y="0"/>
                  <a:pt x="588" y="5"/>
                  <a:pt x="641" y="19"/>
                </a:cubicBezTo>
                <a:cubicBezTo>
                  <a:pt x="694" y="33"/>
                  <a:pt x="760" y="58"/>
                  <a:pt x="814" y="87"/>
                </a:cubicBezTo>
                <a:cubicBezTo>
                  <a:pt x="868" y="116"/>
                  <a:pt x="935" y="170"/>
                  <a:pt x="967" y="192"/>
                </a:cubicBez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" name="Group 34">
            <a:extLst>
              <a:ext uri="{FF2B5EF4-FFF2-40B4-BE49-F238E27FC236}">
                <a16:creationId xmlns:a16="http://schemas.microsoft.com/office/drawing/2014/main" id="{758FFA01-DB3C-7D97-E377-AE4D45EDC91A}"/>
              </a:ext>
            </a:extLst>
          </p:cNvPr>
          <p:cNvGrpSpPr>
            <a:grpSpLocks/>
          </p:cNvGrpSpPr>
          <p:nvPr/>
        </p:nvGrpSpPr>
        <p:grpSpPr bwMode="auto">
          <a:xfrm>
            <a:off x="6024563" y="1879600"/>
            <a:ext cx="1606550" cy="255588"/>
            <a:chOff x="2835" y="1184"/>
            <a:chExt cx="1012" cy="155"/>
          </a:xfrm>
        </p:grpSpPr>
        <p:sp>
          <p:nvSpPr>
            <p:cNvPr id="55431" name="Rectangle 35">
              <a:extLst>
                <a:ext uri="{FF2B5EF4-FFF2-40B4-BE49-F238E27FC236}">
                  <a16:creationId xmlns:a16="http://schemas.microsoft.com/office/drawing/2014/main" id="{E6E526BD-7A68-A42D-4A81-CC1B27A31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1185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1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</a:p>
          </p:txBody>
        </p:sp>
        <p:sp>
          <p:nvSpPr>
            <p:cNvPr id="55432" name="Rectangle 36">
              <a:extLst>
                <a:ext uri="{FF2B5EF4-FFF2-40B4-BE49-F238E27FC236}">
                  <a16:creationId xmlns:a16="http://schemas.microsoft.com/office/drawing/2014/main" id="{557BF655-9D32-C956-9D3B-0FCB5C352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1184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1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</a:p>
          </p:txBody>
        </p:sp>
      </p:grpSp>
      <p:grpSp>
        <p:nvGrpSpPr>
          <p:cNvPr id="6" name="Group 37">
            <a:extLst>
              <a:ext uri="{FF2B5EF4-FFF2-40B4-BE49-F238E27FC236}">
                <a16:creationId xmlns:a16="http://schemas.microsoft.com/office/drawing/2014/main" id="{FFD6E9F2-496B-C6B5-C72F-93F392E27911}"/>
              </a:ext>
            </a:extLst>
          </p:cNvPr>
          <p:cNvGrpSpPr>
            <a:grpSpLocks/>
          </p:cNvGrpSpPr>
          <p:nvPr/>
        </p:nvGrpSpPr>
        <p:grpSpPr bwMode="auto">
          <a:xfrm>
            <a:off x="3527426" y="5518150"/>
            <a:ext cx="1001713" cy="255588"/>
            <a:chOff x="1262" y="3475"/>
            <a:chExt cx="631" cy="155"/>
          </a:xfrm>
        </p:grpSpPr>
        <p:sp>
          <p:nvSpPr>
            <p:cNvPr id="55429" name="Rectangle 38">
              <a:extLst>
                <a:ext uri="{FF2B5EF4-FFF2-40B4-BE49-F238E27FC236}">
                  <a16:creationId xmlns:a16="http://schemas.microsoft.com/office/drawing/2014/main" id="{714F7D3C-307B-C4BE-CA0D-4B89B627D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" y="3476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1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</a:p>
          </p:txBody>
        </p:sp>
        <p:sp>
          <p:nvSpPr>
            <p:cNvPr id="55430" name="Rectangle 39">
              <a:extLst>
                <a:ext uri="{FF2B5EF4-FFF2-40B4-BE49-F238E27FC236}">
                  <a16:creationId xmlns:a16="http://schemas.microsoft.com/office/drawing/2014/main" id="{3503297E-EEB1-518A-0EEC-D3D18E4FB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" y="3475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1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</a:p>
          </p:txBody>
        </p:sp>
      </p:grpSp>
      <p:sp>
        <p:nvSpPr>
          <p:cNvPr id="189480" name="Freeform 40">
            <a:extLst>
              <a:ext uri="{FF2B5EF4-FFF2-40B4-BE49-F238E27FC236}">
                <a16:creationId xmlns:a16="http://schemas.microsoft.com/office/drawing/2014/main" id="{EFE7114E-458B-0B5B-A399-3264D8D06B40}"/>
              </a:ext>
            </a:extLst>
          </p:cNvPr>
          <p:cNvSpPr>
            <a:spLocks/>
          </p:cNvSpPr>
          <p:nvPr/>
        </p:nvSpPr>
        <p:spPr bwMode="auto">
          <a:xfrm>
            <a:off x="3259139" y="1809750"/>
            <a:ext cx="1514475" cy="312738"/>
          </a:xfrm>
          <a:custGeom>
            <a:avLst/>
            <a:gdLst>
              <a:gd name="T0" fmla="*/ 0 w 954"/>
              <a:gd name="T1" fmla="*/ 0 h 189"/>
              <a:gd name="T2" fmla="*/ 2147483646 w 954"/>
              <a:gd name="T3" fmla="*/ 2147483646 h 189"/>
              <a:gd name="T4" fmla="*/ 2147483646 w 954"/>
              <a:gd name="T5" fmla="*/ 2147483646 h 189"/>
              <a:gd name="T6" fmla="*/ 2147483646 w 954"/>
              <a:gd name="T7" fmla="*/ 2147483646 h 189"/>
              <a:gd name="T8" fmla="*/ 2147483646 w 954"/>
              <a:gd name="T9" fmla="*/ 2147483646 h 189"/>
              <a:gd name="T10" fmla="*/ 2147483646 w 954"/>
              <a:gd name="T11" fmla="*/ 2147483646 h 189"/>
              <a:gd name="T12" fmla="*/ 2147483646 w 954"/>
              <a:gd name="T13" fmla="*/ 2147483646 h 189"/>
              <a:gd name="T14" fmla="*/ 2147483646 w 954"/>
              <a:gd name="T15" fmla="*/ 2147483646 h 189"/>
              <a:gd name="T16" fmla="*/ 2147483646 w 954"/>
              <a:gd name="T17" fmla="*/ 2147483646 h 189"/>
              <a:gd name="T18" fmla="*/ 2147483646 w 954"/>
              <a:gd name="T19" fmla="*/ 2147483646 h 189"/>
              <a:gd name="T20" fmla="*/ 2147483646 w 954"/>
              <a:gd name="T21" fmla="*/ 2147483646 h 1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54"/>
              <a:gd name="T34" fmla="*/ 0 h 189"/>
              <a:gd name="T35" fmla="*/ 954 w 954"/>
              <a:gd name="T36" fmla="*/ 189 h 1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54" h="189">
                <a:moveTo>
                  <a:pt x="0" y="0"/>
                </a:moveTo>
                <a:cubicBezTo>
                  <a:pt x="18" y="12"/>
                  <a:pt x="66" y="53"/>
                  <a:pt x="109" y="76"/>
                </a:cubicBezTo>
                <a:cubicBezTo>
                  <a:pt x="152" y="99"/>
                  <a:pt x="236" y="128"/>
                  <a:pt x="259" y="138"/>
                </a:cubicBezTo>
                <a:cubicBezTo>
                  <a:pt x="281" y="149"/>
                  <a:pt x="228" y="132"/>
                  <a:pt x="246" y="138"/>
                </a:cubicBezTo>
                <a:cubicBezTo>
                  <a:pt x="265" y="144"/>
                  <a:pt x="331" y="167"/>
                  <a:pt x="370" y="175"/>
                </a:cubicBezTo>
                <a:cubicBezTo>
                  <a:pt x="410" y="183"/>
                  <a:pt x="445" y="189"/>
                  <a:pt x="482" y="187"/>
                </a:cubicBezTo>
                <a:cubicBezTo>
                  <a:pt x="519" y="186"/>
                  <a:pt x="558" y="171"/>
                  <a:pt x="594" y="163"/>
                </a:cubicBezTo>
                <a:cubicBezTo>
                  <a:pt x="630" y="155"/>
                  <a:pt x="668" y="150"/>
                  <a:pt x="700" y="139"/>
                </a:cubicBezTo>
                <a:cubicBezTo>
                  <a:pt x="732" y="128"/>
                  <a:pt x="757" y="111"/>
                  <a:pt x="785" y="97"/>
                </a:cubicBezTo>
                <a:cubicBezTo>
                  <a:pt x="813" y="83"/>
                  <a:pt x="842" y="69"/>
                  <a:pt x="870" y="55"/>
                </a:cubicBezTo>
                <a:cubicBezTo>
                  <a:pt x="898" y="41"/>
                  <a:pt x="937" y="21"/>
                  <a:pt x="954" y="1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5325" name="Picture 41" descr="127869856322">
            <a:extLst>
              <a:ext uri="{FF2B5EF4-FFF2-40B4-BE49-F238E27FC236}">
                <a16:creationId xmlns:a16="http://schemas.microsoft.com/office/drawing/2014/main" id="{180D6379-778B-E3A2-DB16-8421CBF45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05" b="48158"/>
          <a:stretch>
            <a:fillRect/>
          </a:stretch>
        </p:blipFill>
        <p:spPr bwMode="auto">
          <a:xfrm rot="10800000">
            <a:off x="5519738" y="2571750"/>
            <a:ext cx="28813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6" name="Picture 42" descr="127869856322">
            <a:extLst>
              <a:ext uri="{FF2B5EF4-FFF2-40B4-BE49-F238E27FC236}">
                <a16:creationId xmlns:a16="http://schemas.microsoft.com/office/drawing/2014/main" id="{FE20710C-3612-EFA2-5A13-71C6787CF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15" b="39929"/>
          <a:stretch>
            <a:fillRect/>
          </a:stretch>
        </p:blipFill>
        <p:spPr bwMode="auto">
          <a:xfrm rot="10800000">
            <a:off x="2424114" y="2528888"/>
            <a:ext cx="302418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7" name="Picture 43" descr="127869856322">
            <a:extLst>
              <a:ext uri="{FF2B5EF4-FFF2-40B4-BE49-F238E27FC236}">
                <a16:creationId xmlns:a16="http://schemas.microsoft.com/office/drawing/2014/main" id="{2E6EED65-25CF-CD1B-2A57-D287A7A19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15" b="39929"/>
          <a:stretch>
            <a:fillRect/>
          </a:stretch>
        </p:blipFill>
        <p:spPr bwMode="auto">
          <a:xfrm rot="10800000">
            <a:off x="2590800" y="4724401"/>
            <a:ext cx="302418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28" name="Rectangle 44" descr="信纸">
            <a:extLst>
              <a:ext uri="{FF2B5EF4-FFF2-40B4-BE49-F238E27FC236}">
                <a16:creationId xmlns:a16="http://schemas.microsoft.com/office/drawing/2014/main" id="{B3A4E109-1C8D-FB81-9CD4-E1F1B8FF6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07" y="452941"/>
            <a:ext cx="56880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3.3.1  </a:t>
            </a:r>
            <a:r>
              <a:rPr lang="zh-CN" altLang="en-GB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利用积聚性求相贯线</a:t>
            </a:r>
          </a:p>
        </p:txBody>
      </p:sp>
      <p:grpSp>
        <p:nvGrpSpPr>
          <p:cNvPr id="7" name="Group 45">
            <a:extLst>
              <a:ext uri="{FF2B5EF4-FFF2-40B4-BE49-F238E27FC236}">
                <a16:creationId xmlns:a16="http://schemas.microsoft.com/office/drawing/2014/main" id="{C7674D57-B847-C040-C71E-DDF80B028F9B}"/>
              </a:ext>
            </a:extLst>
          </p:cNvPr>
          <p:cNvGrpSpPr>
            <a:grpSpLocks/>
          </p:cNvGrpSpPr>
          <p:nvPr/>
        </p:nvGrpSpPr>
        <p:grpSpPr bwMode="auto">
          <a:xfrm>
            <a:off x="6672263" y="3644900"/>
            <a:ext cx="3300412" cy="2978150"/>
            <a:chOff x="3243" y="2296"/>
            <a:chExt cx="2079" cy="1876"/>
          </a:xfrm>
        </p:grpSpPr>
        <p:sp>
          <p:nvSpPr>
            <p:cNvPr id="55424" name="Rectangle 46">
              <a:extLst>
                <a:ext uri="{FF2B5EF4-FFF2-40B4-BE49-F238E27FC236}">
                  <a16:creationId xmlns:a16="http://schemas.microsoft.com/office/drawing/2014/main" id="{25F3B580-44DE-CF79-AFC6-158AF9ECB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296"/>
              <a:ext cx="1627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Char char="•"/>
              </a:pPr>
              <a:r>
                <a:rPr kumimoji="1" lang="en-GB" altLang="zh-CN" sz="2800" b="1">
                  <a:solidFill>
                    <a:srgbClr val="9E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作图过程</a:t>
              </a:r>
            </a:p>
          </p:txBody>
        </p:sp>
        <p:sp>
          <p:nvSpPr>
            <p:cNvPr id="55425" name="Rectangle 47">
              <a:extLst>
                <a:ext uri="{FF2B5EF4-FFF2-40B4-BE49-F238E27FC236}">
                  <a16:creationId xmlns:a16="http://schemas.microsoft.com/office/drawing/2014/main" id="{69E85818-5CE0-AA3C-1293-5EBEE3D25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2659"/>
              <a:ext cx="14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SzPct val="100000"/>
                <a:buFont typeface="Wingdings" panose="05000000000000000000" pitchFamily="2" charset="2"/>
                <a:buChar char="Ø"/>
              </a:pPr>
              <a:r>
                <a:rPr kumimoji="1" lang="en-GB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 先找特殊点</a:t>
              </a:r>
              <a:endParaRPr kumimoji="1" lang="en-GB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5426" name="Rectangle 48">
              <a:extLst>
                <a:ext uri="{FF2B5EF4-FFF2-40B4-BE49-F238E27FC236}">
                  <a16:creationId xmlns:a16="http://schemas.microsoft.com/office/drawing/2014/main" id="{15043597-D568-88CA-7FC6-39BF67825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3022"/>
              <a:ext cx="157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SzPct val="100000"/>
                <a:buFont typeface="Wingdings" panose="05000000000000000000" pitchFamily="2" charset="2"/>
                <a:buChar char="Ø"/>
              </a:pPr>
              <a:r>
                <a:rPr kumimoji="1" lang="en-GB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GB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再找一般点</a:t>
              </a:r>
              <a:endParaRPr kumimoji="1" lang="en-GB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5427" name="Rectangle 49">
              <a:extLst>
                <a:ext uri="{FF2B5EF4-FFF2-40B4-BE49-F238E27FC236}">
                  <a16:creationId xmlns:a16="http://schemas.microsoft.com/office/drawing/2014/main" id="{5FAC7658-65D5-45A8-C5D7-9172973AC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884"/>
              <a:ext cx="18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SzPct val="100000"/>
                <a:buFont typeface="Wingdings" panose="05000000000000000000" pitchFamily="2" charset="2"/>
                <a:buChar char="Ø"/>
              </a:pPr>
              <a:r>
                <a:rPr kumimoji="1" lang="en-GB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 判断可见性,</a:t>
              </a:r>
              <a:r>
                <a:rPr kumimoji="1" lang="zh-CN" altLang="en-GB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加深</a:t>
              </a:r>
              <a:endParaRPr kumimoji="1" lang="zh-CN" altLang="en-GB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5428" name="Rectangle 50">
              <a:extLst>
                <a:ext uri="{FF2B5EF4-FFF2-40B4-BE49-F238E27FC236}">
                  <a16:creationId xmlns:a16="http://schemas.microsoft.com/office/drawing/2014/main" id="{86E6A5FE-B726-97DF-AC02-E8FE168A1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3430"/>
              <a:ext cx="131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Wingdings" panose="05000000000000000000" pitchFamily="2" charset="2"/>
                <a:buChar char="Ø"/>
              </a:pPr>
              <a:r>
                <a:rPr kumimoji="1" lang="en-GB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1" lang="en-GB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光滑连线</a:t>
              </a:r>
            </a:p>
          </p:txBody>
        </p: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88E26A91-E005-5D29-B228-A25E0942989A}"/>
              </a:ext>
            </a:extLst>
          </p:cNvPr>
          <p:cNvGrpSpPr>
            <a:grpSpLocks/>
          </p:cNvGrpSpPr>
          <p:nvPr/>
        </p:nvGrpSpPr>
        <p:grpSpPr bwMode="auto">
          <a:xfrm>
            <a:off x="3000375" y="1595438"/>
            <a:ext cx="88900" cy="114300"/>
            <a:chOff x="1517" y="1005"/>
            <a:chExt cx="56" cy="69"/>
          </a:xfrm>
        </p:grpSpPr>
        <p:sp>
          <p:nvSpPr>
            <p:cNvPr id="55421" name="Freeform 52">
              <a:extLst>
                <a:ext uri="{FF2B5EF4-FFF2-40B4-BE49-F238E27FC236}">
                  <a16:creationId xmlns:a16="http://schemas.microsoft.com/office/drawing/2014/main" id="{1D51E07A-B96B-F199-9194-897402E3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" y="1005"/>
              <a:ext cx="11" cy="68"/>
            </a:xfrm>
            <a:custGeom>
              <a:avLst/>
              <a:gdLst>
                <a:gd name="T0" fmla="*/ 0 w 67"/>
                <a:gd name="T1" fmla="*/ 0 h 407"/>
                <a:gd name="T2" fmla="*/ 0 w 67"/>
                <a:gd name="T3" fmla="*/ 0 h 407"/>
                <a:gd name="T4" fmla="*/ 0 w 67"/>
                <a:gd name="T5" fmla="*/ 2 h 407"/>
                <a:gd name="T6" fmla="*/ 0 60000 65536"/>
                <a:gd name="T7" fmla="*/ 0 60000 65536"/>
                <a:gd name="T8" fmla="*/ 0 60000 65536"/>
                <a:gd name="T9" fmla="*/ 0 w 67"/>
                <a:gd name="T10" fmla="*/ 0 h 407"/>
                <a:gd name="T11" fmla="*/ 67 w 67"/>
                <a:gd name="T12" fmla="*/ 407 h 4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" h="407">
                  <a:moveTo>
                    <a:pt x="0" y="68"/>
                  </a:moveTo>
                  <a:lnTo>
                    <a:pt x="67" y="0"/>
                  </a:lnTo>
                  <a:lnTo>
                    <a:pt x="67" y="407"/>
                  </a:lnTo>
                </a:path>
              </a:pathLst>
            </a:cu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422" name="Line 53">
              <a:extLst>
                <a:ext uri="{FF2B5EF4-FFF2-40B4-BE49-F238E27FC236}">
                  <a16:creationId xmlns:a16="http://schemas.microsoft.com/office/drawing/2014/main" id="{3989F948-E5BD-E4B7-A774-A3EF7A5FA3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7" y="1073"/>
              <a:ext cx="23" cy="1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423" name="Line 54">
              <a:extLst>
                <a:ext uri="{FF2B5EF4-FFF2-40B4-BE49-F238E27FC236}">
                  <a16:creationId xmlns:a16="http://schemas.microsoft.com/office/drawing/2014/main" id="{2B26832D-73FC-BF5E-A401-7ED51D2875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62" y="1005"/>
              <a:ext cx="11" cy="23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55">
            <a:extLst>
              <a:ext uri="{FF2B5EF4-FFF2-40B4-BE49-F238E27FC236}">
                <a16:creationId xmlns:a16="http://schemas.microsoft.com/office/drawing/2014/main" id="{D0985351-EF34-E68D-2D9F-C3D19FEAD88F}"/>
              </a:ext>
            </a:extLst>
          </p:cNvPr>
          <p:cNvGrpSpPr>
            <a:grpSpLocks/>
          </p:cNvGrpSpPr>
          <p:nvPr/>
        </p:nvGrpSpPr>
        <p:grpSpPr bwMode="auto">
          <a:xfrm>
            <a:off x="3071813" y="5119688"/>
            <a:ext cx="36512" cy="114300"/>
            <a:chOff x="1517" y="3011"/>
            <a:chExt cx="23" cy="69"/>
          </a:xfrm>
        </p:grpSpPr>
        <p:sp>
          <p:nvSpPr>
            <p:cNvPr id="55419" name="Freeform 56">
              <a:extLst>
                <a:ext uri="{FF2B5EF4-FFF2-40B4-BE49-F238E27FC236}">
                  <a16:creationId xmlns:a16="http://schemas.microsoft.com/office/drawing/2014/main" id="{8DA1054A-800A-31EA-3BAF-D18EA73D7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" y="3011"/>
              <a:ext cx="11" cy="68"/>
            </a:xfrm>
            <a:custGeom>
              <a:avLst/>
              <a:gdLst>
                <a:gd name="T0" fmla="*/ 0 w 67"/>
                <a:gd name="T1" fmla="*/ 0 h 406"/>
                <a:gd name="T2" fmla="*/ 0 w 67"/>
                <a:gd name="T3" fmla="*/ 0 h 406"/>
                <a:gd name="T4" fmla="*/ 0 w 67"/>
                <a:gd name="T5" fmla="*/ 2 h 406"/>
                <a:gd name="T6" fmla="*/ 0 60000 65536"/>
                <a:gd name="T7" fmla="*/ 0 60000 65536"/>
                <a:gd name="T8" fmla="*/ 0 60000 65536"/>
                <a:gd name="T9" fmla="*/ 0 w 67"/>
                <a:gd name="T10" fmla="*/ 0 h 406"/>
                <a:gd name="T11" fmla="*/ 67 w 67"/>
                <a:gd name="T12" fmla="*/ 406 h 4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" h="406">
                  <a:moveTo>
                    <a:pt x="0" y="67"/>
                  </a:moveTo>
                  <a:lnTo>
                    <a:pt x="67" y="0"/>
                  </a:lnTo>
                  <a:lnTo>
                    <a:pt x="67" y="406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420" name="Line 57">
              <a:extLst>
                <a:ext uri="{FF2B5EF4-FFF2-40B4-BE49-F238E27FC236}">
                  <a16:creationId xmlns:a16="http://schemas.microsoft.com/office/drawing/2014/main" id="{D161A98F-20ED-DD03-80BA-3A765CCB0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7" y="3079"/>
              <a:ext cx="23" cy="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58">
            <a:extLst>
              <a:ext uri="{FF2B5EF4-FFF2-40B4-BE49-F238E27FC236}">
                <a16:creationId xmlns:a16="http://schemas.microsoft.com/office/drawing/2014/main" id="{DD18061D-C34B-CF36-B642-12F1A82A3C09}"/>
              </a:ext>
            </a:extLst>
          </p:cNvPr>
          <p:cNvGrpSpPr>
            <a:grpSpLocks/>
          </p:cNvGrpSpPr>
          <p:nvPr/>
        </p:nvGrpSpPr>
        <p:grpSpPr bwMode="auto">
          <a:xfrm>
            <a:off x="3290889" y="2098676"/>
            <a:ext cx="428625" cy="111125"/>
            <a:chOff x="1789" y="3901"/>
            <a:chExt cx="270" cy="67"/>
          </a:xfrm>
        </p:grpSpPr>
        <p:sp>
          <p:nvSpPr>
            <p:cNvPr id="55413" name="Freeform 59">
              <a:extLst>
                <a:ext uri="{FF2B5EF4-FFF2-40B4-BE49-F238E27FC236}">
                  <a16:creationId xmlns:a16="http://schemas.microsoft.com/office/drawing/2014/main" id="{91E78D30-8002-A2A2-19C3-CAD712174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3901"/>
              <a:ext cx="45" cy="67"/>
            </a:xfrm>
            <a:custGeom>
              <a:avLst/>
              <a:gdLst>
                <a:gd name="T0" fmla="*/ 0 w 271"/>
                <a:gd name="T1" fmla="*/ 1 h 407"/>
                <a:gd name="T2" fmla="*/ 0 w 271"/>
                <a:gd name="T3" fmla="*/ 2 h 407"/>
                <a:gd name="T4" fmla="*/ 1 w 271"/>
                <a:gd name="T5" fmla="*/ 2 h 407"/>
                <a:gd name="T6" fmla="*/ 1 w 271"/>
                <a:gd name="T7" fmla="*/ 1 h 407"/>
                <a:gd name="T8" fmla="*/ 1 w 271"/>
                <a:gd name="T9" fmla="*/ 1 h 407"/>
                <a:gd name="T10" fmla="*/ 1 w 271"/>
                <a:gd name="T11" fmla="*/ 1 h 407"/>
                <a:gd name="T12" fmla="*/ 0 w 271"/>
                <a:gd name="T13" fmla="*/ 1 h 407"/>
                <a:gd name="T14" fmla="*/ 0 w 271"/>
                <a:gd name="T15" fmla="*/ 0 h 407"/>
                <a:gd name="T16" fmla="*/ 1 w 271"/>
                <a:gd name="T17" fmla="*/ 0 h 4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1"/>
                <a:gd name="T28" fmla="*/ 0 h 407"/>
                <a:gd name="T29" fmla="*/ 271 w 271"/>
                <a:gd name="T30" fmla="*/ 407 h 4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1" h="407">
                  <a:moveTo>
                    <a:pt x="0" y="339"/>
                  </a:moveTo>
                  <a:lnTo>
                    <a:pt x="68" y="407"/>
                  </a:lnTo>
                  <a:lnTo>
                    <a:pt x="203" y="407"/>
                  </a:lnTo>
                  <a:lnTo>
                    <a:pt x="271" y="339"/>
                  </a:lnTo>
                  <a:lnTo>
                    <a:pt x="271" y="203"/>
                  </a:lnTo>
                  <a:lnTo>
                    <a:pt x="203" y="136"/>
                  </a:lnTo>
                  <a:lnTo>
                    <a:pt x="0" y="136"/>
                  </a:lnTo>
                  <a:lnTo>
                    <a:pt x="0" y="0"/>
                  </a:lnTo>
                  <a:lnTo>
                    <a:pt x="27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414" name="Line 60">
              <a:extLst>
                <a:ext uri="{FF2B5EF4-FFF2-40B4-BE49-F238E27FC236}">
                  <a16:creationId xmlns:a16="http://schemas.microsoft.com/office/drawing/2014/main" id="{C95D73B2-864C-8AE4-81B6-B4BEC7F841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6" y="3901"/>
              <a:ext cx="12" cy="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415" name="Freeform 61">
              <a:extLst>
                <a:ext uri="{FF2B5EF4-FFF2-40B4-BE49-F238E27FC236}">
                  <a16:creationId xmlns:a16="http://schemas.microsoft.com/office/drawing/2014/main" id="{800D9348-58DA-66C9-2F06-AEB26D401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3901"/>
              <a:ext cx="23" cy="67"/>
            </a:xfrm>
            <a:custGeom>
              <a:avLst/>
              <a:gdLst>
                <a:gd name="T0" fmla="*/ 1 w 136"/>
                <a:gd name="T1" fmla="*/ 0 h 407"/>
                <a:gd name="T2" fmla="*/ 0 w 136"/>
                <a:gd name="T3" fmla="*/ 1 h 407"/>
                <a:gd name="T4" fmla="*/ 0 w 136"/>
                <a:gd name="T5" fmla="*/ 1 h 407"/>
                <a:gd name="T6" fmla="*/ 1 w 136"/>
                <a:gd name="T7" fmla="*/ 2 h 4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407"/>
                <a:gd name="T14" fmla="*/ 136 w 136"/>
                <a:gd name="T15" fmla="*/ 407 h 4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407">
                  <a:moveTo>
                    <a:pt x="136" y="0"/>
                  </a:moveTo>
                  <a:lnTo>
                    <a:pt x="0" y="136"/>
                  </a:lnTo>
                  <a:lnTo>
                    <a:pt x="0" y="271"/>
                  </a:lnTo>
                  <a:lnTo>
                    <a:pt x="136" y="407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416" name="Freeform 62">
              <a:extLst>
                <a:ext uri="{FF2B5EF4-FFF2-40B4-BE49-F238E27FC236}">
                  <a16:creationId xmlns:a16="http://schemas.microsoft.com/office/drawing/2014/main" id="{88B3C53C-CDD6-5980-86D8-33465B51F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3901"/>
              <a:ext cx="45" cy="67"/>
            </a:xfrm>
            <a:custGeom>
              <a:avLst/>
              <a:gdLst>
                <a:gd name="T0" fmla="*/ 0 w 271"/>
                <a:gd name="T1" fmla="*/ 0 h 407"/>
                <a:gd name="T2" fmla="*/ 1 w 271"/>
                <a:gd name="T3" fmla="*/ 0 h 407"/>
                <a:gd name="T4" fmla="*/ 0 w 271"/>
                <a:gd name="T5" fmla="*/ 2 h 407"/>
                <a:gd name="T6" fmla="*/ 0 60000 65536"/>
                <a:gd name="T7" fmla="*/ 0 60000 65536"/>
                <a:gd name="T8" fmla="*/ 0 60000 65536"/>
                <a:gd name="T9" fmla="*/ 0 w 271"/>
                <a:gd name="T10" fmla="*/ 0 h 407"/>
                <a:gd name="T11" fmla="*/ 271 w 271"/>
                <a:gd name="T12" fmla="*/ 407 h 4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407">
                  <a:moveTo>
                    <a:pt x="0" y="0"/>
                  </a:moveTo>
                  <a:lnTo>
                    <a:pt x="271" y="0"/>
                  </a:lnTo>
                  <a:lnTo>
                    <a:pt x="68" y="407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417" name="Line 63">
              <a:extLst>
                <a:ext uri="{FF2B5EF4-FFF2-40B4-BE49-F238E27FC236}">
                  <a16:creationId xmlns:a16="http://schemas.microsoft.com/office/drawing/2014/main" id="{28B0688D-CEEA-26E9-1915-F9D324539D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3" y="3901"/>
              <a:ext cx="11" cy="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418" name="Freeform 64">
              <a:extLst>
                <a:ext uri="{FF2B5EF4-FFF2-40B4-BE49-F238E27FC236}">
                  <a16:creationId xmlns:a16="http://schemas.microsoft.com/office/drawing/2014/main" id="{82F3B795-0B44-0E5B-6334-229A10BB5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" y="3901"/>
              <a:ext cx="22" cy="67"/>
            </a:xfrm>
            <a:custGeom>
              <a:avLst/>
              <a:gdLst>
                <a:gd name="T0" fmla="*/ 0 w 135"/>
                <a:gd name="T1" fmla="*/ 0 h 407"/>
                <a:gd name="T2" fmla="*/ 1 w 135"/>
                <a:gd name="T3" fmla="*/ 1 h 407"/>
                <a:gd name="T4" fmla="*/ 1 w 135"/>
                <a:gd name="T5" fmla="*/ 1 h 407"/>
                <a:gd name="T6" fmla="*/ 0 w 135"/>
                <a:gd name="T7" fmla="*/ 2 h 4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407"/>
                <a:gd name="T14" fmla="*/ 135 w 135"/>
                <a:gd name="T15" fmla="*/ 407 h 4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407">
                  <a:moveTo>
                    <a:pt x="0" y="0"/>
                  </a:moveTo>
                  <a:lnTo>
                    <a:pt x="135" y="136"/>
                  </a:lnTo>
                  <a:lnTo>
                    <a:pt x="135" y="271"/>
                  </a:lnTo>
                  <a:lnTo>
                    <a:pt x="0" y="407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9505" name="Freeform 65">
            <a:extLst>
              <a:ext uri="{FF2B5EF4-FFF2-40B4-BE49-F238E27FC236}">
                <a16:creationId xmlns:a16="http://schemas.microsoft.com/office/drawing/2014/main" id="{363BFD79-BC70-094B-EE5B-05244170E10D}"/>
              </a:ext>
            </a:extLst>
          </p:cNvPr>
          <p:cNvSpPr>
            <a:spLocks/>
          </p:cNvSpPr>
          <p:nvPr/>
        </p:nvSpPr>
        <p:spPr bwMode="auto">
          <a:xfrm>
            <a:off x="4943475" y="5051426"/>
            <a:ext cx="71438" cy="111125"/>
          </a:xfrm>
          <a:custGeom>
            <a:avLst/>
            <a:gdLst>
              <a:gd name="T0" fmla="*/ 0 w 271"/>
              <a:gd name="T1" fmla="*/ 1384054230 h 407"/>
              <a:gd name="T2" fmla="*/ 1227325929 w 271"/>
              <a:gd name="T3" fmla="*/ 0 h 407"/>
              <a:gd name="T4" fmla="*/ 2147483646 w 271"/>
              <a:gd name="T5" fmla="*/ 0 h 407"/>
              <a:gd name="T6" fmla="*/ 2147483646 w 271"/>
              <a:gd name="T7" fmla="*/ 1384054230 h 407"/>
              <a:gd name="T8" fmla="*/ 2147483646 w 271"/>
              <a:gd name="T9" fmla="*/ 2147483646 h 407"/>
              <a:gd name="T10" fmla="*/ 2147483646 w 271"/>
              <a:gd name="T11" fmla="*/ 2147483646 h 407"/>
              <a:gd name="T12" fmla="*/ 1227325929 w 271"/>
              <a:gd name="T13" fmla="*/ 2147483646 h 407"/>
              <a:gd name="T14" fmla="*/ 0 w 271"/>
              <a:gd name="T15" fmla="*/ 2147483646 h 407"/>
              <a:gd name="T16" fmla="*/ 0 w 271"/>
              <a:gd name="T17" fmla="*/ 2147483646 h 407"/>
              <a:gd name="T18" fmla="*/ 2147483646 w 271"/>
              <a:gd name="T19" fmla="*/ 2147483646 h 4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1"/>
              <a:gd name="T31" fmla="*/ 0 h 407"/>
              <a:gd name="T32" fmla="*/ 271 w 271"/>
              <a:gd name="T33" fmla="*/ 407 h 4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1" h="407">
                <a:moveTo>
                  <a:pt x="0" y="68"/>
                </a:moveTo>
                <a:lnTo>
                  <a:pt x="67" y="0"/>
                </a:lnTo>
                <a:lnTo>
                  <a:pt x="203" y="0"/>
                </a:lnTo>
                <a:lnTo>
                  <a:pt x="271" y="68"/>
                </a:lnTo>
                <a:lnTo>
                  <a:pt x="271" y="136"/>
                </a:lnTo>
                <a:lnTo>
                  <a:pt x="203" y="203"/>
                </a:lnTo>
                <a:lnTo>
                  <a:pt x="67" y="203"/>
                </a:lnTo>
                <a:lnTo>
                  <a:pt x="0" y="271"/>
                </a:lnTo>
                <a:lnTo>
                  <a:pt x="0" y="407"/>
                </a:lnTo>
                <a:lnTo>
                  <a:pt x="271" y="407"/>
                </a:ln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" name="Group 66">
            <a:extLst>
              <a:ext uri="{FF2B5EF4-FFF2-40B4-BE49-F238E27FC236}">
                <a16:creationId xmlns:a16="http://schemas.microsoft.com/office/drawing/2014/main" id="{D954A1C3-9E84-66DC-55C7-833D1257F78C}"/>
              </a:ext>
            </a:extLst>
          </p:cNvPr>
          <p:cNvGrpSpPr>
            <a:grpSpLocks/>
          </p:cNvGrpSpPr>
          <p:nvPr/>
        </p:nvGrpSpPr>
        <p:grpSpPr bwMode="auto">
          <a:xfrm>
            <a:off x="3863975" y="5768976"/>
            <a:ext cx="71438" cy="112713"/>
            <a:chOff x="1820" y="3341"/>
            <a:chExt cx="45" cy="68"/>
          </a:xfrm>
        </p:grpSpPr>
        <p:sp>
          <p:nvSpPr>
            <p:cNvPr id="55411" name="Freeform 67">
              <a:extLst>
                <a:ext uri="{FF2B5EF4-FFF2-40B4-BE49-F238E27FC236}">
                  <a16:creationId xmlns:a16="http://schemas.microsoft.com/office/drawing/2014/main" id="{81806007-9766-267B-77F8-1CBA1CAE3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3341"/>
              <a:ext cx="45" cy="34"/>
            </a:xfrm>
            <a:custGeom>
              <a:avLst/>
              <a:gdLst>
                <a:gd name="T0" fmla="*/ 0 w 271"/>
                <a:gd name="T1" fmla="*/ 0 h 203"/>
                <a:gd name="T2" fmla="*/ 0 w 271"/>
                <a:gd name="T3" fmla="*/ 0 h 203"/>
                <a:gd name="T4" fmla="*/ 1 w 271"/>
                <a:gd name="T5" fmla="*/ 0 h 203"/>
                <a:gd name="T6" fmla="*/ 1 w 271"/>
                <a:gd name="T7" fmla="*/ 0 h 203"/>
                <a:gd name="T8" fmla="*/ 1 w 271"/>
                <a:gd name="T9" fmla="*/ 1 h 203"/>
                <a:gd name="T10" fmla="*/ 1 w 271"/>
                <a:gd name="T11" fmla="*/ 1 h 203"/>
                <a:gd name="T12" fmla="*/ 1 w 271"/>
                <a:gd name="T13" fmla="*/ 1 h 2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"/>
                <a:gd name="T22" fmla="*/ 0 h 203"/>
                <a:gd name="T23" fmla="*/ 271 w 271"/>
                <a:gd name="T24" fmla="*/ 203 h 2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" h="203">
                  <a:moveTo>
                    <a:pt x="0" y="67"/>
                  </a:moveTo>
                  <a:lnTo>
                    <a:pt x="67" y="0"/>
                  </a:lnTo>
                  <a:lnTo>
                    <a:pt x="203" y="0"/>
                  </a:lnTo>
                  <a:lnTo>
                    <a:pt x="271" y="67"/>
                  </a:lnTo>
                  <a:lnTo>
                    <a:pt x="271" y="135"/>
                  </a:lnTo>
                  <a:lnTo>
                    <a:pt x="203" y="203"/>
                  </a:lnTo>
                  <a:lnTo>
                    <a:pt x="135" y="203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412" name="Freeform 68">
              <a:extLst>
                <a:ext uri="{FF2B5EF4-FFF2-40B4-BE49-F238E27FC236}">
                  <a16:creationId xmlns:a16="http://schemas.microsoft.com/office/drawing/2014/main" id="{4EB73E56-DEFB-6AF8-E4D8-1A071FE08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3375"/>
              <a:ext cx="45" cy="34"/>
            </a:xfrm>
            <a:custGeom>
              <a:avLst/>
              <a:gdLst>
                <a:gd name="T0" fmla="*/ 1 w 271"/>
                <a:gd name="T1" fmla="*/ 0 h 203"/>
                <a:gd name="T2" fmla="*/ 1 w 271"/>
                <a:gd name="T3" fmla="*/ 0 h 203"/>
                <a:gd name="T4" fmla="*/ 1 w 271"/>
                <a:gd name="T5" fmla="*/ 1 h 203"/>
                <a:gd name="T6" fmla="*/ 1 w 271"/>
                <a:gd name="T7" fmla="*/ 1 h 203"/>
                <a:gd name="T8" fmla="*/ 0 w 271"/>
                <a:gd name="T9" fmla="*/ 1 h 203"/>
                <a:gd name="T10" fmla="*/ 0 w 271"/>
                <a:gd name="T11" fmla="*/ 1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1"/>
                <a:gd name="T19" fmla="*/ 0 h 203"/>
                <a:gd name="T20" fmla="*/ 271 w 271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1" h="203">
                  <a:moveTo>
                    <a:pt x="203" y="0"/>
                  </a:moveTo>
                  <a:lnTo>
                    <a:pt x="271" y="68"/>
                  </a:lnTo>
                  <a:lnTo>
                    <a:pt x="271" y="135"/>
                  </a:lnTo>
                  <a:lnTo>
                    <a:pt x="203" y="203"/>
                  </a:lnTo>
                  <a:lnTo>
                    <a:pt x="67" y="203"/>
                  </a:lnTo>
                  <a:lnTo>
                    <a:pt x="0" y="135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9509" name="Freeform 69">
            <a:extLst>
              <a:ext uri="{FF2B5EF4-FFF2-40B4-BE49-F238E27FC236}">
                <a16:creationId xmlns:a16="http://schemas.microsoft.com/office/drawing/2014/main" id="{12A50827-289F-3C2A-ABB3-AEC635FC52F3}"/>
              </a:ext>
            </a:extLst>
          </p:cNvPr>
          <p:cNvSpPr>
            <a:spLocks/>
          </p:cNvSpPr>
          <p:nvPr/>
        </p:nvSpPr>
        <p:spPr bwMode="auto">
          <a:xfrm>
            <a:off x="3937000" y="4076701"/>
            <a:ext cx="71438" cy="112713"/>
          </a:xfrm>
          <a:custGeom>
            <a:avLst/>
            <a:gdLst>
              <a:gd name="T0" fmla="*/ 2147483646 w 271"/>
              <a:gd name="T1" fmla="*/ 2147483646 h 407"/>
              <a:gd name="T2" fmla="*/ 0 w 271"/>
              <a:gd name="T3" fmla="*/ 2147483646 h 407"/>
              <a:gd name="T4" fmla="*/ 2147483646 w 271"/>
              <a:gd name="T5" fmla="*/ 0 h 407"/>
              <a:gd name="T6" fmla="*/ 2147483646 w 271"/>
              <a:gd name="T7" fmla="*/ 2147483646 h 407"/>
              <a:gd name="T8" fmla="*/ 0 60000 65536"/>
              <a:gd name="T9" fmla="*/ 0 60000 65536"/>
              <a:gd name="T10" fmla="*/ 0 60000 65536"/>
              <a:gd name="T11" fmla="*/ 0 60000 65536"/>
              <a:gd name="T12" fmla="*/ 0 w 271"/>
              <a:gd name="T13" fmla="*/ 0 h 407"/>
              <a:gd name="T14" fmla="*/ 271 w 271"/>
              <a:gd name="T15" fmla="*/ 407 h 4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1" h="407">
                <a:moveTo>
                  <a:pt x="271" y="271"/>
                </a:moveTo>
                <a:lnTo>
                  <a:pt x="0" y="271"/>
                </a:lnTo>
                <a:lnTo>
                  <a:pt x="204" y="0"/>
                </a:lnTo>
                <a:lnTo>
                  <a:pt x="204" y="407"/>
                </a:ln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Group 70">
            <a:extLst>
              <a:ext uri="{FF2B5EF4-FFF2-40B4-BE49-F238E27FC236}">
                <a16:creationId xmlns:a16="http://schemas.microsoft.com/office/drawing/2014/main" id="{F2A2BE69-1DB0-14F5-266D-9B917DE6D861}"/>
              </a:ext>
            </a:extLst>
          </p:cNvPr>
          <p:cNvGrpSpPr>
            <a:grpSpLocks/>
          </p:cNvGrpSpPr>
          <p:nvPr/>
        </p:nvGrpSpPr>
        <p:grpSpPr bwMode="auto">
          <a:xfrm>
            <a:off x="3503614" y="5697538"/>
            <a:ext cx="911225" cy="112712"/>
            <a:chOff x="1247" y="3589"/>
            <a:chExt cx="574" cy="71"/>
          </a:xfrm>
        </p:grpSpPr>
        <p:sp>
          <p:nvSpPr>
            <p:cNvPr id="55409" name="Freeform 71">
              <a:extLst>
                <a:ext uri="{FF2B5EF4-FFF2-40B4-BE49-F238E27FC236}">
                  <a16:creationId xmlns:a16="http://schemas.microsoft.com/office/drawing/2014/main" id="{DB3DBFCB-5D12-9E75-60ED-C4E40DF7F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" y="3589"/>
              <a:ext cx="45" cy="71"/>
            </a:xfrm>
            <a:custGeom>
              <a:avLst/>
              <a:gdLst>
                <a:gd name="T0" fmla="*/ 0 w 271"/>
                <a:gd name="T1" fmla="*/ 2 h 406"/>
                <a:gd name="T2" fmla="*/ 0 w 271"/>
                <a:gd name="T3" fmla="*/ 2 h 406"/>
                <a:gd name="T4" fmla="*/ 1 w 271"/>
                <a:gd name="T5" fmla="*/ 2 h 406"/>
                <a:gd name="T6" fmla="*/ 1 w 271"/>
                <a:gd name="T7" fmla="*/ 2 h 406"/>
                <a:gd name="T8" fmla="*/ 1 w 271"/>
                <a:gd name="T9" fmla="*/ 1 h 406"/>
                <a:gd name="T10" fmla="*/ 1 w 271"/>
                <a:gd name="T11" fmla="*/ 1 h 406"/>
                <a:gd name="T12" fmla="*/ 0 w 271"/>
                <a:gd name="T13" fmla="*/ 1 h 406"/>
                <a:gd name="T14" fmla="*/ 0 w 271"/>
                <a:gd name="T15" fmla="*/ 0 h 406"/>
                <a:gd name="T16" fmla="*/ 1 w 271"/>
                <a:gd name="T17" fmla="*/ 0 h 4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1"/>
                <a:gd name="T28" fmla="*/ 0 h 406"/>
                <a:gd name="T29" fmla="*/ 271 w 271"/>
                <a:gd name="T30" fmla="*/ 406 h 4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1" h="406">
                  <a:moveTo>
                    <a:pt x="0" y="339"/>
                  </a:moveTo>
                  <a:lnTo>
                    <a:pt x="68" y="406"/>
                  </a:lnTo>
                  <a:lnTo>
                    <a:pt x="203" y="406"/>
                  </a:lnTo>
                  <a:lnTo>
                    <a:pt x="271" y="339"/>
                  </a:lnTo>
                  <a:lnTo>
                    <a:pt x="271" y="203"/>
                  </a:lnTo>
                  <a:lnTo>
                    <a:pt x="203" y="135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27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410" name="Freeform 72">
              <a:extLst>
                <a:ext uri="{FF2B5EF4-FFF2-40B4-BE49-F238E27FC236}">
                  <a16:creationId xmlns:a16="http://schemas.microsoft.com/office/drawing/2014/main" id="{EED28874-D5C6-40FE-EBE5-29E240957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3590"/>
              <a:ext cx="45" cy="70"/>
            </a:xfrm>
            <a:custGeom>
              <a:avLst/>
              <a:gdLst>
                <a:gd name="T0" fmla="*/ 0 w 271"/>
                <a:gd name="T1" fmla="*/ 1 h 407"/>
                <a:gd name="T2" fmla="*/ 1 w 271"/>
                <a:gd name="T3" fmla="*/ 1 h 407"/>
                <a:gd name="T4" fmla="*/ 1 w 271"/>
                <a:gd name="T5" fmla="*/ 1 h 407"/>
                <a:gd name="T6" fmla="*/ 1 w 271"/>
                <a:gd name="T7" fmla="*/ 2 h 407"/>
                <a:gd name="T8" fmla="*/ 1 w 271"/>
                <a:gd name="T9" fmla="*/ 2 h 407"/>
                <a:gd name="T10" fmla="*/ 0 w 271"/>
                <a:gd name="T11" fmla="*/ 2 h 407"/>
                <a:gd name="T12" fmla="*/ 0 w 271"/>
                <a:gd name="T13" fmla="*/ 2 h 407"/>
                <a:gd name="T14" fmla="*/ 0 w 271"/>
                <a:gd name="T15" fmla="*/ 1 h 407"/>
                <a:gd name="T16" fmla="*/ 1 w 271"/>
                <a:gd name="T17" fmla="*/ 0 h 407"/>
                <a:gd name="T18" fmla="*/ 1 w 271"/>
                <a:gd name="T19" fmla="*/ 0 h 4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1"/>
                <a:gd name="T31" fmla="*/ 0 h 407"/>
                <a:gd name="T32" fmla="*/ 271 w 271"/>
                <a:gd name="T33" fmla="*/ 407 h 4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1" h="407">
                  <a:moveTo>
                    <a:pt x="0" y="204"/>
                  </a:moveTo>
                  <a:lnTo>
                    <a:pt x="204" y="204"/>
                  </a:lnTo>
                  <a:lnTo>
                    <a:pt x="271" y="271"/>
                  </a:lnTo>
                  <a:lnTo>
                    <a:pt x="271" y="339"/>
                  </a:lnTo>
                  <a:lnTo>
                    <a:pt x="204" y="407"/>
                  </a:lnTo>
                  <a:lnTo>
                    <a:pt x="68" y="407"/>
                  </a:lnTo>
                  <a:lnTo>
                    <a:pt x="0" y="339"/>
                  </a:lnTo>
                  <a:lnTo>
                    <a:pt x="0" y="136"/>
                  </a:lnTo>
                  <a:lnTo>
                    <a:pt x="136" y="0"/>
                  </a:lnTo>
                  <a:lnTo>
                    <a:pt x="20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Group 73">
            <a:extLst>
              <a:ext uri="{FF2B5EF4-FFF2-40B4-BE49-F238E27FC236}">
                <a16:creationId xmlns:a16="http://schemas.microsoft.com/office/drawing/2014/main" id="{A5804F03-AA06-765F-3626-399A79A3EAC5}"/>
              </a:ext>
            </a:extLst>
          </p:cNvPr>
          <p:cNvGrpSpPr>
            <a:grpSpLocks/>
          </p:cNvGrpSpPr>
          <p:nvPr/>
        </p:nvGrpSpPr>
        <p:grpSpPr bwMode="auto">
          <a:xfrm>
            <a:off x="3502025" y="4149726"/>
            <a:ext cx="1081088" cy="112713"/>
            <a:chOff x="1246" y="2614"/>
            <a:chExt cx="681" cy="71"/>
          </a:xfrm>
        </p:grpSpPr>
        <p:sp>
          <p:nvSpPr>
            <p:cNvPr id="55405" name="Freeform 74">
              <a:extLst>
                <a:ext uri="{FF2B5EF4-FFF2-40B4-BE49-F238E27FC236}">
                  <a16:creationId xmlns:a16="http://schemas.microsoft.com/office/drawing/2014/main" id="{37A7BBD6-DFF6-F699-4F48-B3E898876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" y="2614"/>
              <a:ext cx="46" cy="71"/>
            </a:xfrm>
            <a:custGeom>
              <a:avLst/>
              <a:gdLst>
                <a:gd name="T0" fmla="*/ 0 w 271"/>
                <a:gd name="T1" fmla="*/ 0 h 406"/>
                <a:gd name="T2" fmla="*/ 1 w 271"/>
                <a:gd name="T3" fmla="*/ 0 h 406"/>
                <a:gd name="T4" fmla="*/ 0 w 271"/>
                <a:gd name="T5" fmla="*/ 2 h 406"/>
                <a:gd name="T6" fmla="*/ 0 60000 65536"/>
                <a:gd name="T7" fmla="*/ 0 60000 65536"/>
                <a:gd name="T8" fmla="*/ 0 60000 65536"/>
                <a:gd name="T9" fmla="*/ 0 w 271"/>
                <a:gd name="T10" fmla="*/ 0 h 406"/>
                <a:gd name="T11" fmla="*/ 271 w 271"/>
                <a:gd name="T12" fmla="*/ 406 h 4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406">
                  <a:moveTo>
                    <a:pt x="0" y="0"/>
                  </a:moveTo>
                  <a:lnTo>
                    <a:pt x="271" y="0"/>
                  </a:lnTo>
                  <a:lnTo>
                    <a:pt x="68" y="40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5406" name="Group 75">
              <a:extLst>
                <a:ext uri="{FF2B5EF4-FFF2-40B4-BE49-F238E27FC236}">
                  <a16:creationId xmlns:a16="http://schemas.microsoft.com/office/drawing/2014/main" id="{3321FC2D-6462-168D-24B7-750F421052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2" y="2614"/>
              <a:ext cx="45" cy="71"/>
              <a:chOff x="2468" y="5381"/>
              <a:chExt cx="45" cy="68"/>
            </a:xfrm>
          </p:grpSpPr>
          <p:sp>
            <p:nvSpPr>
              <p:cNvPr id="55407" name="Freeform 76">
                <a:extLst>
                  <a:ext uri="{FF2B5EF4-FFF2-40B4-BE49-F238E27FC236}">
                    <a16:creationId xmlns:a16="http://schemas.microsoft.com/office/drawing/2014/main" id="{2D556C51-E462-E25C-9C2F-C0314720C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5381"/>
                <a:ext cx="45" cy="68"/>
              </a:xfrm>
              <a:custGeom>
                <a:avLst/>
                <a:gdLst>
                  <a:gd name="T0" fmla="*/ 0 w 271"/>
                  <a:gd name="T1" fmla="*/ 2 h 406"/>
                  <a:gd name="T2" fmla="*/ 0 w 271"/>
                  <a:gd name="T3" fmla="*/ 2 h 406"/>
                  <a:gd name="T4" fmla="*/ 0 w 271"/>
                  <a:gd name="T5" fmla="*/ 1 h 406"/>
                  <a:gd name="T6" fmla="*/ 0 w 271"/>
                  <a:gd name="T7" fmla="*/ 1 h 406"/>
                  <a:gd name="T8" fmla="*/ 1 w 271"/>
                  <a:gd name="T9" fmla="*/ 1 h 406"/>
                  <a:gd name="T10" fmla="*/ 1 w 271"/>
                  <a:gd name="T11" fmla="*/ 1 h 406"/>
                  <a:gd name="T12" fmla="*/ 1 w 271"/>
                  <a:gd name="T13" fmla="*/ 0 h 406"/>
                  <a:gd name="T14" fmla="*/ 1 w 271"/>
                  <a:gd name="T15" fmla="*/ 0 h 406"/>
                  <a:gd name="T16" fmla="*/ 0 w 271"/>
                  <a:gd name="T17" fmla="*/ 0 h 406"/>
                  <a:gd name="T18" fmla="*/ 0 w 271"/>
                  <a:gd name="T19" fmla="*/ 0 h 406"/>
                  <a:gd name="T20" fmla="*/ 0 w 271"/>
                  <a:gd name="T21" fmla="*/ 1 h 406"/>
                  <a:gd name="T22" fmla="*/ 0 w 271"/>
                  <a:gd name="T23" fmla="*/ 1 h 4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1"/>
                  <a:gd name="T37" fmla="*/ 0 h 406"/>
                  <a:gd name="T38" fmla="*/ 271 w 271"/>
                  <a:gd name="T39" fmla="*/ 406 h 4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1" h="406">
                    <a:moveTo>
                      <a:pt x="68" y="406"/>
                    </a:moveTo>
                    <a:lnTo>
                      <a:pt x="0" y="339"/>
                    </a:lnTo>
                    <a:lnTo>
                      <a:pt x="0" y="271"/>
                    </a:lnTo>
                    <a:lnTo>
                      <a:pt x="68" y="203"/>
                    </a:lnTo>
                    <a:lnTo>
                      <a:pt x="203" y="203"/>
                    </a:lnTo>
                    <a:lnTo>
                      <a:pt x="271" y="135"/>
                    </a:lnTo>
                    <a:lnTo>
                      <a:pt x="271" y="67"/>
                    </a:lnTo>
                    <a:lnTo>
                      <a:pt x="203" y="0"/>
                    </a:lnTo>
                    <a:lnTo>
                      <a:pt x="68" y="0"/>
                    </a:lnTo>
                    <a:lnTo>
                      <a:pt x="0" y="67"/>
                    </a:lnTo>
                    <a:lnTo>
                      <a:pt x="0" y="135"/>
                    </a:lnTo>
                    <a:lnTo>
                      <a:pt x="68" y="203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08" name="Freeform 77">
                <a:extLst>
                  <a:ext uri="{FF2B5EF4-FFF2-40B4-BE49-F238E27FC236}">
                    <a16:creationId xmlns:a16="http://schemas.microsoft.com/office/drawing/2014/main" id="{52A5A550-C7DA-40B9-95C8-C43B7F073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5415"/>
                <a:ext cx="33" cy="34"/>
              </a:xfrm>
              <a:custGeom>
                <a:avLst/>
                <a:gdLst>
                  <a:gd name="T0" fmla="*/ 1 w 203"/>
                  <a:gd name="T1" fmla="*/ 0 h 203"/>
                  <a:gd name="T2" fmla="*/ 1 w 203"/>
                  <a:gd name="T3" fmla="*/ 0 h 203"/>
                  <a:gd name="T4" fmla="*/ 1 w 203"/>
                  <a:gd name="T5" fmla="*/ 1 h 203"/>
                  <a:gd name="T6" fmla="*/ 1 w 203"/>
                  <a:gd name="T7" fmla="*/ 1 h 203"/>
                  <a:gd name="T8" fmla="*/ 0 w 203"/>
                  <a:gd name="T9" fmla="*/ 1 h 2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3"/>
                  <a:gd name="T16" fmla="*/ 0 h 203"/>
                  <a:gd name="T17" fmla="*/ 203 w 203"/>
                  <a:gd name="T18" fmla="*/ 203 h 2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3" h="203">
                    <a:moveTo>
                      <a:pt x="135" y="0"/>
                    </a:moveTo>
                    <a:lnTo>
                      <a:pt x="203" y="68"/>
                    </a:lnTo>
                    <a:lnTo>
                      <a:pt x="203" y="136"/>
                    </a:lnTo>
                    <a:lnTo>
                      <a:pt x="135" y="203"/>
                    </a:lnTo>
                    <a:lnTo>
                      <a:pt x="0" y="203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Group 78">
            <a:extLst>
              <a:ext uri="{FF2B5EF4-FFF2-40B4-BE49-F238E27FC236}">
                <a16:creationId xmlns:a16="http://schemas.microsoft.com/office/drawing/2014/main" id="{BC4FA507-07F5-F61F-3EBC-95327E99FC4E}"/>
              </a:ext>
            </a:extLst>
          </p:cNvPr>
          <p:cNvGrpSpPr>
            <a:grpSpLocks/>
          </p:cNvGrpSpPr>
          <p:nvPr/>
        </p:nvGrpSpPr>
        <p:grpSpPr bwMode="auto">
          <a:xfrm>
            <a:off x="4891088" y="1592263"/>
            <a:ext cx="125412" cy="112712"/>
            <a:chOff x="2271" y="1005"/>
            <a:chExt cx="79" cy="68"/>
          </a:xfrm>
        </p:grpSpPr>
        <p:sp>
          <p:nvSpPr>
            <p:cNvPr id="55403" name="Freeform 79">
              <a:extLst>
                <a:ext uri="{FF2B5EF4-FFF2-40B4-BE49-F238E27FC236}">
                  <a16:creationId xmlns:a16="http://schemas.microsoft.com/office/drawing/2014/main" id="{65B674A6-46F7-5B15-66F7-E4FE5442B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1005"/>
              <a:ext cx="45" cy="68"/>
            </a:xfrm>
            <a:custGeom>
              <a:avLst/>
              <a:gdLst>
                <a:gd name="T0" fmla="*/ 0 w 271"/>
                <a:gd name="T1" fmla="*/ 0 h 407"/>
                <a:gd name="T2" fmla="*/ 0 w 271"/>
                <a:gd name="T3" fmla="*/ 0 h 407"/>
                <a:gd name="T4" fmla="*/ 1 w 271"/>
                <a:gd name="T5" fmla="*/ 0 h 407"/>
                <a:gd name="T6" fmla="*/ 1 w 271"/>
                <a:gd name="T7" fmla="*/ 0 h 407"/>
                <a:gd name="T8" fmla="*/ 1 w 271"/>
                <a:gd name="T9" fmla="*/ 1 h 407"/>
                <a:gd name="T10" fmla="*/ 1 w 271"/>
                <a:gd name="T11" fmla="*/ 1 h 407"/>
                <a:gd name="T12" fmla="*/ 0 w 271"/>
                <a:gd name="T13" fmla="*/ 1 h 407"/>
                <a:gd name="T14" fmla="*/ 0 w 271"/>
                <a:gd name="T15" fmla="*/ 1 h 407"/>
                <a:gd name="T16" fmla="*/ 0 w 271"/>
                <a:gd name="T17" fmla="*/ 2 h 407"/>
                <a:gd name="T18" fmla="*/ 1 w 271"/>
                <a:gd name="T19" fmla="*/ 2 h 4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1"/>
                <a:gd name="T31" fmla="*/ 0 h 407"/>
                <a:gd name="T32" fmla="*/ 271 w 271"/>
                <a:gd name="T33" fmla="*/ 407 h 4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1" h="407">
                  <a:moveTo>
                    <a:pt x="0" y="68"/>
                  </a:moveTo>
                  <a:lnTo>
                    <a:pt x="68" y="0"/>
                  </a:lnTo>
                  <a:lnTo>
                    <a:pt x="203" y="0"/>
                  </a:lnTo>
                  <a:lnTo>
                    <a:pt x="271" y="68"/>
                  </a:lnTo>
                  <a:lnTo>
                    <a:pt x="271" y="136"/>
                  </a:lnTo>
                  <a:lnTo>
                    <a:pt x="203" y="203"/>
                  </a:lnTo>
                  <a:lnTo>
                    <a:pt x="68" y="203"/>
                  </a:lnTo>
                  <a:lnTo>
                    <a:pt x="0" y="271"/>
                  </a:lnTo>
                  <a:lnTo>
                    <a:pt x="0" y="407"/>
                  </a:lnTo>
                  <a:lnTo>
                    <a:pt x="271" y="407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404" name="Line 80">
              <a:extLst>
                <a:ext uri="{FF2B5EF4-FFF2-40B4-BE49-F238E27FC236}">
                  <a16:creationId xmlns:a16="http://schemas.microsoft.com/office/drawing/2014/main" id="{F85E9B29-4B9A-147E-B121-E85E908FFD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9" y="1005"/>
              <a:ext cx="11" cy="2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Group 81">
            <a:extLst>
              <a:ext uri="{FF2B5EF4-FFF2-40B4-BE49-F238E27FC236}">
                <a16:creationId xmlns:a16="http://schemas.microsoft.com/office/drawing/2014/main" id="{AEE789AE-C6A0-87DA-098A-D531E56E544B}"/>
              </a:ext>
            </a:extLst>
          </p:cNvPr>
          <p:cNvGrpSpPr>
            <a:grpSpLocks/>
          </p:cNvGrpSpPr>
          <p:nvPr/>
        </p:nvGrpSpPr>
        <p:grpSpPr bwMode="auto">
          <a:xfrm>
            <a:off x="4443414" y="2122489"/>
            <a:ext cx="428625" cy="85725"/>
            <a:chOff x="2435" y="3880"/>
            <a:chExt cx="270" cy="68"/>
          </a:xfrm>
        </p:grpSpPr>
        <p:sp>
          <p:nvSpPr>
            <p:cNvPr id="55396" name="Freeform 82">
              <a:extLst>
                <a:ext uri="{FF2B5EF4-FFF2-40B4-BE49-F238E27FC236}">
                  <a16:creationId xmlns:a16="http://schemas.microsoft.com/office/drawing/2014/main" id="{CEDC6B8E-A9B6-D4B3-3DBB-F8C329274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3880"/>
              <a:ext cx="45" cy="68"/>
            </a:xfrm>
            <a:custGeom>
              <a:avLst/>
              <a:gdLst>
                <a:gd name="T0" fmla="*/ 0 w 271"/>
                <a:gd name="T1" fmla="*/ 1 h 407"/>
                <a:gd name="T2" fmla="*/ 1 w 271"/>
                <a:gd name="T3" fmla="*/ 1 h 407"/>
                <a:gd name="T4" fmla="*/ 1 w 271"/>
                <a:gd name="T5" fmla="*/ 1 h 407"/>
                <a:gd name="T6" fmla="*/ 1 w 271"/>
                <a:gd name="T7" fmla="*/ 2 h 407"/>
                <a:gd name="T8" fmla="*/ 1 w 271"/>
                <a:gd name="T9" fmla="*/ 2 h 407"/>
                <a:gd name="T10" fmla="*/ 0 w 271"/>
                <a:gd name="T11" fmla="*/ 2 h 407"/>
                <a:gd name="T12" fmla="*/ 0 w 271"/>
                <a:gd name="T13" fmla="*/ 2 h 407"/>
                <a:gd name="T14" fmla="*/ 0 w 271"/>
                <a:gd name="T15" fmla="*/ 1 h 407"/>
                <a:gd name="T16" fmla="*/ 1 w 271"/>
                <a:gd name="T17" fmla="*/ 0 h 407"/>
                <a:gd name="T18" fmla="*/ 1 w 271"/>
                <a:gd name="T19" fmla="*/ 0 h 4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1"/>
                <a:gd name="T31" fmla="*/ 0 h 407"/>
                <a:gd name="T32" fmla="*/ 271 w 271"/>
                <a:gd name="T33" fmla="*/ 407 h 4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1" h="407">
                  <a:moveTo>
                    <a:pt x="0" y="204"/>
                  </a:moveTo>
                  <a:lnTo>
                    <a:pt x="203" y="204"/>
                  </a:lnTo>
                  <a:lnTo>
                    <a:pt x="271" y="272"/>
                  </a:lnTo>
                  <a:lnTo>
                    <a:pt x="271" y="339"/>
                  </a:lnTo>
                  <a:lnTo>
                    <a:pt x="203" y="407"/>
                  </a:lnTo>
                  <a:lnTo>
                    <a:pt x="67" y="407"/>
                  </a:lnTo>
                  <a:lnTo>
                    <a:pt x="0" y="339"/>
                  </a:lnTo>
                  <a:lnTo>
                    <a:pt x="0" y="136"/>
                  </a:lnTo>
                  <a:lnTo>
                    <a:pt x="135" y="0"/>
                  </a:lnTo>
                  <a:lnTo>
                    <a:pt x="203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97" name="Line 83">
              <a:extLst>
                <a:ext uri="{FF2B5EF4-FFF2-40B4-BE49-F238E27FC236}">
                  <a16:creationId xmlns:a16="http://schemas.microsoft.com/office/drawing/2014/main" id="{B59DCADB-E66A-2673-FEE2-DEC479415A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2" y="3880"/>
              <a:ext cx="12" cy="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98" name="Freeform 84">
              <a:extLst>
                <a:ext uri="{FF2B5EF4-FFF2-40B4-BE49-F238E27FC236}">
                  <a16:creationId xmlns:a16="http://schemas.microsoft.com/office/drawing/2014/main" id="{F786EA76-90D2-DA3F-6B61-F1DFFF234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" y="3880"/>
              <a:ext cx="23" cy="68"/>
            </a:xfrm>
            <a:custGeom>
              <a:avLst/>
              <a:gdLst>
                <a:gd name="T0" fmla="*/ 1 w 136"/>
                <a:gd name="T1" fmla="*/ 0 h 407"/>
                <a:gd name="T2" fmla="*/ 0 w 136"/>
                <a:gd name="T3" fmla="*/ 1 h 407"/>
                <a:gd name="T4" fmla="*/ 0 w 136"/>
                <a:gd name="T5" fmla="*/ 1 h 407"/>
                <a:gd name="T6" fmla="*/ 1 w 136"/>
                <a:gd name="T7" fmla="*/ 2 h 4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407"/>
                <a:gd name="T14" fmla="*/ 136 w 136"/>
                <a:gd name="T15" fmla="*/ 407 h 4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407">
                  <a:moveTo>
                    <a:pt x="136" y="0"/>
                  </a:moveTo>
                  <a:lnTo>
                    <a:pt x="0" y="136"/>
                  </a:lnTo>
                  <a:lnTo>
                    <a:pt x="0" y="272"/>
                  </a:lnTo>
                  <a:lnTo>
                    <a:pt x="136" y="407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99" name="Freeform 85">
              <a:extLst>
                <a:ext uri="{FF2B5EF4-FFF2-40B4-BE49-F238E27FC236}">
                  <a16:creationId xmlns:a16="http://schemas.microsoft.com/office/drawing/2014/main" id="{A9642281-7D82-6380-2AD2-6CC3F9990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3880"/>
              <a:ext cx="46" cy="68"/>
            </a:xfrm>
            <a:custGeom>
              <a:avLst/>
              <a:gdLst>
                <a:gd name="T0" fmla="*/ 0 w 272"/>
                <a:gd name="T1" fmla="*/ 2 h 407"/>
                <a:gd name="T2" fmla="*/ 0 w 272"/>
                <a:gd name="T3" fmla="*/ 2 h 407"/>
                <a:gd name="T4" fmla="*/ 0 w 272"/>
                <a:gd name="T5" fmla="*/ 1 h 407"/>
                <a:gd name="T6" fmla="*/ 0 w 272"/>
                <a:gd name="T7" fmla="*/ 1 h 407"/>
                <a:gd name="T8" fmla="*/ 1 w 272"/>
                <a:gd name="T9" fmla="*/ 1 h 407"/>
                <a:gd name="T10" fmla="*/ 1 w 272"/>
                <a:gd name="T11" fmla="*/ 1 h 407"/>
                <a:gd name="T12" fmla="*/ 1 w 272"/>
                <a:gd name="T13" fmla="*/ 0 h 407"/>
                <a:gd name="T14" fmla="*/ 1 w 272"/>
                <a:gd name="T15" fmla="*/ 0 h 407"/>
                <a:gd name="T16" fmla="*/ 0 w 272"/>
                <a:gd name="T17" fmla="*/ 0 h 407"/>
                <a:gd name="T18" fmla="*/ 0 w 272"/>
                <a:gd name="T19" fmla="*/ 0 h 407"/>
                <a:gd name="T20" fmla="*/ 0 w 272"/>
                <a:gd name="T21" fmla="*/ 1 h 407"/>
                <a:gd name="T22" fmla="*/ 0 w 272"/>
                <a:gd name="T23" fmla="*/ 1 h 4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2"/>
                <a:gd name="T37" fmla="*/ 0 h 407"/>
                <a:gd name="T38" fmla="*/ 272 w 272"/>
                <a:gd name="T39" fmla="*/ 407 h 4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2" h="407">
                  <a:moveTo>
                    <a:pt x="68" y="407"/>
                  </a:moveTo>
                  <a:lnTo>
                    <a:pt x="0" y="339"/>
                  </a:lnTo>
                  <a:lnTo>
                    <a:pt x="0" y="272"/>
                  </a:lnTo>
                  <a:lnTo>
                    <a:pt x="68" y="204"/>
                  </a:lnTo>
                  <a:lnTo>
                    <a:pt x="204" y="204"/>
                  </a:lnTo>
                  <a:lnTo>
                    <a:pt x="272" y="136"/>
                  </a:lnTo>
                  <a:lnTo>
                    <a:pt x="272" y="68"/>
                  </a:lnTo>
                  <a:lnTo>
                    <a:pt x="204" y="0"/>
                  </a:lnTo>
                  <a:lnTo>
                    <a:pt x="68" y="0"/>
                  </a:lnTo>
                  <a:lnTo>
                    <a:pt x="0" y="68"/>
                  </a:lnTo>
                  <a:lnTo>
                    <a:pt x="0" y="136"/>
                  </a:lnTo>
                  <a:lnTo>
                    <a:pt x="68" y="20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400" name="Freeform 86">
              <a:extLst>
                <a:ext uri="{FF2B5EF4-FFF2-40B4-BE49-F238E27FC236}">
                  <a16:creationId xmlns:a16="http://schemas.microsoft.com/office/drawing/2014/main" id="{EE67509A-1490-D4EE-8EC7-FA25D9E9C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3914"/>
              <a:ext cx="34" cy="34"/>
            </a:xfrm>
            <a:custGeom>
              <a:avLst/>
              <a:gdLst>
                <a:gd name="T0" fmla="*/ 1 w 204"/>
                <a:gd name="T1" fmla="*/ 0 h 203"/>
                <a:gd name="T2" fmla="*/ 1 w 204"/>
                <a:gd name="T3" fmla="*/ 0 h 203"/>
                <a:gd name="T4" fmla="*/ 1 w 204"/>
                <a:gd name="T5" fmla="*/ 1 h 203"/>
                <a:gd name="T6" fmla="*/ 1 w 204"/>
                <a:gd name="T7" fmla="*/ 1 h 203"/>
                <a:gd name="T8" fmla="*/ 0 w 204"/>
                <a:gd name="T9" fmla="*/ 1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03"/>
                <a:gd name="T17" fmla="*/ 204 w 204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03">
                  <a:moveTo>
                    <a:pt x="136" y="0"/>
                  </a:moveTo>
                  <a:lnTo>
                    <a:pt x="204" y="68"/>
                  </a:lnTo>
                  <a:lnTo>
                    <a:pt x="204" y="135"/>
                  </a:lnTo>
                  <a:lnTo>
                    <a:pt x="136" y="203"/>
                  </a:lnTo>
                  <a:lnTo>
                    <a:pt x="0" y="203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401" name="Line 87">
              <a:extLst>
                <a:ext uri="{FF2B5EF4-FFF2-40B4-BE49-F238E27FC236}">
                  <a16:creationId xmlns:a16="http://schemas.microsoft.com/office/drawing/2014/main" id="{426E96AE-5376-E468-C3C1-0A95A38D05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9" y="3880"/>
              <a:ext cx="11" cy="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402" name="Freeform 88">
              <a:extLst>
                <a:ext uri="{FF2B5EF4-FFF2-40B4-BE49-F238E27FC236}">
                  <a16:creationId xmlns:a16="http://schemas.microsoft.com/office/drawing/2014/main" id="{33A25A54-860C-D040-34B4-20F4058D6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3880"/>
              <a:ext cx="22" cy="68"/>
            </a:xfrm>
            <a:custGeom>
              <a:avLst/>
              <a:gdLst>
                <a:gd name="T0" fmla="*/ 0 w 136"/>
                <a:gd name="T1" fmla="*/ 0 h 407"/>
                <a:gd name="T2" fmla="*/ 1 w 136"/>
                <a:gd name="T3" fmla="*/ 1 h 407"/>
                <a:gd name="T4" fmla="*/ 1 w 136"/>
                <a:gd name="T5" fmla="*/ 1 h 407"/>
                <a:gd name="T6" fmla="*/ 0 w 136"/>
                <a:gd name="T7" fmla="*/ 2 h 4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407"/>
                <a:gd name="T14" fmla="*/ 136 w 136"/>
                <a:gd name="T15" fmla="*/ 407 h 4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407">
                  <a:moveTo>
                    <a:pt x="0" y="0"/>
                  </a:moveTo>
                  <a:lnTo>
                    <a:pt x="136" y="136"/>
                  </a:lnTo>
                  <a:lnTo>
                    <a:pt x="136" y="272"/>
                  </a:lnTo>
                  <a:lnTo>
                    <a:pt x="0" y="407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Group 89">
            <a:extLst>
              <a:ext uri="{FF2B5EF4-FFF2-40B4-BE49-F238E27FC236}">
                <a16:creationId xmlns:a16="http://schemas.microsoft.com/office/drawing/2014/main" id="{942884B8-3E2B-3A21-30AA-DABB5A365809}"/>
              </a:ext>
            </a:extLst>
          </p:cNvPr>
          <p:cNvGrpSpPr>
            <a:grpSpLocks/>
          </p:cNvGrpSpPr>
          <p:nvPr/>
        </p:nvGrpSpPr>
        <p:grpSpPr bwMode="auto">
          <a:xfrm>
            <a:off x="3794126" y="2205038"/>
            <a:ext cx="430213" cy="112712"/>
            <a:chOff x="1388" y="1281"/>
            <a:chExt cx="271" cy="68"/>
          </a:xfrm>
        </p:grpSpPr>
        <p:sp>
          <p:nvSpPr>
            <p:cNvPr id="55389" name="Freeform 90">
              <a:extLst>
                <a:ext uri="{FF2B5EF4-FFF2-40B4-BE49-F238E27FC236}">
                  <a16:creationId xmlns:a16="http://schemas.microsoft.com/office/drawing/2014/main" id="{1C412D80-8774-BC80-0DFC-A56F8DC01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1281"/>
              <a:ext cx="45" cy="34"/>
            </a:xfrm>
            <a:custGeom>
              <a:avLst/>
              <a:gdLst>
                <a:gd name="T0" fmla="*/ 0 w 271"/>
                <a:gd name="T1" fmla="*/ 0 h 203"/>
                <a:gd name="T2" fmla="*/ 0 w 271"/>
                <a:gd name="T3" fmla="*/ 0 h 203"/>
                <a:gd name="T4" fmla="*/ 1 w 271"/>
                <a:gd name="T5" fmla="*/ 0 h 203"/>
                <a:gd name="T6" fmla="*/ 1 w 271"/>
                <a:gd name="T7" fmla="*/ 0 h 203"/>
                <a:gd name="T8" fmla="*/ 1 w 271"/>
                <a:gd name="T9" fmla="*/ 1 h 203"/>
                <a:gd name="T10" fmla="*/ 1 w 271"/>
                <a:gd name="T11" fmla="*/ 1 h 203"/>
                <a:gd name="T12" fmla="*/ 1 w 271"/>
                <a:gd name="T13" fmla="*/ 1 h 2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"/>
                <a:gd name="T22" fmla="*/ 0 h 203"/>
                <a:gd name="T23" fmla="*/ 271 w 271"/>
                <a:gd name="T24" fmla="*/ 203 h 2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" h="203">
                  <a:moveTo>
                    <a:pt x="0" y="68"/>
                  </a:moveTo>
                  <a:lnTo>
                    <a:pt x="67" y="0"/>
                  </a:lnTo>
                  <a:lnTo>
                    <a:pt x="203" y="0"/>
                  </a:lnTo>
                  <a:lnTo>
                    <a:pt x="271" y="68"/>
                  </a:lnTo>
                  <a:lnTo>
                    <a:pt x="271" y="136"/>
                  </a:lnTo>
                  <a:lnTo>
                    <a:pt x="203" y="203"/>
                  </a:lnTo>
                  <a:lnTo>
                    <a:pt x="135" y="203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90" name="Freeform 91">
              <a:extLst>
                <a:ext uri="{FF2B5EF4-FFF2-40B4-BE49-F238E27FC236}">
                  <a16:creationId xmlns:a16="http://schemas.microsoft.com/office/drawing/2014/main" id="{6B1DE620-4A9B-F83A-004C-2771D58CF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1315"/>
              <a:ext cx="45" cy="34"/>
            </a:xfrm>
            <a:custGeom>
              <a:avLst/>
              <a:gdLst>
                <a:gd name="T0" fmla="*/ 1 w 271"/>
                <a:gd name="T1" fmla="*/ 0 h 204"/>
                <a:gd name="T2" fmla="*/ 1 w 271"/>
                <a:gd name="T3" fmla="*/ 0 h 204"/>
                <a:gd name="T4" fmla="*/ 1 w 271"/>
                <a:gd name="T5" fmla="*/ 1 h 204"/>
                <a:gd name="T6" fmla="*/ 1 w 271"/>
                <a:gd name="T7" fmla="*/ 1 h 204"/>
                <a:gd name="T8" fmla="*/ 0 w 271"/>
                <a:gd name="T9" fmla="*/ 1 h 204"/>
                <a:gd name="T10" fmla="*/ 0 w 271"/>
                <a:gd name="T11" fmla="*/ 1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1"/>
                <a:gd name="T19" fmla="*/ 0 h 204"/>
                <a:gd name="T20" fmla="*/ 271 w 271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1" h="204">
                  <a:moveTo>
                    <a:pt x="203" y="0"/>
                  </a:moveTo>
                  <a:lnTo>
                    <a:pt x="271" y="68"/>
                  </a:lnTo>
                  <a:lnTo>
                    <a:pt x="271" y="136"/>
                  </a:lnTo>
                  <a:lnTo>
                    <a:pt x="203" y="204"/>
                  </a:lnTo>
                  <a:lnTo>
                    <a:pt x="67" y="204"/>
                  </a:lnTo>
                  <a:lnTo>
                    <a:pt x="0" y="136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91" name="Line 92">
              <a:extLst>
                <a:ext uri="{FF2B5EF4-FFF2-40B4-BE49-F238E27FC236}">
                  <a16:creationId xmlns:a16="http://schemas.microsoft.com/office/drawing/2014/main" id="{849382A2-4EEF-F37D-589E-58A64CA99D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6" y="1281"/>
              <a:ext cx="11" cy="2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92" name="Freeform 93">
              <a:extLst>
                <a:ext uri="{FF2B5EF4-FFF2-40B4-BE49-F238E27FC236}">
                  <a16:creationId xmlns:a16="http://schemas.microsoft.com/office/drawing/2014/main" id="{CE6C8190-5ADA-783C-353F-4CA58738C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1281"/>
              <a:ext cx="23" cy="68"/>
            </a:xfrm>
            <a:custGeom>
              <a:avLst/>
              <a:gdLst>
                <a:gd name="T0" fmla="*/ 1 w 136"/>
                <a:gd name="T1" fmla="*/ 0 h 407"/>
                <a:gd name="T2" fmla="*/ 0 w 136"/>
                <a:gd name="T3" fmla="*/ 1 h 407"/>
                <a:gd name="T4" fmla="*/ 0 w 136"/>
                <a:gd name="T5" fmla="*/ 1 h 407"/>
                <a:gd name="T6" fmla="*/ 1 w 136"/>
                <a:gd name="T7" fmla="*/ 2 h 4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407"/>
                <a:gd name="T14" fmla="*/ 136 w 136"/>
                <a:gd name="T15" fmla="*/ 407 h 4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407">
                  <a:moveTo>
                    <a:pt x="136" y="0"/>
                  </a:moveTo>
                  <a:lnTo>
                    <a:pt x="0" y="136"/>
                  </a:lnTo>
                  <a:lnTo>
                    <a:pt x="0" y="271"/>
                  </a:lnTo>
                  <a:lnTo>
                    <a:pt x="136" y="407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93" name="Freeform 94">
              <a:extLst>
                <a:ext uri="{FF2B5EF4-FFF2-40B4-BE49-F238E27FC236}">
                  <a16:creationId xmlns:a16="http://schemas.microsoft.com/office/drawing/2014/main" id="{86E0A6A2-8419-DB40-6208-06309142B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" y="1281"/>
              <a:ext cx="45" cy="68"/>
            </a:xfrm>
            <a:custGeom>
              <a:avLst/>
              <a:gdLst>
                <a:gd name="T0" fmla="*/ 1 w 271"/>
                <a:gd name="T1" fmla="*/ 1 h 407"/>
                <a:gd name="T2" fmla="*/ 0 w 271"/>
                <a:gd name="T3" fmla="*/ 1 h 407"/>
                <a:gd name="T4" fmla="*/ 1 w 271"/>
                <a:gd name="T5" fmla="*/ 0 h 407"/>
                <a:gd name="T6" fmla="*/ 1 w 271"/>
                <a:gd name="T7" fmla="*/ 2 h 4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1"/>
                <a:gd name="T13" fmla="*/ 0 h 407"/>
                <a:gd name="T14" fmla="*/ 271 w 271"/>
                <a:gd name="T15" fmla="*/ 407 h 4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1" h="407">
                  <a:moveTo>
                    <a:pt x="271" y="271"/>
                  </a:moveTo>
                  <a:lnTo>
                    <a:pt x="0" y="271"/>
                  </a:lnTo>
                  <a:lnTo>
                    <a:pt x="203" y="0"/>
                  </a:lnTo>
                  <a:lnTo>
                    <a:pt x="203" y="407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94" name="Line 95">
              <a:extLst>
                <a:ext uri="{FF2B5EF4-FFF2-40B4-BE49-F238E27FC236}">
                  <a16:creationId xmlns:a16="http://schemas.microsoft.com/office/drawing/2014/main" id="{843D08CB-40E0-32DB-FE0E-69DB9774D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2" y="1281"/>
              <a:ext cx="12" cy="2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95" name="Freeform 96">
              <a:extLst>
                <a:ext uri="{FF2B5EF4-FFF2-40B4-BE49-F238E27FC236}">
                  <a16:creationId xmlns:a16="http://schemas.microsoft.com/office/drawing/2014/main" id="{F99B9D1E-5B9E-F5E5-762D-935FEC2B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1281"/>
              <a:ext cx="23" cy="68"/>
            </a:xfrm>
            <a:custGeom>
              <a:avLst/>
              <a:gdLst>
                <a:gd name="T0" fmla="*/ 0 w 136"/>
                <a:gd name="T1" fmla="*/ 0 h 407"/>
                <a:gd name="T2" fmla="*/ 1 w 136"/>
                <a:gd name="T3" fmla="*/ 1 h 407"/>
                <a:gd name="T4" fmla="*/ 1 w 136"/>
                <a:gd name="T5" fmla="*/ 1 h 407"/>
                <a:gd name="T6" fmla="*/ 0 w 136"/>
                <a:gd name="T7" fmla="*/ 2 h 4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407"/>
                <a:gd name="T14" fmla="*/ 136 w 136"/>
                <a:gd name="T15" fmla="*/ 407 h 4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407">
                  <a:moveTo>
                    <a:pt x="0" y="0"/>
                  </a:moveTo>
                  <a:lnTo>
                    <a:pt x="136" y="136"/>
                  </a:lnTo>
                  <a:lnTo>
                    <a:pt x="136" y="271"/>
                  </a:lnTo>
                  <a:lnTo>
                    <a:pt x="0" y="407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Group 97">
            <a:extLst>
              <a:ext uri="{FF2B5EF4-FFF2-40B4-BE49-F238E27FC236}">
                <a16:creationId xmlns:a16="http://schemas.microsoft.com/office/drawing/2014/main" id="{5B9D6E9D-7BD6-112C-78D4-8510D131F2A1}"/>
              </a:ext>
            </a:extLst>
          </p:cNvPr>
          <p:cNvGrpSpPr>
            <a:grpSpLocks/>
          </p:cNvGrpSpPr>
          <p:nvPr/>
        </p:nvGrpSpPr>
        <p:grpSpPr bwMode="auto">
          <a:xfrm>
            <a:off x="7358064" y="1808163"/>
            <a:ext cx="466725" cy="112712"/>
            <a:chOff x="4171" y="3752"/>
            <a:chExt cx="294" cy="68"/>
          </a:xfrm>
        </p:grpSpPr>
        <p:sp>
          <p:nvSpPr>
            <p:cNvPr id="55381" name="Freeform 98">
              <a:extLst>
                <a:ext uri="{FF2B5EF4-FFF2-40B4-BE49-F238E27FC236}">
                  <a16:creationId xmlns:a16="http://schemas.microsoft.com/office/drawing/2014/main" id="{F7CC107F-D1B6-E5E4-F39D-2D45A8455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3752"/>
              <a:ext cx="45" cy="68"/>
            </a:xfrm>
            <a:custGeom>
              <a:avLst/>
              <a:gdLst>
                <a:gd name="T0" fmla="*/ 0 w 271"/>
                <a:gd name="T1" fmla="*/ 2 h 406"/>
                <a:gd name="T2" fmla="*/ 0 w 271"/>
                <a:gd name="T3" fmla="*/ 2 h 406"/>
                <a:gd name="T4" fmla="*/ 1 w 271"/>
                <a:gd name="T5" fmla="*/ 2 h 406"/>
                <a:gd name="T6" fmla="*/ 1 w 271"/>
                <a:gd name="T7" fmla="*/ 2 h 406"/>
                <a:gd name="T8" fmla="*/ 1 w 271"/>
                <a:gd name="T9" fmla="*/ 1 h 406"/>
                <a:gd name="T10" fmla="*/ 1 w 271"/>
                <a:gd name="T11" fmla="*/ 1 h 406"/>
                <a:gd name="T12" fmla="*/ 0 w 271"/>
                <a:gd name="T13" fmla="*/ 1 h 406"/>
                <a:gd name="T14" fmla="*/ 0 w 271"/>
                <a:gd name="T15" fmla="*/ 0 h 406"/>
                <a:gd name="T16" fmla="*/ 1 w 271"/>
                <a:gd name="T17" fmla="*/ 0 h 4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1"/>
                <a:gd name="T28" fmla="*/ 0 h 406"/>
                <a:gd name="T29" fmla="*/ 271 w 271"/>
                <a:gd name="T30" fmla="*/ 406 h 4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1" h="406">
                  <a:moveTo>
                    <a:pt x="0" y="339"/>
                  </a:moveTo>
                  <a:lnTo>
                    <a:pt x="68" y="406"/>
                  </a:lnTo>
                  <a:lnTo>
                    <a:pt x="204" y="406"/>
                  </a:lnTo>
                  <a:lnTo>
                    <a:pt x="271" y="339"/>
                  </a:lnTo>
                  <a:lnTo>
                    <a:pt x="271" y="203"/>
                  </a:lnTo>
                  <a:lnTo>
                    <a:pt x="204" y="135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27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82" name="Line 99">
              <a:extLst>
                <a:ext uri="{FF2B5EF4-FFF2-40B4-BE49-F238E27FC236}">
                  <a16:creationId xmlns:a16="http://schemas.microsoft.com/office/drawing/2014/main" id="{9F4945B4-6595-340B-8542-6A758CEC53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9" y="3752"/>
              <a:ext cx="11" cy="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83" name="Line 100">
              <a:extLst>
                <a:ext uri="{FF2B5EF4-FFF2-40B4-BE49-F238E27FC236}">
                  <a16:creationId xmlns:a16="http://schemas.microsoft.com/office/drawing/2014/main" id="{67428426-C5C5-95AC-49F5-FFB459CB15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50" y="3752"/>
              <a:ext cx="11" cy="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84" name="Freeform 101">
              <a:extLst>
                <a:ext uri="{FF2B5EF4-FFF2-40B4-BE49-F238E27FC236}">
                  <a16:creationId xmlns:a16="http://schemas.microsoft.com/office/drawing/2014/main" id="{84FE09EC-1ABC-5165-6A1C-5247746F5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" y="3752"/>
              <a:ext cx="22" cy="68"/>
            </a:xfrm>
            <a:custGeom>
              <a:avLst/>
              <a:gdLst>
                <a:gd name="T0" fmla="*/ 1 w 135"/>
                <a:gd name="T1" fmla="*/ 0 h 406"/>
                <a:gd name="T2" fmla="*/ 0 w 135"/>
                <a:gd name="T3" fmla="*/ 1 h 406"/>
                <a:gd name="T4" fmla="*/ 0 w 135"/>
                <a:gd name="T5" fmla="*/ 1 h 406"/>
                <a:gd name="T6" fmla="*/ 1 w 135"/>
                <a:gd name="T7" fmla="*/ 2 h 4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406"/>
                <a:gd name="T14" fmla="*/ 135 w 135"/>
                <a:gd name="T15" fmla="*/ 406 h 4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406">
                  <a:moveTo>
                    <a:pt x="135" y="0"/>
                  </a:moveTo>
                  <a:lnTo>
                    <a:pt x="0" y="135"/>
                  </a:lnTo>
                  <a:lnTo>
                    <a:pt x="0" y="271"/>
                  </a:lnTo>
                  <a:lnTo>
                    <a:pt x="135" y="40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85" name="Freeform 102">
              <a:extLst>
                <a:ext uri="{FF2B5EF4-FFF2-40B4-BE49-F238E27FC236}">
                  <a16:creationId xmlns:a16="http://schemas.microsoft.com/office/drawing/2014/main" id="{6A7B3F5E-FF40-F4CA-9D09-0FCA9004A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3752"/>
              <a:ext cx="45" cy="68"/>
            </a:xfrm>
            <a:custGeom>
              <a:avLst/>
              <a:gdLst>
                <a:gd name="T0" fmla="*/ 0 w 271"/>
                <a:gd name="T1" fmla="*/ 1 h 406"/>
                <a:gd name="T2" fmla="*/ 1 w 271"/>
                <a:gd name="T3" fmla="*/ 1 h 406"/>
                <a:gd name="T4" fmla="*/ 1 w 271"/>
                <a:gd name="T5" fmla="*/ 1 h 406"/>
                <a:gd name="T6" fmla="*/ 1 w 271"/>
                <a:gd name="T7" fmla="*/ 2 h 406"/>
                <a:gd name="T8" fmla="*/ 1 w 271"/>
                <a:gd name="T9" fmla="*/ 2 h 406"/>
                <a:gd name="T10" fmla="*/ 0 w 271"/>
                <a:gd name="T11" fmla="*/ 2 h 406"/>
                <a:gd name="T12" fmla="*/ 0 w 271"/>
                <a:gd name="T13" fmla="*/ 2 h 406"/>
                <a:gd name="T14" fmla="*/ 0 w 271"/>
                <a:gd name="T15" fmla="*/ 1 h 406"/>
                <a:gd name="T16" fmla="*/ 1 w 271"/>
                <a:gd name="T17" fmla="*/ 0 h 406"/>
                <a:gd name="T18" fmla="*/ 1 w 271"/>
                <a:gd name="T19" fmla="*/ 0 h 4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1"/>
                <a:gd name="T31" fmla="*/ 0 h 406"/>
                <a:gd name="T32" fmla="*/ 271 w 271"/>
                <a:gd name="T33" fmla="*/ 406 h 4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1" h="406">
                  <a:moveTo>
                    <a:pt x="0" y="203"/>
                  </a:moveTo>
                  <a:lnTo>
                    <a:pt x="203" y="203"/>
                  </a:lnTo>
                  <a:lnTo>
                    <a:pt x="271" y="271"/>
                  </a:lnTo>
                  <a:lnTo>
                    <a:pt x="271" y="339"/>
                  </a:lnTo>
                  <a:lnTo>
                    <a:pt x="203" y="406"/>
                  </a:lnTo>
                  <a:lnTo>
                    <a:pt x="68" y="406"/>
                  </a:lnTo>
                  <a:lnTo>
                    <a:pt x="0" y="339"/>
                  </a:lnTo>
                  <a:lnTo>
                    <a:pt x="0" y="135"/>
                  </a:lnTo>
                  <a:lnTo>
                    <a:pt x="136" y="0"/>
                  </a:lnTo>
                  <a:lnTo>
                    <a:pt x="203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86" name="Line 103">
              <a:extLst>
                <a:ext uri="{FF2B5EF4-FFF2-40B4-BE49-F238E27FC236}">
                  <a16:creationId xmlns:a16="http://schemas.microsoft.com/office/drawing/2014/main" id="{9EDA68F2-0D79-BFD3-30A8-AC1B7D98A4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7" y="3752"/>
              <a:ext cx="11" cy="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87" name="Line 104">
              <a:extLst>
                <a:ext uri="{FF2B5EF4-FFF2-40B4-BE49-F238E27FC236}">
                  <a16:creationId xmlns:a16="http://schemas.microsoft.com/office/drawing/2014/main" id="{FAFB27BB-DA7F-81AC-B1ED-5F44E94F9B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08" y="3752"/>
              <a:ext cx="11" cy="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88" name="Freeform 105">
              <a:extLst>
                <a:ext uri="{FF2B5EF4-FFF2-40B4-BE49-F238E27FC236}">
                  <a16:creationId xmlns:a16="http://schemas.microsoft.com/office/drawing/2014/main" id="{A60C7DA1-BA7C-246B-E5B0-31BD8D07E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3752"/>
              <a:ext cx="23" cy="68"/>
            </a:xfrm>
            <a:custGeom>
              <a:avLst/>
              <a:gdLst>
                <a:gd name="T0" fmla="*/ 0 w 135"/>
                <a:gd name="T1" fmla="*/ 0 h 406"/>
                <a:gd name="T2" fmla="*/ 1 w 135"/>
                <a:gd name="T3" fmla="*/ 1 h 406"/>
                <a:gd name="T4" fmla="*/ 1 w 135"/>
                <a:gd name="T5" fmla="*/ 1 h 406"/>
                <a:gd name="T6" fmla="*/ 0 w 135"/>
                <a:gd name="T7" fmla="*/ 2 h 4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406"/>
                <a:gd name="T14" fmla="*/ 135 w 135"/>
                <a:gd name="T15" fmla="*/ 406 h 4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406">
                  <a:moveTo>
                    <a:pt x="0" y="0"/>
                  </a:moveTo>
                  <a:lnTo>
                    <a:pt x="135" y="135"/>
                  </a:lnTo>
                  <a:lnTo>
                    <a:pt x="135" y="271"/>
                  </a:lnTo>
                  <a:lnTo>
                    <a:pt x="0" y="40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Group 106">
            <a:extLst>
              <a:ext uri="{FF2B5EF4-FFF2-40B4-BE49-F238E27FC236}">
                <a16:creationId xmlns:a16="http://schemas.microsoft.com/office/drawing/2014/main" id="{77E37CDB-57E3-0424-2F1F-64BA8F9C7250}"/>
              </a:ext>
            </a:extLst>
          </p:cNvPr>
          <p:cNvGrpSpPr>
            <a:grpSpLocks/>
          </p:cNvGrpSpPr>
          <p:nvPr/>
        </p:nvGrpSpPr>
        <p:grpSpPr bwMode="auto">
          <a:xfrm>
            <a:off x="5880100" y="1808163"/>
            <a:ext cx="465138" cy="112712"/>
            <a:chOff x="3700" y="3786"/>
            <a:chExt cx="293" cy="68"/>
          </a:xfrm>
        </p:grpSpPr>
        <p:sp>
          <p:nvSpPr>
            <p:cNvPr id="55372" name="Freeform 107">
              <a:extLst>
                <a:ext uri="{FF2B5EF4-FFF2-40B4-BE49-F238E27FC236}">
                  <a16:creationId xmlns:a16="http://schemas.microsoft.com/office/drawing/2014/main" id="{AEE1BA70-EF85-9312-A3C8-2123707D5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3786"/>
              <a:ext cx="45" cy="68"/>
            </a:xfrm>
            <a:custGeom>
              <a:avLst/>
              <a:gdLst>
                <a:gd name="T0" fmla="*/ 0 w 271"/>
                <a:gd name="T1" fmla="*/ 0 h 407"/>
                <a:gd name="T2" fmla="*/ 1 w 271"/>
                <a:gd name="T3" fmla="*/ 0 h 407"/>
                <a:gd name="T4" fmla="*/ 0 w 271"/>
                <a:gd name="T5" fmla="*/ 2 h 407"/>
                <a:gd name="T6" fmla="*/ 0 60000 65536"/>
                <a:gd name="T7" fmla="*/ 0 60000 65536"/>
                <a:gd name="T8" fmla="*/ 0 60000 65536"/>
                <a:gd name="T9" fmla="*/ 0 w 271"/>
                <a:gd name="T10" fmla="*/ 0 h 407"/>
                <a:gd name="T11" fmla="*/ 271 w 271"/>
                <a:gd name="T12" fmla="*/ 407 h 4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407">
                  <a:moveTo>
                    <a:pt x="0" y="0"/>
                  </a:moveTo>
                  <a:lnTo>
                    <a:pt x="271" y="0"/>
                  </a:lnTo>
                  <a:lnTo>
                    <a:pt x="68" y="407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73" name="Line 108">
              <a:extLst>
                <a:ext uri="{FF2B5EF4-FFF2-40B4-BE49-F238E27FC236}">
                  <a16:creationId xmlns:a16="http://schemas.microsoft.com/office/drawing/2014/main" id="{8FA33925-9B51-CAB7-C559-C8A049BAE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8" y="3786"/>
              <a:ext cx="11" cy="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74" name="Line 109">
              <a:extLst>
                <a:ext uri="{FF2B5EF4-FFF2-40B4-BE49-F238E27FC236}">
                  <a16:creationId xmlns:a16="http://schemas.microsoft.com/office/drawing/2014/main" id="{FA0D5473-BBAB-3B97-A331-56C8A8497F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9" y="3786"/>
              <a:ext cx="11" cy="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75" name="Freeform 110">
              <a:extLst>
                <a:ext uri="{FF2B5EF4-FFF2-40B4-BE49-F238E27FC236}">
                  <a16:creationId xmlns:a16="http://schemas.microsoft.com/office/drawing/2014/main" id="{E3773306-57A4-033E-A3CA-4AFD5705E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3786"/>
              <a:ext cx="22" cy="68"/>
            </a:xfrm>
            <a:custGeom>
              <a:avLst/>
              <a:gdLst>
                <a:gd name="T0" fmla="*/ 1 w 135"/>
                <a:gd name="T1" fmla="*/ 0 h 407"/>
                <a:gd name="T2" fmla="*/ 0 w 135"/>
                <a:gd name="T3" fmla="*/ 1 h 407"/>
                <a:gd name="T4" fmla="*/ 0 w 135"/>
                <a:gd name="T5" fmla="*/ 1 h 407"/>
                <a:gd name="T6" fmla="*/ 1 w 135"/>
                <a:gd name="T7" fmla="*/ 2 h 4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407"/>
                <a:gd name="T14" fmla="*/ 135 w 135"/>
                <a:gd name="T15" fmla="*/ 407 h 4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407">
                  <a:moveTo>
                    <a:pt x="135" y="0"/>
                  </a:moveTo>
                  <a:lnTo>
                    <a:pt x="0" y="136"/>
                  </a:lnTo>
                  <a:lnTo>
                    <a:pt x="0" y="271"/>
                  </a:lnTo>
                  <a:lnTo>
                    <a:pt x="135" y="407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76" name="Freeform 111">
              <a:extLst>
                <a:ext uri="{FF2B5EF4-FFF2-40B4-BE49-F238E27FC236}">
                  <a16:creationId xmlns:a16="http://schemas.microsoft.com/office/drawing/2014/main" id="{04B57293-E418-1C1D-8195-3CA98FDB9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3786"/>
              <a:ext cx="45" cy="68"/>
            </a:xfrm>
            <a:custGeom>
              <a:avLst/>
              <a:gdLst>
                <a:gd name="T0" fmla="*/ 0 w 270"/>
                <a:gd name="T1" fmla="*/ 2 h 407"/>
                <a:gd name="T2" fmla="*/ 0 w 270"/>
                <a:gd name="T3" fmla="*/ 2 h 407"/>
                <a:gd name="T4" fmla="*/ 0 w 270"/>
                <a:gd name="T5" fmla="*/ 1 h 407"/>
                <a:gd name="T6" fmla="*/ 0 w 270"/>
                <a:gd name="T7" fmla="*/ 1 h 407"/>
                <a:gd name="T8" fmla="*/ 1 w 270"/>
                <a:gd name="T9" fmla="*/ 1 h 407"/>
                <a:gd name="T10" fmla="*/ 1 w 270"/>
                <a:gd name="T11" fmla="*/ 1 h 407"/>
                <a:gd name="T12" fmla="*/ 1 w 270"/>
                <a:gd name="T13" fmla="*/ 0 h 407"/>
                <a:gd name="T14" fmla="*/ 1 w 270"/>
                <a:gd name="T15" fmla="*/ 0 h 407"/>
                <a:gd name="T16" fmla="*/ 0 w 270"/>
                <a:gd name="T17" fmla="*/ 0 h 407"/>
                <a:gd name="T18" fmla="*/ 0 w 270"/>
                <a:gd name="T19" fmla="*/ 0 h 407"/>
                <a:gd name="T20" fmla="*/ 0 w 270"/>
                <a:gd name="T21" fmla="*/ 1 h 407"/>
                <a:gd name="T22" fmla="*/ 0 w 270"/>
                <a:gd name="T23" fmla="*/ 1 h 4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"/>
                <a:gd name="T37" fmla="*/ 0 h 407"/>
                <a:gd name="T38" fmla="*/ 270 w 270"/>
                <a:gd name="T39" fmla="*/ 407 h 4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" h="407">
                  <a:moveTo>
                    <a:pt x="68" y="407"/>
                  </a:moveTo>
                  <a:lnTo>
                    <a:pt x="0" y="339"/>
                  </a:lnTo>
                  <a:lnTo>
                    <a:pt x="0" y="271"/>
                  </a:lnTo>
                  <a:lnTo>
                    <a:pt x="68" y="203"/>
                  </a:lnTo>
                  <a:lnTo>
                    <a:pt x="203" y="203"/>
                  </a:lnTo>
                  <a:lnTo>
                    <a:pt x="270" y="136"/>
                  </a:lnTo>
                  <a:lnTo>
                    <a:pt x="270" y="68"/>
                  </a:lnTo>
                  <a:lnTo>
                    <a:pt x="203" y="0"/>
                  </a:lnTo>
                  <a:lnTo>
                    <a:pt x="68" y="0"/>
                  </a:lnTo>
                  <a:lnTo>
                    <a:pt x="0" y="68"/>
                  </a:lnTo>
                  <a:lnTo>
                    <a:pt x="0" y="136"/>
                  </a:lnTo>
                  <a:lnTo>
                    <a:pt x="68" y="203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77" name="Freeform 112">
              <a:extLst>
                <a:ext uri="{FF2B5EF4-FFF2-40B4-BE49-F238E27FC236}">
                  <a16:creationId xmlns:a16="http://schemas.microsoft.com/office/drawing/2014/main" id="{299C88AD-0D58-4149-3B0B-481054723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" y="3820"/>
              <a:ext cx="34" cy="34"/>
            </a:xfrm>
            <a:custGeom>
              <a:avLst/>
              <a:gdLst>
                <a:gd name="T0" fmla="*/ 1 w 202"/>
                <a:gd name="T1" fmla="*/ 0 h 204"/>
                <a:gd name="T2" fmla="*/ 1 w 202"/>
                <a:gd name="T3" fmla="*/ 0 h 204"/>
                <a:gd name="T4" fmla="*/ 1 w 202"/>
                <a:gd name="T5" fmla="*/ 1 h 204"/>
                <a:gd name="T6" fmla="*/ 1 w 202"/>
                <a:gd name="T7" fmla="*/ 1 h 204"/>
                <a:gd name="T8" fmla="*/ 0 w 202"/>
                <a:gd name="T9" fmla="*/ 1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04"/>
                <a:gd name="T17" fmla="*/ 202 w 202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04">
                  <a:moveTo>
                    <a:pt x="135" y="0"/>
                  </a:moveTo>
                  <a:lnTo>
                    <a:pt x="202" y="68"/>
                  </a:lnTo>
                  <a:lnTo>
                    <a:pt x="202" y="136"/>
                  </a:lnTo>
                  <a:lnTo>
                    <a:pt x="135" y="204"/>
                  </a:lnTo>
                  <a:lnTo>
                    <a:pt x="0" y="20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78" name="Line 113">
              <a:extLst>
                <a:ext uri="{FF2B5EF4-FFF2-40B4-BE49-F238E27FC236}">
                  <a16:creationId xmlns:a16="http://schemas.microsoft.com/office/drawing/2014/main" id="{76839140-3939-4198-DB87-E324E8400E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6" y="3786"/>
              <a:ext cx="11" cy="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79" name="Line 114">
              <a:extLst>
                <a:ext uri="{FF2B5EF4-FFF2-40B4-BE49-F238E27FC236}">
                  <a16:creationId xmlns:a16="http://schemas.microsoft.com/office/drawing/2014/main" id="{25171F9A-F3A6-B40E-C44E-A608800119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7" y="3786"/>
              <a:ext cx="11" cy="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80" name="Freeform 115">
              <a:extLst>
                <a:ext uri="{FF2B5EF4-FFF2-40B4-BE49-F238E27FC236}">
                  <a16:creationId xmlns:a16="http://schemas.microsoft.com/office/drawing/2014/main" id="{B348A460-2C5E-E3F2-0E32-C1AA213FE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3786"/>
              <a:ext cx="22" cy="68"/>
            </a:xfrm>
            <a:custGeom>
              <a:avLst/>
              <a:gdLst>
                <a:gd name="T0" fmla="*/ 0 w 135"/>
                <a:gd name="T1" fmla="*/ 0 h 407"/>
                <a:gd name="T2" fmla="*/ 1 w 135"/>
                <a:gd name="T3" fmla="*/ 1 h 407"/>
                <a:gd name="T4" fmla="*/ 1 w 135"/>
                <a:gd name="T5" fmla="*/ 1 h 407"/>
                <a:gd name="T6" fmla="*/ 0 w 135"/>
                <a:gd name="T7" fmla="*/ 2 h 4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407"/>
                <a:gd name="T14" fmla="*/ 135 w 135"/>
                <a:gd name="T15" fmla="*/ 407 h 4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407">
                  <a:moveTo>
                    <a:pt x="0" y="0"/>
                  </a:moveTo>
                  <a:lnTo>
                    <a:pt x="135" y="136"/>
                  </a:lnTo>
                  <a:lnTo>
                    <a:pt x="135" y="271"/>
                  </a:lnTo>
                  <a:lnTo>
                    <a:pt x="0" y="407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" name="Group 116">
            <a:extLst>
              <a:ext uri="{FF2B5EF4-FFF2-40B4-BE49-F238E27FC236}">
                <a16:creationId xmlns:a16="http://schemas.microsoft.com/office/drawing/2014/main" id="{F4E9BD3E-2B9A-D7BE-CEBE-C4BA8B31A3BE}"/>
              </a:ext>
            </a:extLst>
          </p:cNvPr>
          <p:cNvGrpSpPr>
            <a:grpSpLocks/>
          </p:cNvGrpSpPr>
          <p:nvPr/>
        </p:nvGrpSpPr>
        <p:grpSpPr bwMode="auto">
          <a:xfrm>
            <a:off x="6629401" y="1573213"/>
            <a:ext cx="430213" cy="114300"/>
            <a:chOff x="3675" y="991"/>
            <a:chExt cx="271" cy="69"/>
          </a:xfrm>
        </p:grpSpPr>
        <p:sp>
          <p:nvSpPr>
            <p:cNvPr id="55363" name="Freeform 117">
              <a:extLst>
                <a:ext uri="{FF2B5EF4-FFF2-40B4-BE49-F238E27FC236}">
                  <a16:creationId xmlns:a16="http://schemas.microsoft.com/office/drawing/2014/main" id="{A60620DE-5B18-8B20-57AC-B45D35C37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991"/>
              <a:ext cx="11" cy="68"/>
            </a:xfrm>
            <a:custGeom>
              <a:avLst/>
              <a:gdLst>
                <a:gd name="T0" fmla="*/ 0 w 68"/>
                <a:gd name="T1" fmla="*/ 0 h 407"/>
                <a:gd name="T2" fmla="*/ 0 w 68"/>
                <a:gd name="T3" fmla="*/ 0 h 407"/>
                <a:gd name="T4" fmla="*/ 0 w 68"/>
                <a:gd name="T5" fmla="*/ 2 h 407"/>
                <a:gd name="T6" fmla="*/ 0 60000 65536"/>
                <a:gd name="T7" fmla="*/ 0 60000 65536"/>
                <a:gd name="T8" fmla="*/ 0 60000 65536"/>
                <a:gd name="T9" fmla="*/ 0 w 68"/>
                <a:gd name="T10" fmla="*/ 0 h 407"/>
                <a:gd name="T11" fmla="*/ 68 w 68"/>
                <a:gd name="T12" fmla="*/ 407 h 4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407">
                  <a:moveTo>
                    <a:pt x="0" y="68"/>
                  </a:moveTo>
                  <a:lnTo>
                    <a:pt x="68" y="0"/>
                  </a:lnTo>
                  <a:lnTo>
                    <a:pt x="68" y="407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64" name="Line 118">
              <a:extLst>
                <a:ext uri="{FF2B5EF4-FFF2-40B4-BE49-F238E27FC236}">
                  <a16:creationId xmlns:a16="http://schemas.microsoft.com/office/drawing/2014/main" id="{0B67BFA0-DD64-6C16-F6D2-9F581B08A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5" y="1059"/>
              <a:ext cx="22" cy="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65" name="Line 119">
              <a:extLst>
                <a:ext uri="{FF2B5EF4-FFF2-40B4-BE49-F238E27FC236}">
                  <a16:creationId xmlns:a16="http://schemas.microsoft.com/office/drawing/2014/main" id="{BB241C4A-047A-E690-CDD9-14B4A6BE1B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0" y="991"/>
              <a:ext cx="11" cy="2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66" name="Line 120">
              <a:extLst>
                <a:ext uri="{FF2B5EF4-FFF2-40B4-BE49-F238E27FC236}">
                  <a16:creationId xmlns:a16="http://schemas.microsoft.com/office/drawing/2014/main" id="{2D0EBF94-9FCE-ED45-4FCC-EA9377BC31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1" y="991"/>
              <a:ext cx="12" cy="2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67" name="Freeform 121">
              <a:extLst>
                <a:ext uri="{FF2B5EF4-FFF2-40B4-BE49-F238E27FC236}">
                  <a16:creationId xmlns:a16="http://schemas.microsoft.com/office/drawing/2014/main" id="{E184037C-F297-9326-A0F7-0A33B450B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991"/>
              <a:ext cx="23" cy="68"/>
            </a:xfrm>
            <a:custGeom>
              <a:avLst/>
              <a:gdLst>
                <a:gd name="T0" fmla="*/ 1 w 136"/>
                <a:gd name="T1" fmla="*/ 0 h 407"/>
                <a:gd name="T2" fmla="*/ 0 w 136"/>
                <a:gd name="T3" fmla="*/ 1 h 407"/>
                <a:gd name="T4" fmla="*/ 0 w 136"/>
                <a:gd name="T5" fmla="*/ 1 h 407"/>
                <a:gd name="T6" fmla="*/ 1 w 136"/>
                <a:gd name="T7" fmla="*/ 2 h 4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407"/>
                <a:gd name="T14" fmla="*/ 136 w 136"/>
                <a:gd name="T15" fmla="*/ 407 h 4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407">
                  <a:moveTo>
                    <a:pt x="136" y="0"/>
                  </a:moveTo>
                  <a:lnTo>
                    <a:pt x="0" y="136"/>
                  </a:lnTo>
                  <a:lnTo>
                    <a:pt x="0" y="271"/>
                  </a:lnTo>
                  <a:lnTo>
                    <a:pt x="136" y="407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68" name="Freeform 122">
              <a:extLst>
                <a:ext uri="{FF2B5EF4-FFF2-40B4-BE49-F238E27FC236}">
                  <a16:creationId xmlns:a16="http://schemas.microsoft.com/office/drawing/2014/main" id="{97B8D238-60D5-F983-A016-FD2EC6A8D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991"/>
              <a:ext cx="46" cy="68"/>
            </a:xfrm>
            <a:custGeom>
              <a:avLst/>
              <a:gdLst>
                <a:gd name="T0" fmla="*/ 0 w 271"/>
                <a:gd name="T1" fmla="*/ 0 h 407"/>
                <a:gd name="T2" fmla="*/ 0 w 271"/>
                <a:gd name="T3" fmla="*/ 0 h 407"/>
                <a:gd name="T4" fmla="*/ 1 w 271"/>
                <a:gd name="T5" fmla="*/ 0 h 407"/>
                <a:gd name="T6" fmla="*/ 1 w 271"/>
                <a:gd name="T7" fmla="*/ 0 h 407"/>
                <a:gd name="T8" fmla="*/ 1 w 271"/>
                <a:gd name="T9" fmla="*/ 1 h 407"/>
                <a:gd name="T10" fmla="*/ 1 w 271"/>
                <a:gd name="T11" fmla="*/ 1 h 407"/>
                <a:gd name="T12" fmla="*/ 0 w 271"/>
                <a:gd name="T13" fmla="*/ 1 h 407"/>
                <a:gd name="T14" fmla="*/ 0 w 271"/>
                <a:gd name="T15" fmla="*/ 1 h 407"/>
                <a:gd name="T16" fmla="*/ 0 w 271"/>
                <a:gd name="T17" fmla="*/ 2 h 407"/>
                <a:gd name="T18" fmla="*/ 1 w 271"/>
                <a:gd name="T19" fmla="*/ 2 h 4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1"/>
                <a:gd name="T31" fmla="*/ 0 h 407"/>
                <a:gd name="T32" fmla="*/ 271 w 271"/>
                <a:gd name="T33" fmla="*/ 407 h 4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1" h="407">
                  <a:moveTo>
                    <a:pt x="0" y="68"/>
                  </a:moveTo>
                  <a:lnTo>
                    <a:pt x="68" y="0"/>
                  </a:lnTo>
                  <a:lnTo>
                    <a:pt x="203" y="0"/>
                  </a:lnTo>
                  <a:lnTo>
                    <a:pt x="271" y="68"/>
                  </a:lnTo>
                  <a:lnTo>
                    <a:pt x="271" y="136"/>
                  </a:lnTo>
                  <a:lnTo>
                    <a:pt x="203" y="204"/>
                  </a:lnTo>
                  <a:lnTo>
                    <a:pt x="68" y="204"/>
                  </a:lnTo>
                  <a:lnTo>
                    <a:pt x="0" y="271"/>
                  </a:lnTo>
                  <a:lnTo>
                    <a:pt x="0" y="407"/>
                  </a:lnTo>
                  <a:lnTo>
                    <a:pt x="271" y="407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69" name="Line 123">
              <a:extLst>
                <a:ext uri="{FF2B5EF4-FFF2-40B4-BE49-F238E27FC236}">
                  <a16:creationId xmlns:a16="http://schemas.microsoft.com/office/drawing/2014/main" id="{63A36900-D720-4B70-2FF8-DAC7592708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8" y="991"/>
              <a:ext cx="11" cy="2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70" name="Line 124">
              <a:extLst>
                <a:ext uri="{FF2B5EF4-FFF2-40B4-BE49-F238E27FC236}">
                  <a16:creationId xmlns:a16="http://schemas.microsoft.com/office/drawing/2014/main" id="{1CC5BAE0-0476-8C84-7ECA-3D4B7CC557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9" y="991"/>
              <a:ext cx="12" cy="2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71" name="Freeform 125">
              <a:extLst>
                <a:ext uri="{FF2B5EF4-FFF2-40B4-BE49-F238E27FC236}">
                  <a16:creationId xmlns:a16="http://schemas.microsoft.com/office/drawing/2014/main" id="{EE7D6867-CCB9-3D11-216D-6715537D9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991"/>
              <a:ext cx="23" cy="68"/>
            </a:xfrm>
            <a:custGeom>
              <a:avLst/>
              <a:gdLst>
                <a:gd name="T0" fmla="*/ 0 w 135"/>
                <a:gd name="T1" fmla="*/ 0 h 407"/>
                <a:gd name="T2" fmla="*/ 1 w 135"/>
                <a:gd name="T3" fmla="*/ 1 h 407"/>
                <a:gd name="T4" fmla="*/ 1 w 135"/>
                <a:gd name="T5" fmla="*/ 1 h 407"/>
                <a:gd name="T6" fmla="*/ 0 w 135"/>
                <a:gd name="T7" fmla="*/ 2 h 4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407"/>
                <a:gd name="T14" fmla="*/ 135 w 135"/>
                <a:gd name="T15" fmla="*/ 407 h 4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407">
                  <a:moveTo>
                    <a:pt x="0" y="0"/>
                  </a:moveTo>
                  <a:lnTo>
                    <a:pt x="135" y="136"/>
                  </a:lnTo>
                  <a:lnTo>
                    <a:pt x="135" y="271"/>
                  </a:lnTo>
                  <a:lnTo>
                    <a:pt x="0" y="407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Group 126">
            <a:extLst>
              <a:ext uri="{FF2B5EF4-FFF2-40B4-BE49-F238E27FC236}">
                <a16:creationId xmlns:a16="http://schemas.microsoft.com/office/drawing/2014/main" id="{47C7D7D5-7866-C056-197E-F797A71E7AB5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2060576"/>
            <a:ext cx="142875" cy="112713"/>
            <a:chOff x="4095" y="1153"/>
            <a:chExt cx="90" cy="68"/>
          </a:xfrm>
        </p:grpSpPr>
        <p:sp>
          <p:nvSpPr>
            <p:cNvPr id="55359" name="Freeform 127">
              <a:extLst>
                <a:ext uri="{FF2B5EF4-FFF2-40B4-BE49-F238E27FC236}">
                  <a16:creationId xmlns:a16="http://schemas.microsoft.com/office/drawing/2014/main" id="{BF94A71E-AF6D-4083-FE0D-6C86521E7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1153"/>
              <a:ext cx="45" cy="34"/>
            </a:xfrm>
            <a:custGeom>
              <a:avLst/>
              <a:gdLst>
                <a:gd name="T0" fmla="*/ 0 w 271"/>
                <a:gd name="T1" fmla="*/ 0 h 204"/>
                <a:gd name="T2" fmla="*/ 0 w 271"/>
                <a:gd name="T3" fmla="*/ 0 h 204"/>
                <a:gd name="T4" fmla="*/ 1 w 271"/>
                <a:gd name="T5" fmla="*/ 0 h 204"/>
                <a:gd name="T6" fmla="*/ 1 w 271"/>
                <a:gd name="T7" fmla="*/ 0 h 204"/>
                <a:gd name="T8" fmla="*/ 1 w 271"/>
                <a:gd name="T9" fmla="*/ 1 h 204"/>
                <a:gd name="T10" fmla="*/ 1 w 271"/>
                <a:gd name="T11" fmla="*/ 1 h 204"/>
                <a:gd name="T12" fmla="*/ 1 w 271"/>
                <a:gd name="T13" fmla="*/ 1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"/>
                <a:gd name="T22" fmla="*/ 0 h 204"/>
                <a:gd name="T23" fmla="*/ 271 w 271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" h="204">
                  <a:moveTo>
                    <a:pt x="0" y="68"/>
                  </a:moveTo>
                  <a:lnTo>
                    <a:pt x="68" y="0"/>
                  </a:lnTo>
                  <a:lnTo>
                    <a:pt x="203" y="0"/>
                  </a:lnTo>
                  <a:lnTo>
                    <a:pt x="271" y="68"/>
                  </a:lnTo>
                  <a:lnTo>
                    <a:pt x="271" y="136"/>
                  </a:lnTo>
                  <a:lnTo>
                    <a:pt x="203" y="204"/>
                  </a:lnTo>
                  <a:lnTo>
                    <a:pt x="135" y="204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60" name="Freeform 128">
              <a:extLst>
                <a:ext uri="{FF2B5EF4-FFF2-40B4-BE49-F238E27FC236}">
                  <a16:creationId xmlns:a16="http://schemas.microsoft.com/office/drawing/2014/main" id="{DA4A906E-E8D4-ED17-C6B7-CD4089E2A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1187"/>
              <a:ext cx="45" cy="34"/>
            </a:xfrm>
            <a:custGeom>
              <a:avLst/>
              <a:gdLst>
                <a:gd name="T0" fmla="*/ 1 w 271"/>
                <a:gd name="T1" fmla="*/ 0 h 203"/>
                <a:gd name="T2" fmla="*/ 1 w 271"/>
                <a:gd name="T3" fmla="*/ 0 h 203"/>
                <a:gd name="T4" fmla="*/ 1 w 271"/>
                <a:gd name="T5" fmla="*/ 1 h 203"/>
                <a:gd name="T6" fmla="*/ 1 w 271"/>
                <a:gd name="T7" fmla="*/ 1 h 203"/>
                <a:gd name="T8" fmla="*/ 0 w 271"/>
                <a:gd name="T9" fmla="*/ 1 h 203"/>
                <a:gd name="T10" fmla="*/ 0 w 271"/>
                <a:gd name="T11" fmla="*/ 1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1"/>
                <a:gd name="T19" fmla="*/ 0 h 203"/>
                <a:gd name="T20" fmla="*/ 271 w 271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1" h="203">
                  <a:moveTo>
                    <a:pt x="203" y="0"/>
                  </a:moveTo>
                  <a:lnTo>
                    <a:pt x="271" y="68"/>
                  </a:lnTo>
                  <a:lnTo>
                    <a:pt x="271" y="135"/>
                  </a:lnTo>
                  <a:lnTo>
                    <a:pt x="203" y="203"/>
                  </a:lnTo>
                  <a:lnTo>
                    <a:pt x="68" y="203"/>
                  </a:lnTo>
                  <a:lnTo>
                    <a:pt x="0" y="135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61" name="Line 129">
              <a:extLst>
                <a:ext uri="{FF2B5EF4-FFF2-40B4-BE49-F238E27FC236}">
                  <a16:creationId xmlns:a16="http://schemas.microsoft.com/office/drawing/2014/main" id="{CF9C8E63-F14A-881D-ACA2-BCE8ECE87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2" y="1153"/>
              <a:ext cx="12" cy="2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62" name="Line 130">
              <a:extLst>
                <a:ext uri="{FF2B5EF4-FFF2-40B4-BE49-F238E27FC236}">
                  <a16:creationId xmlns:a16="http://schemas.microsoft.com/office/drawing/2014/main" id="{9FF19755-2D93-E848-49D4-53BF25AB3A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4" y="1153"/>
              <a:ext cx="11" cy="2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Group 131">
            <a:extLst>
              <a:ext uri="{FF2B5EF4-FFF2-40B4-BE49-F238E27FC236}">
                <a16:creationId xmlns:a16="http://schemas.microsoft.com/office/drawing/2014/main" id="{0107E12C-37C5-E875-0E2B-AF82B627F234}"/>
              </a:ext>
            </a:extLst>
          </p:cNvPr>
          <p:cNvGrpSpPr>
            <a:grpSpLocks/>
          </p:cNvGrpSpPr>
          <p:nvPr/>
        </p:nvGrpSpPr>
        <p:grpSpPr bwMode="auto">
          <a:xfrm>
            <a:off x="5808664" y="2097088"/>
            <a:ext cx="142875" cy="112712"/>
            <a:chOff x="3314" y="1160"/>
            <a:chExt cx="90" cy="68"/>
          </a:xfrm>
        </p:grpSpPr>
        <p:sp>
          <p:nvSpPr>
            <p:cNvPr id="55356" name="Freeform 132">
              <a:extLst>
                <a:ext uri="{FF2B5EF4-FFF2-40B4-BE49-F238E27FC236}">
                  <a16:creationId xmlns:a16="http://schemas.microsoft.com/office/drawing/2014/main" id="{35AAD307-9CAC-E49B-0A0C-0C68C3438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1160"/>
              <a:ext cx="45" cy="68"/>
            </a:xfrm>
            <a:custGeom>
              <a:avLst/>
              <a:gdLst>
                <a:gd name="T0" fmla="*/ 1 w 271"/>
                <a:gd name="T1" fmla="*/ 1 h 406"/>
                <a:gd name="T2" fmla="*/ 0 w 271"/>
                <a:gd name="T3" fmla="*/ 1 h 406"/>
                <a:gd name="T4" fmla="*/ 1 w 271"/>
                <a:gd name="T5" fmla="*/ 0 h 406"/>
                <a:gd name="T6" fmla="*/ 1 w 271"/>
                <a:gd name="T7" fmla="*/ 2 h 4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1"/>
                <a:gd name="T13" fmla="*/ 0 h 406"/>
                <a:gd name="T14" fmla="*/ 271 w 271"/>
                <a:gd name="T15" fmla="*/ 406 h 4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1" h="406">
                  <a:moveTo>
                    <a:pt x="271" y="271"/>
                  </a:moveTo>
                  <a:lnTo>
                    <a:pt x="0" y="271"/>
                  </a:lnTo>
                  <a:lnTo>
                    <a:pt x="203" y="0"/>
                  </a:lnTo>
                  <a:lnTo>
                    <a:pt x="203" y="406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57" name="Line 133">
              <a:extLst>
                <a:ext uri="{FF2B5EF4-FFF2-40B4-BE49-F238E27FC236}">
                  <a16:creationId xmlns:a16="http://schemas.microsoft.com/office/drawing/2014/main" id="{1D48D6D3-C92B-4B3F-A6BD-973BCC8368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2" y="1160"/>
              <a:ext cx="11" cy="2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58" name="Line 134">
              <a:extLst>
                <a:ext uri="{FF2B5EF4-FFF2-40B4-BE49-F238E27FC236}">
                  <a16:creationId xmlns:a16="http://schemas.microsoft.com/office/drawing/2014/main" id="{231C4E66-A26A-40AD-1638-A06D23AA21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3" y="1160"/>
              <a:ext cx="11" cy="2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9575" name="Freeform 135">
            <a:extLst>
              <a:ext uri="{FF2B5EF4-FFF2-40B4-BE49-F238E27FC236}">
                <a16:creationId xmlns:a16="http://schemas.microsoft.com/office/drawing/2014/main" id="{4175CDD8-7B4E-A54A-B70D-26DD4435127D}"/>
              </a:ext>
            </a:extLst>
          </p:cNvPr>
          <p:cNvSpPr>
            <a:spLocks/>
          </p:cNvSpPr>
          <p:nvPr/>
        </p:nvSpPr>
        <p:spPr bwMode="auto">
          <a:xfrm>
            <a:off x="3432175" y="4273550"/>
            <a:ext cx="1231900" cy="69850"/>
          </a:xfrm>
          <a:custGeom>
            <a:avLst/>
            <a:gdLst>
              <a:gd name="T0" fmla="*/ 0 w 776"/>
              <a:gd name="T1" fmla="*/ 0 h 1"/>
              <a:gd name="T2" fmla="*/ 2147483646 w 776"/>
              <a:gd name="T3" fmla="*/ 0 h 1"/>
              <a:gd name="T4" fmla="*/ 0 60000 65536"/>
              <a:gd name="T5" fmla="*/ 0 60000 65536"/>
              <a:gd name="T6" fmla="*/ 0 w 776"/>
              <a:gd name="T7" fmla="*/ 0 h 1"/>
              <a:gd name="T8" fmla="*/ 776 w 77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6" h="1">
                <a:moveTo>
                  <a:pt x="0" y="0"/>
                </a:moveTo>
                <a:cubicBezTo>
                  <a:pt x="0" y="0"/>
                  <a:pt x="776" y="0"/>
                  <a:pt x="776" y="0"/>
                </a:cubicBezTo>
              </a:path>
            </a:pathLst>
          </a:cu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" name="Group 136">
            <a:extLst>
              <a:ext uri="{FF2B5EF4-FFF2-40B4-BE49-F238E27FC236}">
                <a16:creationId xmlns:a16="http://schemas.microsoft.com/office/drawing/2014/main" id="{87BA3D2C-9360-0B32-B00D-6D010CD6E860}"/>
              </a:ext>
            </a:extLst>
          </p:cNvPr>
          <p:cNvGrpSpPr>
            <a:grpSpLocks/>
          </p:cNvGrpSpPr>
          <p:nvPr/>
        </p:nvGrpSpPr>
        <p:grpSpPr bwMode="auto">
          <a:xfrm>
            <a:off x="3532188" y="4149725"/>
            <a:ext cx="1001712" cy="255588"/>
            <a:chOff x="1262" y="3475"/>
            <a:chExt cx="631" cy="155"/>
          </a:xfrm>
        </p:grpSpPr>
        <p:sp>
          <p:nvSpPr>
            <p:cNvPr id="55354" name="Rectangle 137">
              <a:extLst>
                <a:ext uri="{FF2B5EF4-FFF2-40B4-BE49-F238E27FC236}">
                  <a16:creationId xmlns:a16="http://schemas.microsoft.com/office/drawing/2014/main" id="{C1E7EA39-637C-CCD1-CC01-ECDAE3B72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" y="3476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1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</a:p>
          </p:txBody>
        </p:sp>
        <p:sp>
          <p:nvSpPr>
            <p:cNvPr id="55355" name="Rectangle 138">
              <a:extLst>
                <a:ext uri="{FF2B5EF4-FFF2-40B4-BE49-F238E27FC236}">
                  <a16:creationId xmlns:a16="http://schemas.microsoft.com/office/drawing/2014/main" id="{F0BE633A-AF49-38CF-A32D-DA94A2F4E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" y="3475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1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</a:p>
          </p:txBody>
        </p:sp>
      </p:grpSp>
      <p:graphicFrame>
        <p:nvGraphicFramePr>
          <p:cNvPr id="55348" name="Object 139">
            <a:extLst>
              <a:ext uri="{FF2B5EF4-FFF2-40B4-BE49-F238E27FC236}">
                <a16:creationId xmlns:a16="http://schemas.microsoft.com/office/drawing/2014/main" id="{980EBB40-18DF-72B1-E3F9-6C242B8869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1276" y="4038600"/>
          <a:ext cx="327025" cy="198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5" imgW="3733800" imgH="3295650" progId="AutoCAD.Drawing.16">
                  <p:embed/>
                </p:oleObj>
              </mc:Choice>
              <mc:Fallback>
                <p:oleObj name="AutoCAD Drawing" r:id="rId5" imgW="3733800" imgH="3295650" progId="AutoCAD.Drawing.16">
                  <p:embed/>
                  <p:pic>
                    <p:nvPicPr>
                      <p:cNvPr id="55348" name="Object 139">
                        <a:extLst>
                          <a:ext uri="{FF2B5EF4-FFF2-40B4-BE49-F238E27FC236}">
                            <a16:creationId xmlns:a16="http://schemas.microsoft.com/office/drawing/2014/main" id="{980EBB40-18DF-72B1-E3F9-6C242B8869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3943" t="34123" r="36862" b="12434"/>
                      <a:stretch>
                        <a:fillRect/>
                      </a:stretch>
                    </p:blipFill>
                    <p:spPr bwMode="auto">
                      <a:xfrm>
                        <a:off x="3851276" y="4038600"/>
                        <a:ext cx="327025" cy="198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49" name="Object 140">
            <a:extLst>
              <a:ext uri="{FF2B5EF4-FFF2-40B4-BE49-F238E27FC236}">
                <a16:creationId xmlns:a16="http://schemas.microsoft.com/office/drawing/2014/main" id="{4DEBE99C-FB2B-B419-A897-F8F7BF2A0E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1" y="1066800"/>
          <a:ext cx="3270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7" imgW="3733800" imgH="3295650" progId="AutoCAD.Drawing.16">
                  <p:embed/>
                </p:oleObj>
              </mc:Choice>
              <mc:Fallback>
                <p:oleObj name="AutoCAD Drawing" r:id="rId7" imgW="3733800" imgH="3295650" progId="AutoCAD.Drawing.16">
                  <p:embed/>
                  <p:pic>
                    <p:nvPicPr>
                      <p:cNvPr id="55349" name="Object 140">
                        <a:extLst>
                          <a:ext uri="{FF2B5EF4-FFF2-40B4-BE49-F238E27FC236}">
                            <a16:creationId xmlns:a16="http://schemas.microsoft.com/office/drawing/2014/main" id="{4DEBE99C-FB2B-B419-A897-F8F7BF2A0E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3943" t="34123" r="36862" b="29536"/>
                      <a:stretch>
                        <a:fillRect/>
                      </a:stretch>
                    </p:blipFill>
                    <p:spPr bwMode="auto">
                      <a:xfrm>
                        <a:off x="3810001" y="1066800"/>
                        <a:ext cx="3270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50" name="Object 141">
            <a:extLst>
              <a:ext uri="{FF2B5EF4-FFF2-40B4-BE49-F238E27FC236}">
                <a16:creationId xmlns:a16="http://schemas.microsoft.com/office/drawing/2014/main" id="{1482D9B3-94DA-97B1-654A-9B02726FA6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1164" y="838200"/>
          <a:ext cx="134937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8" imgW="3733800" imgH="3295650" progId="AutoCAD.Drawing.16">
                  <p:embed/>
                </p:oleObj>
              </mc:Choice>
              <mc:Fallback>
                <p:oleObj name="AutoCAD Drawing" r:id="rId8" imgW="3733800" imgH="3295650" progId="AutoCAD.Drawing.16">
                  <p:embed/>
                  <p:pic>
                    <p:nvPicPr>
                      <p:cNvPr id="55350" name="Object 141">
                        <a:extLst>
                          <a:ext uri="{FF2B5EF4-FFF2-40B4-BE49-F238E27FC236}">
                            <a16:creationId xmlns:a16="http://schemas.microsoft.com/office/drawing/2014/main" id="{1482D9B3-94DA-97B1-654A-9B02726FA6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164" y="838200"/>
                        <a:ext cx="134937" cy="329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51" name="Line 142">
            <a:extLst>
              <a:ext uri="{FF2B5EF4-FFF2-40B4-BE49-F238E27FC236}">
                <a16:creationId xmlns:a16="http://schemas.microsoft.com/office/drawing/2014/main" id="{D0D6DEB8-9B2E-1866-3979-C308BC3E2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2151" y="1460500"/>
            <a:ext cx="15779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52" name="Line 143">
            <a:extLst>
              <a:ext uri="{FF2B5EF4-FFF2-40B4-BE49-F238E27FC236}">
                <a16:creationId xmlns:a16="http://schemas.microsoft.com/office/drawing/2014/main" id="{AE46AF8E-A711-BFB3-5DF9-DE36C1EE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0989" y="3738563"/>
            <a:ext cx="242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53" name="Freeform 144">
            <a:extLst>
              <a:ext uri="{FF2B5EF4-FFF2-40B4-BE49-F238E27FC236}">
                <a16:creationId xmlns:a16="http://schemas.microsoft.com/office/drawing/2014/main" id="{79CB46C2-C1D7-4599-C1DB-AA304BA92CF4}"/>
              </a:ext>
            </a:extLst>
          </p:cNvPr>
          <p:cNvSpPr>
            <a:spLocks/>
          </p:cNvSpPr>
          <p:nvPr/>
        </p:nvSpPr>
        <p:spPr bwMode="auto">
          <a:xfrm>
            <a:off x="2805113" y="1827213"/>
            <a:ext cx="449262" cy="69850"/>
          </a:xfrm>
          <a:custGeom>
            <a:avLst/>
            <a:gdLst>
              <a:gd name="T0" fmla="*/ 0 w 283"/>
              <a:gd name="T1" fmla="*/ 0 h 1"/>
              <a:gd name="T2" fmla="*/ 2147483646 w 283"/>
              <a:gd name="T3" fmla="*/ 0 h 1"/>
              <a:gd name="T4" fmla="*/ 0 60000 65536"/>
              <a:gd name="T5" fmla="*/ 0 60000 65536"/>
              <a:gd name="T6" fmla="*/ 0 w 283"/>
              <a:gd name="T7" fmla="*/ 0 h 1"/>
              <a:gd name="T8" fmla="*/ 283 w 28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" h="1">
                <a:moveTo>
                  <a:pt x="0" y="0"/>
                </a:moveTo>
                <a:cubicBezTo>
                  <a:pt x="0" y="0"/>
                  <a:pt x="283" y="0"/>
                  <a:pt x="283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8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8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8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8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8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9" grpId="0" animBg="1"/>
      <p:bldP spid="189460" grpId="0" autoUpdateAnimBg="0"/>
      <p:bldP spid="189461" grpId="0" animBg="1"/>
      <p:bldP spid="189462" grpId="0" animBg="1"/>
      <p:bldP spid="189472" grpId="0" animBg="1"/>
      <p:bldP spid="189473" grpId="0" animBg="1"/>
      <p:bldP spid="189480" grpId="0" animBg="1"/>
      <p:bldP spid="189505" grpId="0" animBg="1"/>
      <p:bldP spid="189509" grpId="0" animBg="1"/>
      <p:bldP spid="18957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8" name="Picture 4" descr="686059413705">
            <a:extLst>
              <a:ext uri="{FF2B5EF4-FFF2-40B4-BE49-F238E27FC236}">
                <a16:creationId xmlns:a16="http://schemas.microsoft.com/office/drawing/2014/main" id="{825F0321-51E4-2B33-A923-4339019ED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1" b="9500"/>
          <a:stretch>
            <a:fillRect/>
          </a:stretch>
        </p:blipFill>
        <p:spPr bwMode="auto">
          <a:xfrm>
            <a:off x="8018464" y="3073400"/>
            <a:ext cx="2001837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9" name="Picture 5" descr="686059413705">
            <a:extLst>
              <a:ext uri="{FF2B5EF4-FFF2-40B4-BE49-F238E27FC236}">
                <a16:creationId xmlns:a16="http://schemas.microsoft.com/office/drawing/2014/main" id="{3C01C673-009F-92BE-A8BC-E3C6C99CE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5" r="25830" b="9500"/>
          <a:stretch>
            <a:fillRect/>
          </a:stretch>
        </p:blipFill>
        <p:spPr bwMode="auto">
          <a:xfrm>
            <a:off x="6172200" y="3086100"/>
            <a:ext cx="1843088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0" name="Picture 6" descr="686059413705">
            <a:extLst>
              <a:ext uri="{FF2B5EF4-FFF2-40B4-BE49-F238E27FC236}">
                <a16:creationId xmlns:a16="http://schemas.microsoft.com/office/drawing/2014/main" id="{6F4CD010-0B2B-2156-3B40-225E7A75F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7" r="51688" b="9500"/>
          <a:stretch>
            <a:fillRect/>
          </a:stretch>
        </p:blipFill>
        <p:spPr bwMode="auto">
          <a:xfrm>
            <a:off x="4216401" y="3124200"/>
            <a:ext cx="179387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1" name="Picture 7" descr="686059413705">
            <a:extLst>
              <a:ext uri="{FF2B5EF4-FFF2-40B4-BE49-F238E27FC236}">
                <a16:creationId xmlns:a16="http://schemas.microsoft.com/office/drawing/2014/main" id="{9631FD88-7692-24C0-3B31-B91D71496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57" b="7907"/>
          <a:stretch>
            <a:fillRect/>
          </a:stretch>
        </p:blipFill>
        <p:spPr bwMode="auto">
          <a:xfrm>
            <a:off x="2324100" y="3149600"/>
            <a:ext cx="18288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2" name="Rectangle 8">
            <a:extLst>
              <a:ext uri="{FF2B5EF4-FFF2-40B4-BE49-F238E27FC236}">
                <a16:creationId xmlns:a16="http://schemas.microsoft.com/office/drawing/2014/main" id="{A6D3377F-0BE4-4BC0-05DC-29215DD706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944813" y="542130"/>
            <a:ext cx="6713537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 anchor="ctr"/>
          <a:lstStyle/>
          <a:p>
            <a:pPr eaLnBrk="1" hangingPunct="1"/>
            <a:r>
              <a:rPr lang="en-GB" altLang="zh-CN" sz="24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当圆直径变化时，相贯线的变化趋势</a:t>
            </a:r>
            <a:r>
              <a:rPr lang="en-GB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 </a:t>
            </a:r>
          </a:p>
        </p:txBody>
      </p:sp>
      <p:sp>
        <p:nvSpPr>
          <p:cNvPr id="190473" name="Line 9">
            <a:extLst>
              <a:ext uri="{FF2B5EF4-FFF2-40B4-BE49-F238E27FC236}">
                <a16:creationId xmlns:a16="http://schemas.microsoft.com/office/drawing/2014/main" id="{46493277-B8C4-809E-B40D-3670C45E03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0825" y="3429001"/>
            <a:ext cx="935038" cy="936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0474" name="Line 10">
            <a:extLst>
              <a:ext uri="{FF2B5EF4-FFF2-40B4-BE49-F238E27FC236}">
                <a16:creationId xmlns:a16="http://schemas.microsoft.com/office/drawing/2014/main" id="{8B758E33-37A8-973C-9263-F8B2C36170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3689" y="3443289"/>
            <a:ext cx="879475" cy="890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0475" name="Freeform 11">
            <a:extLst>
              <a:ext uri="{FF2B5EF4-FFF2-40B4-BE49-F238E27FC236}">
                <a16:creationId xmlns:a16="http://schemas.microsoft.com/office/drawing/2014/main" id="{7FB31A44-5C8F-F293-A8CA-140188F693B7}"/>
              </a:ext>
            </a:extLst>
          </p:cNvPr>
          <p:cNvSpPr>
            <a:spLocks/>
          </p:cNvSpPr>
          <p:nvPr/>
        </p:nvSpPr>
        <p:spPr bwMode="auto">
          <a:xfrm>
            <a:off x="2986089" y="3482975"/>
            <a:ext cx="466725" cy="90488"/>
          </a:xfrm>
          <a:custGeom>
            <a:avLst/>
            <a:gdLst>
              <a:gd name="T0" fmla="*/ 0 w 294"/>
              <a:gd name="T1" fmla="*/ 2147483646 h 57"/>
              <a:gd name="T2" fmla="*/ 2147483646 w 294"/>
              <a:gd name="T3" fmla="*/ 2147483646 h 57"/>
              <a:gd name="T4" fmla="*/ 2147483646 w 294"/>
              <a:gd name="T5" fmla="*/ 2147483646 h 57"/>
              <a:gd name="T6" fmla="*/ 2147483646 w 294"/>
              <a:gd name="T7" fmla="*/ 2147483646 h 57"/>
              <a:gd name="T8" fmla="*/ 2147483646 w 294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4"/>
              <a:gd name="T16" fmla="*/ 0 h 57"/>
              <a:gd name="T17" fmla="*/ 294 w 294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4" h="57">
                <a:moveTo>
                  <a:pt x="0" y="3"/>
                </a:moveTo>
                <a:cubicBezTo>
                  <a:pt x="17" y="16"/>
                  <a:pt x="34" y="30"/>
                  <a:pt x="57" y="39"/>
                </a:cubicBezTo>
                <a:cubicBezTo>
                  <a:pt x="80" y="48"/>
                  <a:pt x="109" y="57"/>
                  <a:pt x="138" y="57"/>
                </a:cubicBezTo>
                <a:cubicBezTo>
                  <a:pt x="167" y="57"/>
                  <a:pt x="208" y="52"/>
                  <a:pt x="234" y="42"/>
                </a:cubicBezTo>
                <a:cubicBezTo>
                  <a:pt x="260" y="32"/>
                  <a:pt x="280" y="1"/>
                  <a:pt x="29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0476" name="Freeform 12">
            <a:extLst>
              <a:ext uri="{FF2B5EF4-FFF2-40B4-BE49-F238E27FC236}">
                <a16:creationId xmlns:a16="http://schemas.microsoft.com/office/drawing/2014/main" id="{C1B24D9F-657B-9B54-9A77-7D0FDC554C9B}"/>
              </a:ext>
            </a:extLst>
          </p:cNvPr>
          <p:cNvSpPr>
            <a:spLocks/>
          </p:cNvSpPr>
          <p:nvPr/>
        </p:nvSpPr>
        <p:spPr bwMode="auto">
          <a:xfrm>
            <a:off x="2995614" y="4240214"/>
            <a:ext cx="447675" cy="85725"/>
          </a:xfrm>
          <a:custGeom>
            <a:avLst/>
            <a:gdLst>
              <a:gd name="T0" fmla="*/ 0 w 303"/>
              <a:gd name="T1" fmla="*/ 2147483646 h 63"/>
              <a:gd name="T2" fmla="*/ 2147483646 w 303"/>
              <a:gd name="T3" fmla="*/ 2147483646 h 63"/>
              <a:gd name="T4" fmla="*/ 2147483646 w 303"/>
              <a:gd name="T5" fmla="*/ 2147483646 h 63"/>
              <a:gd name="T6" fmla="*/ 2147483646 w 303"/>
              <a:gd name="T7" fmla="*/ 2147483646 h 63"/>
              <a:gd name="T8" fmla="*/ 2147483646 w 303"/>
              <a:gd name="T9" fmla="*/ 2147483646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3"/>
              <a:gd name="T16" fmla="*/ 0 h 63"/>
              <a:gd name="T17" fmla="*/ 303 w 303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3" h="63">
                <a:moveTo>
                  <a:pt x="0" y="63"/>
                </a:moveTo>
                <a:cubicBezTo>
                  <a:pt x="6" y="56"/>
                  <a:pt x="13" y="49"/>
                  <a:pt x="30" y="39"/>
                </a:cubicBezTo>
                <a:cubicBezTo>
                  <a:pt x="47" y="29"/>
                  <a:pt x="75" y="11"/>
                  <a:pt x="102" y="6"/>
                </a:cubicBezTo>
                <a:cubicBezTo>
                  <a:pt x="129" y="1"/>
                  <a:pt x="159" y="0"/>
                  <a:pt x="192" y="9"/>
                </a:cubicBezTo>
                <a:cubicBezTo>
                  <a:pt x="225" y="18"/>
                  <a:pt x="285" y="52"/>
                  <a:pt x="303" y="6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0477" name="Freeform 13">
            <a:extLst>
              <a:ext uri="{FF2B5EF4-FFF2-40B4-BE49-F238E27FC236}">
                <a16:creationId xmlns:a16="http://schemas.microsoft.com/office/drawing/2014/main" id="{30D40BEB-6C76-F777-64E3-D6AB3CE733FB}"/>
              </a:ext>
            </a:extLst>
          </p:cNvPr>
          <p:cNvSpPr>
            <a:spLocks/>
          </p:cNvSpPr>
          <p:nvPr/>
        </p:nvSpPr>
        <p:spPr bwMode="auto">
          <a:xfrm>
            <a:off x="4848226" y="3482975"/>
            <a:ext cx="614363" cy="211138"/>
          </a:xfrm>
          <a:custGeom>
            <a:avLst/>
            <a:gdLst>
              <a:gd name="T0" fmla="*/ 0 w 387"/>
              <a:gd name="T1" fmla="*/ 2147483646 h 133"/>
              <a:gd name="T2" fmla="*/ 2147483646 w 387"/>
              <a:gd name="T3" fmla="*/ 2147483646 h 133"/>
              <a:gd name="T4" fmla="*/ 2147483646 w 387"/>
              <a:gd name="T5" fmla="*/ 2147483646 h 133"/>
              <a:gd name="T6" fmla="*/ 2147483646 w 387"/>
              <a:gd name="T7" fmla="*/ 2147483646 h 133"/>
              <a:gd name="T8" fmla="*/ 2147483646 w 387"/>
              <a:gd name="T9" fmla="*/ 2147483646 h 133"/>
              <a:gd name="T10" fmla="*/ 2147483646 w 387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7"/>
              <a:gd name="T19" fmla="*/ 0 h 133"/>
              <a:gd name="T20" fmla="*/ 387 w 387"/>
              <a:gd name="T21" fmla="*/ 133 h 1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7" h="133">
                <a:moveTo>
                  <a:pt x="0" y="3"/>
                </a:moveTo>
                <a:cubicBezTo>
                  <a:pt x="16" y="29"/>
                  <a:pt x="32" y="55"/>
                  <a:pt x="54" y="75"/>
                </a:cubicBezTo>
                <a:cubicBezTo>
                  <a:pt x="76" y="95"/>
                  <a:pt x="107" y="114"/>
                  <a:pt x="135" y="123"/>
                </a:cubicBezTo>
                <a:cubicBezTo>
                  <a:pt x="163" y="132"/>
                  <a:pt x="192" y="133"/>
                  <a:pt x="222" y="129"/>
                </a:cubicBezTo>
                <a:cubicBezTo>
                  <a:pt x="252" y="125"/>
                  <a:pt x="288" y="117"/>
                  <a:pt x="315" y="96"/>
                </a:cubicBezTo>
                <a:cubicBezTo>
                  <a:pt x="342" y="75"/>
                  <a:pt x="364" y="37"/>
                  <a:pt x="387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0478" name="Freeform 14">
            <a:extLst>
              <a:ext uri="{FF2B5EF4-FFF2-40B4-BE49-F238E27FC236}">
                <a16:creationId xmlns:a16="http://schemas.microsoft.com/office/drawing/2014/main" id="{8B7582B0-FA43-F98E-1647-7822647A863F}"/>
              </a:ext>
            </a:extLst>
          </p:cNvPr>
          <p:cNvSpPr>
            <a:spLocks/>
          </p:cNvSpPr>
          <p:nvPr/>
        </p:nvSpPr>
        <p:spPr bwMode="auto">
          <a:xfrm>
            <a:off x="4838700" y="4116389"/>
            <a:ext cx="628650" cy="223837"/>
          </a:xfrm>
          <a:custGeom>
            <a:avLst/>
            <a:gdLst>
              <a:gd name="T0" fmla="*/ 0 w 396"/>
              <a:gd name="T1" fmla="*/ 2147483646 h 144"/>
              <a:gd name="T2" fmla="*/ 2147483646 w 396"/>
              <a:gd name="T3" fmla="*/ 2147483646 h 144"/>
              <a:gd name="T4" fmla="*/ 2147483646 w 396"/>
              <a:gd name="T5" fmla="*/ 2147483646 h 144"/>
              <a:gd name="T6" fmla="*/ 2147483646 w 396"/>
              <a:gd name="T7" fmla="*/ 2147483646 h 144"/>
              <a:gd name="T8" fmla="*/ 2147483646 w 396"/>
              <a:gd name="T9" fmla="*/ 2147483646 h 144"/>
              <a:gd name="T10" fmla="*/ 2147483646 w 396"/>
              <a:gd name="T11" fmla="*/ 2147483646 h 144"/>
              <a:gd name="T12" fmla="*/ 2147483646 w 396"/>
              <a:gd name="T13" fmla="*/ 2147483646 h 144"/>
              <a:gd name="T14" fmla="*/ 2147483646 w 396"/>
              <a:gd name="T15" fmla="*/ 2147483646 h 1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6"/>
              <a:gd name="T25" fmla="*/ 0 h 144"/>
              <a:gd name="T26" fmla="*/ 396 w 396"/>
              <a:gd name="T27" fmla="*/ 144 h 1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6" h="144">
                <a:moveTo>
                  <a:pt x="0" y="144"/>
                </a:moveTo>
                <a:cubicBezTo>
                  <a:pt x="13" y="123"/>
                  <a:pt x="26" y="102"/>
                  <a:pt x="42" y="84"/>
                </a:cubicBezTo>
                <a:cubicBezTo>
                  <a:pt x="58" y="66"/>
                  <a:pt x="73" y="49"/>
                  <a:pt x="96" y="36"/>
                </a:cubicBezTo>
                <a:cubicBezTo>
                  <a:pt x="119" y="23"/>
                  <a:pt x="157" y="6"/>
                  <a:pt x="183" y="3"/>
                </a:cubicBezTo>
                <a:cubicBezTo>
                  <a:pt x="209" y="0"/>
                  <a:pt x="232" y="7"/>
                  <a:pt x="255" y="15"/>
                </a:cubicBezTo>
                <a:cubicBezTo>
                  <a:pt x="278" y="23"/>
                  <a:pt x="305" y="40"/>
                  <a:pt x="324" y="54"/>
                </a:cubicBezTo>
                <a:cubicBezTo>
                  <a:pt x="343" y="68"/>
                  <a:pt x="361" y="88"/>
                  <a:pt x="372" y="102"/>
                </a:cubicBezTo>
                <a:cubicBezTo>
                  <a:pt x="383" y="116"/>
                  <a:pt x="396" y="139"/>
                  <a:pt x="393" y="141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0479" name="Freeform 15">
            <a:extLst>
              <a:ext uri="{FF2B5EF4-FFF2-40B4-BE49-F238E27FC236}">
                <a16:creationId xmlns:a16="http://schemas.microsoft.com/office/drawing/2014/main" id="{9585BF6F-6FA0-E86F-5370-839C9C0B2484}"/>
              </a:ext>
            </a:extLst>
          </p:cNvPr>
          <p:cNvSpPr>
            <a:spLocks/>
          </p:cNvSpPr>
          <p:nvPr/>
        </p:nvSpPr>
        <p:spPr bwMode="auto">
          <a:xfrm>
            <a:off x="8415338" y="3457576"/>
            <a:ext cx="341312" cy="911225"/>
          </a:xfrm>
          <a:custGeom>
            <a:avLst/>
            <a:gdLst>
              <a:gd name="T0" fmla="*/ 2147483646 w 176"/>
              <a:gd name="T1" fmla="*/ 0 h 534"/>
              <a:gd name="T2" fmla="*/ 2147483646 w 176"/>
              <a:gd name="T3" fmla="*/ 2147483646 h 534"/>
              <a:gd name="T4" fmla="*/ 2147483646 w 176"/>
              <a:gd name="T5" fmla="*/ 2147483646 h 534"/>
              <a:gd name="T6" fmla="*/ 2147483646 w 176"/>
              <a:gd name="T7" fmla="*/ 2147483646 h 534"/>
              <a:gd name="T8" fmla="*/ 2147483646 w 176"/>
              <a:gd name="T9" fmla="*/ 2147483646 h 534"/>
              <a:gd name="T10" fmla="*/ 2147483646 w 176"/>
              <a:gd name="T11" fmla="*/ 2147483646 h 534"/>
              <a:gd name="T12" fmla="*/ 2147483646 w 176"/>
              <a:gd name="T13" fmla="*/ 2147483646 h 534"/>
              <a:gd name="T14" fmla="*/ 0 w 176"/>
              <a:gd name="T15" fmla="*/ 2147483646 h 5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6"/>
              <a:gd name="T25" fmla="*/ 0 h 534"/>
              <a:gd name="T26" fmla="*/ 176 w 176"/>
              <a:gd name="T27" fmla="*/ 534 h 5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6" h="534">
                <a:moveTo>
                  <a:pt x="3" y="0"/>
                </a:moveTo>
                <a:cubicBezTo>
                  <a:pt x="31" y="11"/>
                  <a:pt x="59" y="23"/>
                  <a:pt x="81" y="42"/>
                </a:cubicBezTo>
                <a:cubicBezTo>
                  <a:pt x="103" y="61"/>
                  <a:pt x="123" y="88"/>
                  <a:pt x="138" y="114"/>
                </a:cubicBezTo>
                <a:cubicBezTo>
                  <a:pt x="153" y="140"/>
                  <a:pt x="166" y="167"/>
                  <a:pt x="171" y="198"/>
                </a:cubicBezTo>
                <a:cubicBezTo>
                  <a:pt x="176" y="229"/>
                  <a:pt x="173" y="271"/>
                  <a:pt x="168" y="303"/>
                </a:cubicBezTo>
                <a:cubicBezTo>
                  <a:pt x="163" y="335"/>
                  <a:pt x="157" y="364"/>
                  <a:pt x="144" y="390"/>
                </a:cubicBezTo>
                <a:cubicBezTo>
                  <a:pt x="131" y="416"/>
                  <a:pt x="114" y="438"/>
                  <a:pt x="90" y="462"/>
                </a:cubicBezTo>
                <a:cubicBezTo>
                  <a:pt x="66" y="486"/>
                  <a:pt x="0" y="532"/>
                  <a:pt x="0" y="534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0480" name="Freeform 16">
            <a:extLst>
              <a:ext uri="{FF2B5EF4-FFF2-40B4-BE49-F238E27FC236}">
                <a16:creationId xmlns:a16="http://schemas.microsoft.com/office/drawing/2014/main" id="{B1C28A92-66F5-6674-AE36-F1B78EF2F6A3}"/>
              </a:ext>
            </a:extLst>
          </p:cNvPr>
          <p:cNvSpPr>
            <a:spLocks/>
          </p:cNvSpPr>
          <p:nvPr/>
        </p:nvSpPr>
        <p:spPr bwMode="auto">
          <a:xfrm>
            <a:off x="9177339" y="3443289"/>
            <a:ext cx="274637" cy="911225"/>
          </a:xfrm>
          <a:custGeom>
            <a:avLst/>
            <a:gdLst>
              <a:gd name="T0" fmla="*/ 2147483646 w 174"/>
              <a:gd name="T1" fmla="*/ 0 h 540"/>
              <a:gd name="T2" fmla="*/ 2147483646 w 174"/>
              <a:gd name="T3" fmla="*/ 2147483646 h 540"/>
              <a:gd name="T4" fmla="*/ 2147483646 w 174"/>
              <a:gd name="T5" fmla="*/ 2147483646 h 540"/>
              <a:gd name="T6" fmla="*/ 2147483646 w 174"/>
              <a:gd name="T7" fmla="*/ 2147483646 h 540"/>
              <a:gd name="T8" fmla="*/ 2147483646 w 174"/>
              <a:gd name="T9" fmla="*/ 2147483646 h 540"/>
              <a:gd name="T10" fmla="*/ 2147483646 w 174"/>
              <a:gd name="T11" fmla="*/ 2147483646 h 540"/>
              <a:gd name="T12" fmla="*/ 2147483646 w 174"/>
              <a:gd name="T13" fmla="*/ 2147483646 h 540"/>
              <a:gd name="T14" fmla="*/ 2147483646 w 174"/>
              <a:gd name="T15" fmla="*/ 2147483646 h 540"/>
              <a:gd name="T16" fmla="*/ 2147483646 w 174"/>
              <a:gd name="T17" fmla="*/ 2147483646 h 5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"/>
              <a:gd name="T28" fmla="*/ 0 h 540"/>
              <a:gd name="T29" fmla="*/ 174 w 174"/>
              <a:gd name="T30" fmla="*/ 540 h 5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" h="540">
                <a:moveTo>
                  <a:pt x="168" y="0"/>
                </a:moveTo>
                <a:cubicBezTo>
                  <a:pt x="147" y="11"/>
                  <a:pt x="126" y="23"/>
                  <a:pt x="105" y="42"/>
                </a:cubicBezTo>
                <a:cubicBezTo>
                  <a:pt x="84" y="61"/>
                  <a:pt x="59" y="89"/>
                  <a:pt x="42" y="114"/>
                </a:cubicBezTo>
                <a:cubicBezTo>
                  <a:pt x="25" y="139"/>
                  <a:pt x="12" y="160"/>
                  <a:pt x="6" y="192"/>
                </a:cubicBezTo>
                <a:cubicBezTo>
                  <a:pt x="0" y="224"/>
                  <a:pt x="0" y="275"/>
                  <a:pt x="3" y="309"/>
                </a:cubicBezTo>
                <a:cubicBezTo>
                  <a:pt x="6" y="343"/>
                  <a:pt x="15" y="371"/>
                  <a:pt x="27" y="396"/>
                </a:cubicBezTo>
                <a:cubicBezTo>
                  <a:pt x="39" y="421"/>
                  <a:pt x="55" y="441"/>
                  <a:pt x="75" y="462"/>
                </a:cubicBezTo>
                <a:cubicBezTo>
                  <a:pt x="95" y="483"/>
                  <a:pt x="130" y="512"/>
                  <a:pt x="147" y="525"/>
                </a:cubicBezTo>
                <a:cubicBezTo>
                  <a:pt x="164" y="538"/>
                  <a:pt x="169" y="540"/>
                  <a:pt x="174" y="54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90481" name="Picture 17" descr="307681502141">
            <a:extLst>
              <a:ext uri="{FF2B5EF4-FFF2-40B4-BE49-F238E27FC236}">
                <a16:creationId xmlns:a16="http://schemas.microsoft.com/office/drawing/2014/main" id="{D7CC3051-1F29-0705-CDBF-878CB02AE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454150"/>
            <a:ext cx="1473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82" name="Picture 18" descr="394789467410">
            <a:extLst>
              <a:ext uri="{FF2B5EF4-FFF2-40B4-BE49-F238E27FC236}">
                <a16:creationId xmlns:a16="http://schemas.microsoft.com/office/drawing/2014/main" id="{1495DA70-1ECA-A195-316D-2E5B7482A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1493838"/>
            <a:ext cx="14430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83" name="Picture 19" descr="870932137382">
            <a:extLst>
              <a:ext uri="{FF2B5EF4-FFF2-40B4-BE49-F238E27FC236}">
                <a16:creationId xmlns:a16="http://schemas.microsoft.com/office/drawing/2014/main" id="{0E380B17-B3B4-A607-D5CC-590CB8BA8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1485901"/>
            <a:ext cx="13716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84" name="Picture 20" descr="827409920160">
            <a:extLst>
              <a:ext uri="{FF2B5EF4-FFF2-40B4-BE49-F238E27FC236}">
                <a16:creationId xmlns:a16="http://schemas.microsoft.com/office/drawing/2014/main" id="{125AAA90-2FE9-9EDA-967A-1136B2CD9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1" y="1579563"/>
            <a:ext cx="120967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85" name="Rectangle 21">
            <a:extLst>
              <a:ext uri="{FF2B5EF4-FFF2-40B4-BE49-F238E27FC236}">
                <a16:creationId xmlns:a16="http://schemas.microsoft.com/office/drawing/2014/main" id="{641A7D9F-9AFC-6A7E-9813-1147D53D4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6097589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Pct val="100000"/>
              <a:buFont typeface="Times New Roman" panose="02020603050405020304" pitchFamily="18" charset="0"/>
              <a:buNone/>
            </a:pPr>
            <a:r>
              <a:rPr kumimoji="1" lang="en-GB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(a)</a:t>
            </a:r>
          </a:p>
        </p:txBody>
      </p:sp>
      <p:sp>
        <p:nvSpPr>
          <p:cNvPr id="190486" name="Rectangle 22">
            <a:extLst>
              <a:ext uri="{FF2B5EF4-FFF2-40B4-BE49-F238E27FC236}">
                <a16:creationId xmlns:a16="http://schemas.microsoft.com/office/drawing/2014/main" id="{6D803B28-ABEA-D7C9-98DD-3876FEE7E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6059489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Pct val="100000"/>
              <a:buFont typeface="Times New Roman" panose="02020603050405020304" pitchFamily="18" charset="0"/>
              <a:buNone/>
            </a:pPr>
            <a:r>
              <a:rPr kumimoji="1" lang="en-GB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(b)</a:t>
            </a:r>
          </a:p>
        </p:txBody>
      </p:sp>
      <p:sp>
        <p:nvSpPr>
          <p:cNvPr id="190487" name="Rectangle 23">
            <a:extLst>
              <a:ext uri="{FF2B5EF4-FFF2-40B4-BE49-F238E27FC236}">
                <a16:creationId xmlns:a16="http://schemas.microsoft.com/office/drawing/2014/main" id="{7F0342BB-799D-1002-AB2C-0456269CE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97589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Pct val="100000"/>
              <a:buFont typeface="Times New Roman" panose="02020603050405020304" pitchFamily="18" charset="0"/>
              <a:buNone/>
            </a:pPr>
            <a:r>
              <a:rPr kumimoji="1" lang="en-GB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(c)</a:t>
            </a:r>
          </a:p>
        </p:txBody>
      </p:sp>
      <p:sp>
        <p:nvSpPr>
          <p:cNvPr id="190488" name="Rectangle 24">
            <a:extLst>
              <a:ext uri="{FF2B5EF4-FFF2-40B4-BE49-F238E27FC236}">
                <a16:creationId xmlns:a16="http://schemas.microsoft.com/office/drawing/2014/main" id="{12E8BDD7-5A3B-B643-ABF9-E219EB7A4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097589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Pct val="100000"/>
              <a:buFont typeface="Times New Roman" panose="02020603050405020304" pitchFamily="18" charset="0"/>
              <a:buNone/>
            </a:pPr>
            <a:r>
              <a:rPr kumimoji="1" lang="en-GB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(d)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9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9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9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2" grpId="0" autoUpdateAnimBg="0"/>
      <p:bldP spid="190475" grpId="0" animBg="1"/>
      <p:bldP spid="190476" grpId="0" animBg="1"/>
      <p:bldP spid="190477" grpId="0" animBg="1"/>
      <p:bldP spid="190478" grpId="0" animBg="1"/>
      <p:bldP spid="190479" grpId="0" animBg="1"/>
      <p:bldP spid="190480" grpId="0" animBg="1"/>
      <p:bldP spid="190485" grpId="0" autoUpdateAnimBg="0"/>
      <p:bldP spid="190486" grpId="0" autoUpdateAnimBg="0"/>
      <p:bldP spid="190487" grpId="0" autoUpdateAnimBg="0"/>
      <p:bldP spid="190488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>
            <a:extLst>
              <a:ext uri="{FF2B5EF4-FFF2-40B4-BE49-F238E27FC236}">
                <a16:creationId xmlns:a16="http://schemas.microsoft.com/office/drawing/2014/main" id="{95D414E8-DD26-9360-09D4-1C82E7E5A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661026"/>
            <a:ext cx="208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  <a:buFont typeface="Times New Roman" panose="02020603050405020304" pitchFamily="18" charset="0"/>
              <a:buNone/>
            </a:pPr>
            <a:r>
              <a:rPr kumimoji="1" lang="en-GB" altLang="zh-CN" sz="2000">
                <a:latin typeface="Times New Roman" panose="02020603050405020304" pitchFamily="18" charset="0"/>
              </a:rPr>
              <a:t>(a)实心圆柱相交</a:t>
            </a:r>
          </a:p>
        </p:txBody>
      </p:sp>
      <p:sp>
        <p:nvSpPr>
          <p:cNvPr id="191493" name="Rectangle 5">
            <a:extLst>
              <a:ext uri="{FF2B5EF4-FFF2-40B4-BE49-F238E27FC236}">
                <a16:creationId xmlns:a16="http://schemas.microsoft.com/office/drawing/2014/main" id="{03D6845F-90F1-D3AF-8730-283DD6F76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5661026"/>
            <a:ext cx="2476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  <a:buFont typeface="Times New Roman" panose="02020603050405020304" pitchFamily="18" charset="0"/>
              <a:buNone/>
            </a:pPr>
            <a:r>
              <a:rPr kumimoji="1" lang="en-GB" altLang="zh-CN" sz="2000">
                <a:latin typeface="Times New Roman" panose="02020603050405020304" pitchFamily="18" charset="0"/>
              </a:rPr>
              <a:t>(b)圆柱与圆孔相交</a:t>
            </a:r>
          </a:p>
        </p:txBody>
      </p:sp>
      <p:sp>
        <p:nvSpPr>
          <p:cNvPr id="191494" name="Rectangle 6">
            <a:extLst>
              <a:ext uri="{FF2B5EF4-FFF2-40B4-BE49-F238E27FC236}">
                <a16:creationId xmlns:a16="http://schemas.microsoft.com/office/drawing/2014/main" id="{F097F4F8-29C6-575F-0855-DEC44CF89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450" y="5661026"/>
            <a:ext cx="2120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  <a:buFont typeface="Times New Roman" panose="02020603050405020304" pitchFamily="18" charset="0"/>
              <a:buNone/>
            </a:pPr>
            <a:r>
              <a:rPr kumimoji="1" lang="en-GB" altLang="zh-CN" sz="2000">
                <a:latin typeface="Times New Roman" panose="02020603050405020304" pitchFamily="18" charset="0"/>
              </a:rPr>
              <a:t>(c)两个圆孔相交</a:t>
            </a:r>
          </a:p>
        </p:txBody>
      </p:sp>
      <p:sp>
        <p:nvSpPr>
          <p:cNvPr id="191495" name="Rectangle 7">
            <a:extLst>
              <a:ext uri="{FF2B5EF4-FFF2-40B4-BE49-F238E27FC236}">
                <a16:creationId xmlns:a16="http://schemas.microsoft.com/office/drawing/2014/main" id="{9CAFE4F8-A8CF-1CF9-C8C6-EFF52A0490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56794" y="611188"/>
            <a:ext cx="5329238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 anchor="ctr"/>
          <a:lstStyle/>
          <a:p>
            <a:pPr eaLnBrk="1" hangingPunct="1"/>
            <a:r>
              <a:rPr lang="zh-CN" altLang="en-GB" sz="2400" b="1" dirty="0">
                <a:solidFill>
                  <a:schemeClr val="tx1"/>
                </a:solidFill>
                <a:ea typeface="宋体" panose="02010600030101010101" pitchFamily="2" charset="-122"/>
              </a:rPr>
              <a:t>两圆柱正交的三种形式</a:t>
            </a:r>
          </a:p>
        </p:txBody>
      </p:sp>
      <p:sp>
        <p:nvSpPr>
          <p:cNvPr id="191496" name="Freeform 8">
            <a:extLst>
              <a:ext uri="{FF2B5EF4-FFF2-40B4-BE49-F238E27FC236}">
                <a16:creationId xmlns:a16="http://schemas.microsoft.com/office/drawing/2014/main" id="{A5C4866E-3902-950A-BCA1-9A2BB01F78A6}"/>
              </a:ext>
            </a:extLst>
          </p:cNvPr>
          <p:cNvSpPr>
            <a:spLocks/>
          </p:cNvSpPr>
          <p:nvPr/>
        </p:nvSpPr>
        <p:spPr bwMode="auto">
          <a:xfrm>
            <a:off x="2441575" y="3363914"/>
            <a:ext cx="431800" cy="85725"/>
          </a:xfrm>
          <a:custGeom>
            <a:avLst/>
            <a:gdLst>
              <a:gd name="T0" fmla="*/ 0 w 316"/>
              <a:gd name="T1" fmla="*/ 2147483646 h 84"/>
              <a:gd name="T2" fmla="*/ 2147483646 w 316"/>
              <a:gd name="T3" fmla="*/ 2147483646 h 84"/>
              <a:gd name="T4" fmla="*/ 2147483646 w 316"/>
              <a:gd name="T5" fmla="*/ 2147483646 h 84"/>
              <a:gd name="T6" fmla="*/ 2147483646 w 316"/>
              <a:gd name="T7" fmla="*/ 2147483646 h 84"/>
              <a:gd name="T8" fmla="*/ 2147483646 w 316"/>
              <a:gd name="T9" fmla="*/ 2147483646 h 84"/>
              <a:gd name="T10" fmla="*/ 2147483646 w 316"/>
              <a:gd name="T11" fmla="*/ 2147483646 h 84"/>
              <a:gd name="T12" fmla="*/ 2147483646 w 316"/>
              <a:gd name="T13" fmla="*/ 2147483646 h 84"/>
              <a:gd name="T14" fmla="*/ 2147483646 w 316"/>
              <a:gd name="T15" fmla="*/ 0 h 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6"/>
              <a:gd name="T25" fmla="*/ 0 h 84"/>
              <a:gd name="T26" fmla="*/ 316 w 316"/>
              <a:gd name="T27" fmla="*/ 84 h 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6" h="84">
                <a:moveTo>
                  <a:pt x="0" y="6"/>
                </a:moveTo>
                <a:cubicBezTo>
                  <a:pt x="7" y="17"/>
                  <a:pt x="14" y="28"/>
                  <a:pt x="30" y="39"/>
                </a:cubicBezTo>
                <a:cubicBezTo>
                  <a:pt x="46" y="50"/>
                  <a:pt x="79" y="65"/>
                  <a:pt x="99" y="72"/>
                </a:cubicBezTo>
                <a:cubicBezTo>
                  <a:pt x="119" y="79"/>
                  <a:pt x="133" y="84"/>
                  <a:pt x="150" y="84"/>
                </a:cubicBezTo>
                <a:cubicBezTo>
                  <a:pt x="167" y="84"/>
                  <a:pt x="186" y="80"/>
                  <a:pt x="204" y="75"/>
                </a:cubicBezTo>
                <a:cubicBezTo>
                  <a:pt x="222" y="70"/>
                  <a:pt x="245" y="61"/>
                  <a:pt x="261" y="51"/>
                </a:cubicBezTo>
                <a:cubicBezTo>
                  <a:pt x="277" y="41"/>
                  <a:pt x="294" y="23"/>
                  <a:pt x="303" y="15"/>
                </a:cubicBezTo>
                <a:cubicBezTo>
                  <a:pt x="312" y="7"/>
                  <a:pt x="316" y="0"/>
                  <a:pt x="315" y="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1497" name="Freeform 9">
            <a:extLst>
              <a:ext uri="{FF2B5EF4-FFF2-40B4-BE49-F238E27FC236}">
                <a16:creationId xmlns:a16="http://schemas.microsoft.com/office/drawing/2014/main" id="{2FE09DA7-3CE4-7028-83C1-5437D91A6F5B}"/>
              </a:ext>
            </a:extLst>
          </p:cNvPr>
          <p:cNvSpPr>
            <a:spLocks/>
          </p:cNvSpPr>
          <p:nvPr/>
        </p:nvSpPr>
        <p:spPr bwMode="auto">
          <a:xfrm>
            <a:off x="5340350" y="3362325"/>
            <a:ext cx="452438" cy="77788"/>
          </a:xfrm>
          <a:custGeom>
            <a:avLst/>
            <a:gdLst>
              <a:gd name="T0" fmla="*/ 0 w 300"/>
              <a:gd name="T1" fmla="*/ 0 h 76"/>
              <a:gd name="T2" fmla="*/ 2147483646 w 300"/>
              <a:gd name="T3" fmla="*/ 2147483646 h 76"/>
              <a:gd name="T4" fmla="*/ 2147483646 w 300"/>
              <a:gd name="T5" fmla="*/ 2147483646 h 76"/>
              <a:gd name="T6" fmla="*/ 2147483646 w 300"/>
              <a:gd name="T7" fmla="*/ 2147483646 h 76"/>
              <a:gd name="T8" fmla="*/ 2147483646 w 300"/>
              <a:gd name="T9" fmla="*/ 2147483646 h 76"/>
              <a:gd name="T10" fmla="*/ 2147483646 w 300"/>
              <a:gd name="T11" fmla="*/ 2147483646 h 76"/>
              <a:gd name="T12" fmla="*/ 2147483646 w 300"/>
              <a:gd name="T13" fmla="*/ 2147483646 h 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"/>
              <a:gd name="T22" fmla="*/ 0 h 76"/>
              <a:gd name="T23" fmla="*/ 300 w 300"/>
              <a:gd name="T24" fmla="*/ 76 h 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" h="76">
                <a:moveTo>
                  <a:pt x="0" y="0"/>
                </a:moveTo>
                <a:cubicBezTo>
                  <a:pt x="15" y="14"/>
                  <a:pt x="30" y="29"/>
                  <a:pt x="45" y="39"/>
                </a:cubicBezTo>
                <a:cubicBezTo>
                  <a:pt x="60" y="49"/>
                  <a:pt x="76" y="57"/>
                  <a:pt x="93" y="63"/>
                </a:cubicBezTo>
                <a:cubicBezTo>
                  <a:pt x="110" y="69"/>
                  <a:pt x="131" y="74"/>
                  <a:pt x="147" y="75"/>
                </a:cubicBezTo>
                <a:cubicBezTo>
                  <a:pt x="163" y="76"/>
                  <a:pt x="174" y="76"/>
                  <a:pt x="192" y="72"/>
                </a:cubicBezTo>
                <a:cubicBezTo>
                  <a:pt x="210" y="68"/>
                  <a:pt x="237" y="59"/>
                  <a:pt x="255" y="48"/>
                </a:cubicBezTo>
                <a:cubicBezTo>
                  <a:pt x="273" y="37"/>
                  <a:pt x="286" y="14"/>
                  <a:pt x="300" y="6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1498" name="Freeform 10">
            <a:extLst>
              <a:ext uri="{FF2B5EF4-FFF2-40B4-BE49-F238E27FC236}">
                <a16:creationId xmlns:a16="http://schemas.microsoft.com/office/drawing/2014/main" id="{B3483645-B46E-895F-CFAC-61D81B4B1179}"/>
              </a:ext>
            </a:extLst>
          </p:cNvPr>
          <p:cNvSpPr>
            <a:spLocks/>
          </p:cNvSpPr>
          <p:nvPr/>
        </p:nvSpPr>
        <p:spPr bwMode="auto">
          <a:xfrm>
            <a:off x="8199438" y="3368676"/>
            <a:ext cx="430212" cy="73025"/>
          </a:xfrm>
          <a:custGeom>
            <a:avLst/>
            <a:gdLst>
              <a:gd name="T0" fmla="*/ 0 w 309"/>
              <a:gd name="T1" fmla="*/ 0 h 72"/>
              <a:gd name="T2" fmla="*/ 2147483646 w 309"/>
              <a:gd name="T3" fmla="*/ 2147483646 h 72"/>
              <a:gd name="T4" fmla="*/ 2147483646 w 309"/>
              <a:gd name="T5" fmla="*/ 2147483646 h 72"/>
              <a:gd name="T6" fmla="*/ 2147483646 w 309"/>
              <a:gd name="T7" fmla="*/ 2147483646 h 72"/>
              <a:gd name="T8" fmla="*/ 2147483646 w 309"/>
              <a:gd name="T9" fmla="*/ 2147483646 h 72"/>
              <a:gd name="T10" fmla="*/ 2147483646 w 309"/>
              <a:gd name="T11" fmla="*/ 2147483646 h 72"/>
              <a:gd name="T12" fmla="*/ 2147483646 w 309"/>
              <a:gd name="T13" fmla="*/ 2147483646 h 72"/>
              <a:gd name="T14" fmla="*/ 2147483646 w 309"/>
              <a:gd name="T15" fmla="*/ 2147483646 h 72"/>
              <a:gd name="T16" fmla="*/ 2147483646 w 309"/>
              <a:gd name="T17" fmla="*/ 2147483646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9"/>
              <a:gd name="T28" fmla="*/ 0 h 72"/>
              <a:gd name="T29" fmla="*/ 309 w 309"/>
              <a:gd name="T30" fmla="*/ 72 h 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9" h="72">
                <a:moveTo>
                  <a:pt x="0" y="0"/>
                </a:moveTo>
                <a:cubicBezTo>
                  <a:pt x="16" y="12"/>
                  <a:pt x="33" y="24"/>
                  <a:pt x="48" y="33"/>
                </a:cubicBezTo>
                <a:cubicBezTo>
                  <a:pt x="63" y="42"/>
                  <a:pt x="77" y="52"/>
                  <a:pt x="90" y="57"/>
                </a:cubicBezTo>
                <a:cubicBezTo>
                  <a:pt x="103" y="62"/>
                  <a:pt x="114" y="64"/>
                  <a:pt x="126" y="66"/>
                </a:cubicBezTo>
                <a:cubicBezTo>
                  <a:pt x="138" y="68"/>
                  <a:pt x="153" y="72"/>
                  <a:pt x="165" y="72"/>
                </a:cubicBezTo>
                <a:cubicBezTo>
                  <a:pt x="177" y="72"/>
                  <a:pt x="186" y="66"/>
                  <a:pt x="201" y="63"/>
                </a:cubicBezTo>
                <a:cubicBezTo>
                  <a:pt x="216" y="60"/>
                  <a:pt x="238" y="59"/>
                  <a:pt x="252" y="54"/>
                </a:cubicBezTo>
                <a:cubicBezTo>
                  <a:pt x="266" y="49"/>
                  <a:pt x="278" y="37"/>
                  <a:pt x="288" y="30"/>
                </a:cubicBezTo>
                <a:cubicBezTo>
                  <a:pt x="298" y="23"/>
                  <a:pt x="304" y="9"/>
                  <a:pt x="309" y="9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91499" name="Picture 11" descr="751205433996">
            <a:extLst>
              <a:ext uri="{FF2B5EF4-FFF2-40B4-BE49-F238E27FC236}">
                <a16:creationId xmlns:a16="http://schemas.microsoft.com/office/drawing/2014/main" id="{11429AB0-1405-F91A-39E2-B79EF648C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1282700"/>
            <a:ext cx="146208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00" name="Picture 12" descr="23212535146">
            <a:extLst>
              <a:ext uri="{FF2B5EF4-FFF2-40B4-BE49-F238E27FC236}">
                <a16:creationId xmlns:a16="http://schemas.microsoft.com/office/drawing/2014/main" id="{56D7E41C-296A-191A-DB38-6F12CCBE6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276" y="985838"/>
            <a:ext cx="110966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01" name="Picture 13" descr="394789467410">
            <a:extLst>
              <a:ext uri="{FF2B5EF4-FFF2-40B4-BE49-F238E27FC236}">
                <a16:creationId xmlns:a16="http://schemas.microsoft.com/office/drawing/2014/main" id="{DD86DE14-C2D2-D301-A08F-D1BC27480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1169988"/>
            <a:ext cx="141446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58" name="Object 16">
            <a:extLst>
              <a:ext uri="{FF2B5EF4-FFF2-40B4-BE49-F238E27FC236}">
                <a16:creationId xmlns:a16="http://schemas.microsoft.com/office/drawing/2014/main" id="{D69E8204-4D70-4782-6FAC-ED25F28218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4826" y="1255714"/>
          <a:ext cx="8893175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5" imgW="11496675" imgH="7734300" progId="AutoCAD.Drawing.16">
                  <p:embed/>
                </p:oleObj>
              </mc:Choice>
              <mc:Fallback>
                <p:oleObj name="AutoCAD Drawing" r:id="rId5" imgW="11496675" imgH="7734300" progId="AutoCAD.Drawing.16">
                  <p:embed/>
                  <p:pic>
                    <p:nvPicPr>
                      <p:cNvPr id="57358" name="Object 16">
                        <a:extLst>
                          <a:ext uri="{FF2B5EF4-FFF2-40B4-BE49-F238E27FC236}">
                            <a16:creationId xmlns:a16="http://schemas.microsoft.com/office/drawing/2014/main" id="{D69E8204-4D70-4782-6FAC-ED25F28218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06" t="14464" r="-1610" b="12915"/>
                      <a:stretch>
                        <a:fillRect/>
                      </a:stretch>
                    </p:blipFill>
                    <p:spPr bwMode="auto">
                      <a:xfrm>
                        <a:off x="1774826" y="1255714"/>
                        <a:ext cx="8893175" cy="433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05" name="Freeform 17">
            <a:extLst>
              <a:ext uri="{FF2B5EF4-FFF2-40B4-BE49-F238E27FC236}">
                <a16:creationId xmlns:a16="http://schemas.microsoft.com/office/drawing/2014/main" id="{C83E7F3C-B1B2-9396-79EE-C4A0163BF06A}"/>
              </a:ext>
            </a:extLst>
          </p:cNvPr>
          <p:cNvSpPr>
            <a:spLocks/>
          </p:cNvSpPr>
          <p:nvPr/>
        </p:nvSpPr>
        <p:spPr bwMode="auto">
          <a:xfrm rot="10800000">
            <a:off x="2441575" y="4016376"/>
            <a:ext cx="431800" cy="85725"/>
          </a:xfrm>
          <a:custGeom>
            <a:avLst/>
            <a:gdLst>
              <a:gd name="T0" fmla="*/ 0 w 316"/>
              <a:gd name="T1" fmla="*/ 2147483646 h 84"/>
              <a:gd name="T2" fmla="*/ 2147483646 w 316"/>
              <a:gd name="T3" fmla="*/ 2147483646 h 84"/>
              <a:gd name="T4" fmla="*/ 2147483646 w 316"/>
              <a:gd name="T5" fmla="*/ 2147483646 h 84"/>
              <a:gd name="T6" fmla="*/ 2147483646 w 316"/>
              <a:gd name="T7" fmla="*/ 2147483646 h 84"/>
              <a:gd name="T8" fmla="*/ 2147483646 w 316"/>
              <a:gd name="T9" fmla="*/ 2147483646 h 84"/>
              <a:gd name="T10" fmla="*/ 2147483646 w 316"/>
              <a:gd name="T11" fmla="*/ 2147483646 h 84"/>
              <a:gd name="T12" fmla="*/ 2147483646 w 316"/>
              <a:gd name="T13" fmla="*/ 2147483646 h 84"/>
              <a:gd name="T14" fmla="*/ 2147483646 w 316"/>
              <a:gd name="T15" fmla="*/ 0 h 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6"/>
              <a:gd name="T25" fmla="*/ 0 h 84"/>
              <a:gd name="T26" fmla="*/ 316 w 316"/>
              <a:gd name="T27" fmla="*/ 84 h 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6" h="84">
                <a:moveTo>
                  <a:pt x="0" y="6"/>
                </a:moveTo>
                <a:cubicBezTo>
                  <a:pt x="7" y="17"/>
                  <a:pt x="14" y="28"/>
                  <a:pt x="30" y="39"/>
                </a:cubicBezTo>
                <a:cubicBezTo>
                  <a:pt x="46" y="50"/>
                  <a:pt x="79" y="65"/>
                  <a:pt x="99" y="72"/>
                </a:cubicBezTo>
                <a:cubicBezTo>
                  <a:pt x="119" y="79"/>
                  <a:pt x="133" y="84"/>
                  <a:pt x="150" y="84"/>
                </a:cubicBezTo>
                <a:cubicBezTo>
                  <a:pt x="167" y="84"/>
                  <a:pt x="186" y="80"/>
                  <a:pt x="204" y="75"/>
                </a:cubicBezTo>
                <a:cubicBezTo>
                  <a:pt x="222" y="70"/>
                  <a:pt x="245" y="61"/>
                  <a:pt x="261" y="51"/>
                </a:cubicBezTo>
                <a:cubicBezTo>
                  <a:pt x="277" y="41"/>
                  <a:pt x="294" y="23"/>
                  <a:pt x="303" y="15"/>
                </a:cubicBezTo>
                <a:cubicBezTo>
                  <a:pt x="312" y="7"/>
                  <a:pt x="316" y="0"/>
                  <a:pt x="315" y="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1506" name="Freeform 18">
            <a:extLst>
              <a:ext uri="{FF2B5EF4-FFF2-40B4-BE49-F238E27FC236}">
                <a16:creationId xmlns:a16="http://schemas.microsoft.com/office/drawing/2014/main" id="{4DF21A3D-2985-4715-DE13-309468F4B369}"/>
              </a:ext>
            </a:extLst>
          </p:cNvPr>
          <p:cNvSpPr>
            <a:spLocks/>
          </p:cNvSpPr>
          <p:nvPr/>
        </p:nvSpPr>
        <p:spPr bwMode="auto">
          <a:xfrm rot="10800000">
            <a:off x="5375275" y="4029075"/>
            <a:ext cx="452438" cy="77788"/>
          </a:xfrm>
          <a:custGeom>
            <a:avLst/>
            <a:gdLst>
              <a:gd name="T0" fmla="*/ 0 w 300"/>
              <a:gd name="T1" fmla="*/ 0 h 76"/>
              <a:gd name="T2" fmla="*/ 2147483646 w 300"/>
              <a:gd name="T3" fmla="*/ 2147483646 h 76"/>
              <a:gd name="T4" fmla="*/ 2147483646 w 300"/>
              <a:gd name="T5" fmla="*/ 2147483646 h 76"/>
              <a:gd name="T6" fmla="*/ 2147483646 w 300"/>
              <a:gd name="T7" fmla="*/ 2147483646 h 76"/>
              <a:gd name="T8" fmla="*/ 2147483646 w 300"/>
              <a:gd name="T9" fmla="*/ 2147483646 h 76"/>
              <a:gd name="T10" fmla="*/ 2147483646 w 300"/>
              <a:gd name="T11" fmla="*/ 2147483646 h 76"/>
              <a:gd name="T12" fmla="*/ 2147483646 w 300"/>
              <a:gd name="T13" fmla="*/ 2147483646 h 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"/>
              <a:gd name="T22" fmla="*/ 0 h 76"/>
              <a:gd name="T23" fmla="*/ 300 w 300"/>
              <a:gd name="T24" fmla="*/ 76 h 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" h="76">
                <a:moveTo>
                  <a:pt x="0" y="0"/>
                </a:moveTo>
                <a:cubicBezTo>
                  <a:pt x="15" y="14"/>
                  <a:pt x="30" y="29"/>
                  <a:pt x="45" y="39"/>
                </a:cubicBezTo>
                <a:cubicBezTo>
                  <a:pt x="60" y="49"/>
                  <a:pt x="76" y="57"/>
                  <a:pt x="93" y="63"/>
                </a:cubicBezTo>
                <a:cubicBezTo>
                  <a:pt x="110" y="69"/>
                  <a:pt x="131" y="74"/>
                  <a:pt x="147" y="75"/>
                </a:cubicBezTo>
                <a:cubicBezTo>
                  <a:pt x="163" y="76"/>
                  <a:pt x="174" y="76"/>
                  <a:pt x="192" y="72"/>
                </a:cubicBezTo>
                <a:cubicBezTo>
                  <a:pt x="210" y="68"/>
                  <a:pt x="237" y="59"/>
                  <a:pt x="255" y="48"/>
                </a:cubicBezTo>
                <a:cubicBezTo>
                  <a:pt x="273" y="37"/>
                  <a:pt x="286" y="14"/>
                  <a:pt x="300" y="6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1507" name="Freeform 19">
            <a:extLst>
              <a:ext uri="{FF2B5EF4-FFF2-40B4-BE49-F238E27FC236}">
                <a16:creationId xmlns:a16="http://schemas.microsoft.com/office/drawing/2014/main" id="{9543AC25-47D8-0826-0D9E-771AC984D581}"/>
              </a:ext>
            </a:extLst>
          </p:cNvPr>
          <p:cNvSpPr>
            <a:spLocks/>
          </p:cNvSpPr>
          <p:nvPr/>
        </p:nvSpPr>
        <p:spPr bwMode="auto">
          <a:xfrm rot="10800000">
            <a:off x="8213726" y="4016376"/>
            <a:ext cx="461963" cy="73025"/>
          </a:xfrm>
          <a:custGeom>
            <a:avLst/>
            <a:gdLst>
              <a:gd name="T0" fmla="*/ 0 w 309"/>
              <a:gd name="T1" fmla="*/ 0 h 72"/>
              <a:gd name="T2" fmla="*/ 2147483646 w 309"/>
              <a:gd name="T3" fmla="*/ 2147483646 h 72"/>
              <a:gd name="T4" fmla="*/ 2147483646 w 309"/>
              <a:gd name="T5" fmla="*/ 2147483646 h 72"/>
              <a:gd name="T6" fmla="*/ 2147483646 w 309"/>
              <a:gd name="T7" fmla="*/ 2147483646 h 72"/>
              <a:gd name="T8" fmla="*/ 2147483646 w 309"/>
              <a:gd name="T9" fmla="*/ 2147483646 h 72"/>
              <a:gd name="T10" fmla="*/ 2147483646 w 309"/>
              <a:gd name="T11" fmla="*/ 2147483646 h 72"/>
              <a:gd name="T12" fmla="*/ 2147483646 w 309"/>
              <a:gd name="T13" fmla="*/ 2147483646 h 72"/>
              <a:gd name="T14" fmla="*/ 2147483646 w 309"/>
              <a:gd name="T15" fmla="*/ 2147483646 h 72"/>
              <a:gd name="T16" fmla="*/ 2147483646 w 309"/>
              <a:gd name="T17" fmla="*/ 2147483646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9"/>
              <a:gd name="T28" fmla="*/ 0 h 72"/>
              <a:gd name="T29" fmla="*/ 309 w 309"/>
              <a:gd name="T30" fmla="*/ 72 h 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9" h="72">
                <a:moveTo>
                  <a:pt x="0" y="0"/>
                </a:moveTo>
                <a:cubicBezTo>
                  <a:pt x="16" y="12"/>
                  <a:pt x="33" y="24"/>
                  <a:pt x="48" y="33"/>
                </a:cubicBezTo>
                <a:cubicBezTo>
                  <a:pt x="63" y="42"/>
                  <a:pt x="77" y="52"/>
                  <a:pt x="90" y="57"/>
                </a:cubicBezTo>
                <a:cubicBezTo>
                  <a:pt x="103" y="62"/>
                  <a:pt x="114" y="64"/>
                  <a:pt x="126" y="66"/>
                </a:cubicBezTo>
                <a:cubicBezTo>
                  <a:pt x="138" y="68"/>
                  <a:pt x="153" y="72"/>
                  <a:pt x="165" y="72"/>
                </a:cubicBezTo>
                <a:cubicBezTo>
                  <a:pt x="177" y="72"/>
                  <a:pt x="186" y="66"/>
                  <a:pt x="201" y="63"/>
                </a:cubicBezTo>
                <a:cubicBezTo>
                  <a:pt x="216" y="60"/>
                  <a:pt x="238" y="59"/>
                  <a:pt x="252" y="54"/>
                </a:cubicBezTo>
                <a:cubicBezTo>
                  <a:pt x="266" y="49"/>
                  <a:pt x="278" y="37"/>
                  <a:pt x="288" y="30"/>
                </a:cubicBezTo>
                <a:cubicBezTo>
                  <a:pt x="298" y="23"/>
                  <a:pt x="304" y="9"/>
                  <a:pt x="309" y="9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 autoUpdateAnimBg="0"/>
      <p:bldP spid="191493" grpId="0" autoUpdateAnimBg="0"/>
      <p:bldP spid="191494" grpId="0" autoUpdateAnimBg="0"/>
      <p:bldP spid="191495" grpId="0" autoUpdateAnimBg="0"/>
      <p:bldP spid="191496" grpId="0" animBg="1"/>
      <p:bldP spid="191497" grpId="0" animBg="1"/>
      <p:bldP spid="191498" grpId="0" animBg="1"/>
      <p:bldP spid="191505" grpId="0" animBg="1"/>
      <p:bldP spid="191506" grpId="0" animBg="1"/>
      <p:bldP spid="19150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Rectangle 4">
            <a:extLst>
              <a:ext uri="{FF2B5EF4-FFF2-40B4-BE49-F238E27FC236}">
                <a16:creationId xmlns:a16="http://schemas.microsoft.com/office/drawing/2014/main" id="{35C1F806-F21A-71F2-EBCF-3402DA53F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3430588"/>
            <a:ext cx="345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Ø"/>
            </a:pPr>
            <a:r>
              <a:rPr kumimoji="1" lang="en-GB" altLang="zh-CN" sz="2400" b="1">
                <a:solidFill>
                  <a:srgbClr val="9E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GB" altLang="zh-CN" sz="2400" b="1">
                <a:solidFill>
                  <a:srgbClr val="9E0000"/>
                </a:solidFill>
                <a:latin typeface="Times New Roman" panose="02020603050405020304" pitchFamily="18" charset="0"/>
              </a:rPr>
              <a:t>辅助平面法</a:t>
            </a:r>
            <a:r>
              <a:rPr kumimoji="1" lang="zh-CN" altLang="en-GB" sz="2400" b="1">
                <a:solidFill>
                  <a:srgbClr val="9E0000"/>
                </a:solidFill>
                <a:latin typeface="Times New Roman" panose="02020603050405020304" pitchFamily="18" charset="0"/>
              </a:rPr>
              <a:t>原理：</a:t>
            </a:r>
          </a:p>
        </p:txBody>
      </p:sp>
      <p:sp>
        <p:nvSpPr>
          <p:cNvPr id="192517" name="Rectangle 5">
            <a:extLst>
              <a:ext uri="{FF2B5EF4-FFF2-40B4-BE49-F238E27FC236}">
                <a16:creationId xmlns:a16="http://schemas.microsoft.com/office/drawing/2014/main" id="{DE86B3CE-4561-ADB5-8B8F-ABF9358F4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738" y="4149726"/>
            <a:ext cx="70977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SzPct val="100000"/>
              <a:buFont typeface="Times New Roman" panose="02020603050405020304" pitchFamily="18" charset="0"/>
              <a:buNone/>
            </a:pPr>
            <a:r>
              <a:rPr kumimoji="1" lang="en-GB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       假想用辅助平面截切两回转体，分别得出两回转体表面的截交线。由于截交线的交点既在辅助平面内，又在两回转体表面上，因而是相贯线上的点。</a:t>
            </a:r>
          </a:p>
        </p:txBody>
      </p:sp>
      <p:sp>
        <p:nvSpPr>
          <p:cNvPr id="192518" name="Rectangle 6">
            <a:extLst>
              <a:ext uri="{FF2B5EF4-FFF2-40B4-BE49-F238E27FC236}">
                <a16:creationId xmlns:a16="http://schemas.microsoft.com/office/drawing/2014/main" id="{C0214F96-4EBF-9F49-20DD-A41F94562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275263"/>
            <a:ext cx="542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Ø"/>
            </a:pPr>
            <a:r>
              <a:rPr kumimoji="1" lang="en-GB" altLang="zh-CN" sz="2400" b="1">
                <a:solidFill>
                  <a:srgbClr val="9E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1" lang="en-GB" altLang="zh-CN" sz="2400" b="1">
                <a:solidFill>
                  <a:srgbClr val="9E0000"/>
                </a:solidFill>
                <a:latin typeface="Times New Roman" panose="02020603050405020304" pitchFamily="18" charset="0"/>
              </a:rPr>
              <a:t>辅助平面的选择原则：</a:t>
            </a:r>
          </a:p>
        </p:txBody>
      </p:sp>
      <p:sp>
        <p:nvSpPr>
          <p:cNvPr id="192519" name="Rectangle 7">
            <a:extLst>
              <a:ext uri="{FF2B5EF4-FFF2-40B4-BE49-F238E27FC236}">
                <a16:creationId xmlns:a16="http://schemas.microsoft.com/office/drawing/2014/main" id="{3A4B3B5F-49BE-505C-8E21-9B4CB6C46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5895976"/>
            <a:ext cx="6742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kumimoji="1" lang="en-GB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     使辅助平面与两回转体表面的截交线的投影简单易画，例如</a:t>
            </a:r>
            <a:r>
              <a:rPr kumimoji="1" lang="zh-CN" altLang="en-US" sz="2000" b="1">
                <a:solidFill>
                  <a:srgbClr val="CC00CC"/>
                </a:solidFill>
                <a:latin typeface="黑体" panose="02010609060101010101" pitchFamily="49" charset="-122"/>
              </a:rPr>
              <a:t>圆*圆、圆*直线、直线*直线</a:t>
            </a:r>
            <a:r>
              <a:rPr kumimoji="1" lang="zh-CN" altLang="en-US" sz="2000" b="1">
                <a:latin typeface="黑体" panose="02010609060101010101" pitchFamily="49" charset="-122"/>
              </a:rPr>
              <a:t>。</a:t>
            </a:r>
          </a:p>
          <a:p>
            <a:pPr>
              <a:buSzPct val="100000"/>
              <a:buFont typeface="Times New Roman" panose="02020603050405020304" pitchFamily="18" charset="0"/>
              <a:buNone/>
            </a:pPr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SzPct val="100000"/>
              <a:buFont typeface="Times New Roman" panose="02020603050405020304" pitchFamily="18" charset="0"/>
              <a:buNone/>
            </a:pPr>
            <a:endParaRPr kumimoji="1" lang="en-GB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8374" name="Rectangle 8" descr="信纸">
            <a:extLst>
              <a:ext uri="{FF2B5EF4-FFF2-40B4-BE49-F238E27FC236}">
                <a16:creationId xmlns:a16="http://schemas.microsoft.com/office/drawing/2014/main" id="{1C965A75-3DE1-5889-74C0-0DF291741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8536"/>
            <a:ext cx="46815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3.3.2 </a:t>
            </a:r>
            <a:r>
              <a:rPr lang="zh-CN" altLang="en-GB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辅助平面法求相贯线</a:t>
            </a:r>
          </a:p>
        </p:txBody>
      </p:sp>
      <p:pic>
        <p:nvPicPr>
          <p:cNvPr id="58375" name="Picture 9">
            <a:extLst>
              <a:ext uri="{FF2B5EF4-FFF2-40B4-BE49-F238E27FC236}">
                <a16:creationId xmlns:a16="http://schemas.microsoft.com/office/drawing/2014/main" id="{230A792C-17C7-0F60-4FB3-BD6A09947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981075"/>
            <a:ext cx="2185987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22" name="Picture 10">
            <a:extLst>
              <a:ext uri="{FF2B5EF4-FFF2-40B4-BE49-F238E27FC236}">
                <a16:creationId xmlns:a16="http://schemas.microsoft.com/office/drawing/2014/main" id="{D598790C-A2F3-C8B2-6445-4AE7CFF88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"/>
          <a:stretch>
            <a:fillRect/>
          </a:stretch>
        </p:blipFill>
        <p:spPr bwMode="auto">
          <a:xfrm>
            <a:off x="6311900" y="692150"/>
            <a:ext cx="345598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utoUpdateAnimBg="0"/>
      <p:bldP spid="192517" grpId="0" autoUpdateAnimBg="0"/>
      <p:bldP spid="192518" grpId="0" autoUpdateAnimBg="0"/>
      <p:bldP spid="192519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4">
            <a:extLst>
              <a:ext uri="{FF2B5EF4-FFF2-40B4-BE49-F238E27FC236}">
                <a16:creationId xmlns:a16="http://schemas.microsoft.com/office/drawing/2014/main" id="{81F533CE-737B-9D34-8F8D-8E16739140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376" y="746125"/>
          <a:ext cx="6119813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4" imgW="9048750" imgH="4914900" progId="AutoCAD.Drawing.16">
                  <p:embed/>
                </p:oleObj>
              </mc:Choice>
              <mc:Fallback>
                <p:oleObj name="AutoCAD Drawing" r:id="rId4" imgW="9048750" imgH="4914900" progId="AutoCAD.Drawing.16">
                  <p:embed/>
                  <p:pic>
                    <p:nvPicPr>
                      <p:cNvPr id="59394" name="Object 4">
                        <a:extLst>
                          <a:ext uri="{FF2B5EF4-FFF2-40B4-BE49-F238E27FC236}">
                            <a16:creationId xmlns:a16="http://schemas.microsoft.com/office/drawing/2014/main" id="{81F533CE-737B-9D34-8F8D-8E16739140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930" r="16438"/>
                      <a:stretch>
                        <a:fillRect/>
                      </a:stretch>
                    </p:blipFill>
                    <p:spPr bwMode="auto">
                      <a:xfrm>
                        <a:off x="3000376" y="746125"/>
                        <a:ext cx="6119813" cy="491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1" name="Freeform 5">
            <a:extLst>
              <a:ext uri="{FF2B5EF4-FFF2-40B4-BE49-F238E27FC236}">
                <a16:creationId xmlns:a16="http://schemas.microsoft.com/office/drawing/2014/main" id="{73B25066-8321-BB37-9353-C20825F2D751}"/>
              </a:ext>
            </a:extLst>
          </p:cNvPr>
          <p:cNvSpPr>
            <a:spLocks/>
          </p:cNvSpPr>
          <p:nvPr/>
        </p:nvSpPr>
        <p:spPr bwMode="auto">
          <a:xfrm>
            <a:off x="3878263" y="3902075"/>
            <a:ext cx="1185862" cy="1187450"/>
          </a:xfrm>
          <a:custGeom>
            <a:avLst/>
            <a:gdLst>
              <a:gd name="T0" fmla="*/ 2147483646 w 4484"/>
              <a:gd name="T1" fmla="*/ 2147483646 h 4489"/>
              <a:gd name="T2" fmla="*/ 2147483646 w 4484"/>
              <a:gd name="T3" fmla="*/ 2147483646 h 4489"/>
              <a:gd name="T4" fmla="*/ 2147483646 w 4484"/>
              <a:gd name="T5" fmla="*/ 2147483646 h 4489"/>
              <a:gd name="T6" fmla="*/ 2147483646 w 4484"/>
              <a:gd name="T7" fmla="*/ 2147483646 h 4489"/>
              <a:gd name="T8" fmla="*/ 2147483646 w 4484"/>
              <a:gd name="T9" fmla="*/ 2147483646 h 4489"/>
              <a:gd name="T10" fmla="*/ 2147483646 w 4484"/>
              <a:gd name="T11" fmla="*/ 1425213254 h 4489"/>
              <a:gd name="T12" fmla="*/ 2147483646 w 4484"/>
              <a:gd name="T13" fmla="*/ 0 h 4489"/>
              <a:gd name="T14" fmla="*/ 2147483646 w 4484"/>
              <a:gd name="T15" fmla="*/ 1425213254 h 4489"/>
              <a:gd name="T16" fmla="*/ 2147483646 w 4484"/>
              <a:gd name="T17" fmla="*/ 2147483646 h 4489"/>
              <a:gd name="T18" fmla="*/ 2147483646 w 4484"/>
              <a:gd name="T19" fmla="*/ 2147483646 h 4489"/>
              <a:gd name="T20" fmla="*/ 2147483646 w 4484"/>
              <a:gd name="T21" fmla="*/ 2147483646 h 4489"/>
              <a:gd name="T22" fmla="*/ 1424295635 w 4484"/>
              <a:gd name="T23" fmla="*/ 2147483646 h 4489"/>
              <a:gd name="T24" fmla="*/ 0 w 4484"/>
              <a:gd name="T25" fmla="*/ 2147483646 h 4489"/>
              <a:gd name="T26" fmla="*/ 1424295635 w 4484"/>
              <a:gd name="T27" fmla="*/ 2147483646 h 4489"/>
              <a:gd name="T28" fmla="*/ 2147483646 w 4484"/>
              <a:gd name="T29" fmla="*/ 2147483646 h 4489"/>
              <a:gd name="T30" fmla="*/ 2147483646 w 4484"/>
              <a:gd name="T31" fmla="*/ 2147483646 h 4489"/>
              <a:gd name="T32" fmla="*/ 2147483646 w 4484"/>
              <a:gd name="T33" fmla="*/ 2147483646 h 4489"/>
              <a:gd name="T34" fmla="*/ 2147483646 w 4484"/>
              <a:gd name="T35" fmla="*/ 2147483646 h 4489"/>
              <a:gd name="T36" fmla="*/ 2147483646 w 4484"/>
              <a:gd name="T37" fmla="*/ 2147483646 h 4489"/>
              <a:gd name="T38" fmla="*/ 2147483646 w 4484"/>
              <a:gd name="T39" fmla="*/ 2147483646 h 4489"/>
              <a:gd name="T40" fmla="*/ 2147483646 w 4484"/>
              <a:gd name="T41" fmla="*/ 2147483646 h 4489"/>
              <a:gd name="T42" fmla="*/ 2147483646 w 4484"/>
              <a:gd name="T43" fmla="*/ 2147483646 h 4489"/>
              <a:gd name="T44" fmla="*/ 2147483646 w 4484"/>
              <a:gd name="T45" fmla="*/ 2147483646 h 4489"/>
              <a:gd name="T46" fmla="*/ 2147483646 w 4484"/>
              <a:gd name="T47" fmla="*/ 2147483646 h 4489"/>
              <a:gd name="T48" fmla="*/ 2147483646 w 4484"/>
              <a:gd name="T49" fmla="*/ 2147483646 h 448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484"/>
              <a:gd name="T76" fmla="*/ 0 h 4489"/>
              <a:gd name="T77" fmla="*/ 4484 w 4484"/>
              <a:gd name="T78" fmla="*/ 4489 h 448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484" h="4489">
                <a:moveTo>
                  <a:pt x="4484" y="2244"/>
                </a:moveTo>
                <a:lnTo>
                  <a:pt x="4408" y="1664"/>
                </a:lnTo>
                <a:lnTo>
                  <a:pt x="4184" y="1123"/>
                </a:lnTo>
                <a:lnTo>
                  <a:pt x="3828" y="658"/>
                </a:lnTo>
                <a:lnTo>
                  <a:pt x="3363" y="301"/>
                </a:lnTo>
                <a:lnTo>
                  <a:pt x="2822" y="77"/>
                </a:lnTo>
                <a:lnTo>
                  <a:pt x="2242" y="0"/>
                </a:lnTo>
                <a:lnTo>
                  <a:pt x="1662" y="77"/>
                </a:lnTo>
                <a:lnTo>
                  <a:pt x="1122" y="301"/>
                </a:lnTo>
                <a:lnTo>
                  <a:pt x="657" y="658"/>
                </a:lnTo>
                <a:lnTo>
                  <a:pt x="301" y="1123"/>
                </a:lnTo>
                <a:lnTo>
                  <a:pt x="77" y="1664"/>
                </a:lnTo>
                <a:lnTo>
                  <a:pt x="0" y="2244"/>
                </a:lnTo>
                <a:lnTo>
                  <a:pt x="77" y="2825"/>
                </a:lnTo>
                <a:lnTo>
                  <a:pt x="301" y="3366"/>
                </a:lnTo>
                <a:lnTo>
                  <a:pt x="657" y="3831"/>
                </a:lnTo>
                <a:lnTo>
                  <a:pt x="1122" y="4188"/>
                </a:lnTo>
                <a:lnTo>
                  <a:pt x="1662" y="4412"/>
                </a:lnTo>
                <a:lnTo>
                  <a:pt x="2242" y="4489"/>
                </a:lnTo>
                <a:lnTo>
                  <a:pt x="2822" y="4412"/>
                </a:lnTo>
                <a:lnTo>
                  <a:pt x="3363" y="4188"/>
                </a:lnTo>
                <a:lnTo>
                  <a:pt x="3828" y="3831"/>
                </a:lnTo>
                <a:lnTo>
                  <a:pt x="4184" y="3366"/>
                </a:lnTo>
                <a:lnTo>
                  <a:pt x="4408" y="2825"/>
                </a:lnTo>
                <a:lnTo>
                  <a:pt x="4484" y="2244"/>
                </a:lnTo>
              </a:path>
            </a:pathLst>
          </a:custGeom>
          <a:noFill/>
          <a:ln w="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3542" name="Line 6">
            <a:extLst>
              <a:ext uri="{FF2B5EF4-FFF2-40B4-BE49-F238E27FC236}">
                <a16:creationId xmlns:a16="http://schemas.microsoft.com/office/drawing/2014/main" id="{8940BC54-57CA-9847-7803-5D9648324C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1464" y="1897064"/>
            <a:ext cx="1587" cy="2598737"/>
          </a:xfrm>
          <a:prstGeom prst="line">
            <a:avLst/>
          </a:prstGeom>
          <a:noFill/>
          <a:ln w="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3543" name="Line 7">
            <a:extLst>
              <a:ext uri="{FF2B5EF4-FFF2-40B4-BE49-F238E27FC236}">
                <a16:creationId xmlns:a16="http://schemas.microsoft.com/office/drawing/2014/main" id="{B50B12D6-32D9-0EEB-D67C-C0F59FACE4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5064" y="2779714"/>
            <a:ext cx="1587" cy="1716087"/>
          </a:xfrm>
          <a:prstGeom prst="line">
            <a:avLst/>
          </a:prstGeom>
          <a:noFill/>
          <a:ln w="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3544" name="Text Box 8">
            <a:extLst>
              <a:ext uri="{FF2B5EF4-FFF2-40B4-BE49-F238E27FC236}">
                <a16:creationId xmlns:a16="http://schemas.microsoft.com/office/drawing/2014/main" id="{AEC6A654-6F9D-70BA-014B-8CC825FA8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9" y="3605213"/>
            <a:ext cx="3354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空间分析：前后对称。</a:t>
            </a:r>
          </a:p>
        </p:txBody>
      </p:sp>
      <p:sp>
        <p:nvSpPr>
          <p:cNvPr id="193545" name="Text Box 9">
            <a:extLst>
              <a:ext uri="{FF2B5EF4-FFF2-40B4-BE49-F238E27FC236}">
                <a16:creationId xmlns:a16="http://schemas.microsoft.com/office/drawing/2014/main" id="{88776EDE-FF79-9655-9AED-EA98D907B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426" y="4037013"/>
            <a:ext cx="120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作图：</a:t>
            </a:r>
          </a:p>
        </p:txBody>
      </p:sp>
      <p:sp>
        <p:nvSpPr>
          <p:cNvPr id="193546" name="Text Box 10">
            <a:extLst>
              <a:ext uri="{FF2B5EF4-FFF2-40B4-BE49-F238E27FC236}">
                <a16:creationId xmlns:a16="http://schemas.microsoft.com/office/drawing/2014/main" id="{59986E90-CF22-DCF0-03FC-9C1748773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4397375"/>
            <a:ext cx="34323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、作出特殊点；</a:t>
            </a:r>
          </a:p>
          <a:p>
            <a:pPr eaLnBrk="1" hangingPunct="1"/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、作出一般点；</a:t>
            </a:r>
          </a:p>
          <a:p>
            <a:pPr eaLnBrk="1" hangingPunct="1"/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、按顺序光滑连接；</a:t>
            </a:r>
          </a:p>
          <a:p>
            <a:pPr eaLnBrk="1" hangingPunct="1"/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、判别可见性，加深。</a:t>
            </a:r>
          </a:p>
        </p:txBody>
      </p:sp>
      <p:sp>
        <p:nvSpPr>
          <p:cNvPr id="193547" name="Line 11">
            <a:extLst>
              <a:ext uri="{FF2B5EF4-FFF2-40B4-BE49-F238E27FC236}">
                <a16:creationId xmlns:a16="http://schemas.microsoft.com/office/drawing/2014/main" id="{356F7F16-6A9D-C071-6197-A1DF8D1843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7650" y="2338388"/>
            <a:ext cx="0" cy="2590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498B31D0-D4B3-CFB0-CE7F-0139DD14813B}"/>
              </a:ext>
            </a:extLst>
          </p:cNvPr>
          <p:cNvGrpSpPr>
            <a:grpSpLocks/>
          </p:cNvGrpSpPr>
          <p:nvPr/>
        </p:nvGrpSpPr>
        <p:grpSpPr bwMode="auto">
          <a:xfrm>
            <a:off x="3478213" y="2733675"/>
            <a:ext cx="241300" cy="179388"/>
            <a:chOff x="1231" y="1248"/>
            <a:chExt cx="152" cy="113"/>
          </a:xfrm>
        </p:grpSpPr>
        <p:grpSp>
          <p:nvGrpSpPr>
            <p:cNvPr id="59554" name="Group 13">
              <a:extLst>
                <a:ext uri="{FF2B5EF4-FFF2-40B4-BE49-F238E27FC236}">
                  <a16:creationId xmlns:a16="http://schemas.microsoft.com/office/drawing/2014/main" id="{E99A897D-23BF-45F7-8399-D480A5DFD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1" y="1300"/>
              <a:ext cx="70" cy="61"/>
              <a:chOff x="1231" y="1912"/>
              <a:chExt cx="70" cy="61"/>
            </a:xfrm>
          </p:grpSpPr>
          <p:sp>
            <p:nvSpPr>
              <p:cNvPr id="59556" name="Freeform 14">
                <a:extLst>
                  <a:ext uri="{FF2B5EF4-FFF2-40B4-BE49-F238E27FC236}">
                    <a16:creationId xmlns:a16="http://schemas.microsoft.com/office/drawing/2014/main" id="{FD695CA0-9843-CE58-A074-29E371E42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1912"/>
                <a:ext cx="40" cy="61"/>
              </a:xfrm>
              <a:custGeom>
                <a:avLst/>
                <a:gdLst>
                  <a:gd name="T0" fmla="*/ 0 w 242"/>
                  <a:gd name="T1" fmla="*/ 0 h 364"/>
                  <a:gd name="T2" fmla="*/ 0 w 242"/>
                  <a:gd name="T3" fmla="*/ 0 h 364"/>
                  <a:gd name="T4" fmla="*/ 1 w 242"/>
                  <a:gd name="T5" fmla="*/ 0 h 364"/>
                  <a:gd name="T6" fmla="*/ 1 w 242"/>
                  <a:gd name="T7" fmla="*/ 0 h 364"/>
                  <a:gd name="T8" fmla="*/ 1 w 242"/>
                  <a:gd name="T9" fmla="*/ 1 h 364"/>
                  <a:gd name="T10" fmla="*/ 1 w 242"/>
                  <a:gd name="T11" fmla="*/ 1 h 364"/>
                  <a:gd name="T12" fmla="*/ 0 w 242"/>
                  <a:gd name="T13" fmla="*/ 1 h 364"/>
                  <a:gd name="T14" fmla="*/ 0 w 242"/>
                  <a:gd name="T15" fmla="*/ 1 h 364"/>
                  <a:gd name="T16" fmla="*/ 0 w 242"/>
                  <a:gd name="T17" fmla="*/ 2 h 364"/>
                  <a:gd name="T18" fmla="*/ 1 w 242"/>
                  <a:gd name="T19" fmla="*/ 2 h 3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2"/>
                  <a:gd name="T31" fmla="*/ 0 h 364"/>
                  <a:gd name="T32" fmla="*/ 242 w 242"/>
                  <a:gd name="T33" fmla="*/ 364 h 3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2" h="364">
                    <a:moveTo>
                      <a:pt x="0" y="61"/>
                    </a:moveTo>
                    <a:lnTo>
                      <a:pt x="61" y="0"/>
                    </a:lnTo>
                    <a:lnTo>
                      <a:pt x="181" y="0"/>
                    </a:lnTo>
                    <a:lnTo>
                      <a:pt x="242" y="61"/>
                    </a:lnTo>
                    <a:lnTo>
                      <a:pt x="242" y="121"/>
                    </a:lnTo>
                    <a:lnTo>
                      <a:pt x="181" y="181"/>
                    </a:lnTo>
                    <a:lnTo>
                      <a:pt x="61" y="181"/>
                    </a:lnTo>
                    <a:lnTo>
                      <a:pt x="0" y="242"/>
                    </a:lnTo>
                    <a:lnTo>
                      <a:pt x="0" y="364"/>
                    </a:lnTo>
                    <a:lnTo>
                      <a:pt x="242" y="364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57" name="Line 15">
                <a:extLst>
                  <a:ext uri="{FF2B5EF4-FFF2-40B4-BE49-F238E27FC236}">
                    <a16:creationId xmlns:a16="http://schemas.microsoft.com/office/drawing/2014/main" id="{3E95EE2D-97DB-8DDE-89C0-208414886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1" y="1912"/>
                <a:ext cx="10" cy="20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9555" name="Oval 16">
              <a:extLst>
                <a:ext uri="{FF2B5EF4-FFF2-40B4-BE49-F238E27FC236}">
                  <a16:creationId xmlns:a16="http://schemas.microsoft.com/office/drawing/2014/main" id="{0FA1D467-24F9-D2AD-089C-D35607842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" y="1248"/>
              <a:ext cx="48" cy="48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17">
            <a:extLst>
              <a:ext uri="{FF2B5EF4-FFF2-40B4-BE49-F238E27FC236}">
                <a16:creationId xmlns:a16="http://schemas.microsoft.com/office/drawing/2014/main" id="{AE5FCBF0-FE92-8172-ECC9-A700BDE5079B}"/>
              </a:ext>
            </a:extLst>
          </p:cNvPr>
          <p:cNvGrpSpPr>
            <a:grpSpLocks/>
          </p:cNvGrpSpPr>
          <p:nvPr/>
        </p:nvGrpSpPr>
        <p:grpSpPr bwMode="auto">
          <a:xfrm>
            <a:off x="3941764" y="1666875"/>
            <a:ext cx="173037" cy="261938"/>
            <a:chOff x="1523" y="576"/>
            <a:chExt cx="109" cy="165"/>
          </a:xfrm>
        </p:grpSpPr>
        <p:grpSp>
          <p:nvGrpSpPr>
            <p:cNvPr id="59549" name="Group 18">
              <a:extLst>
                <a:ext uri="{FF2B5EF4-FFF2-40B4-BE49-F238E27FC236}">
                  <a16:creationId xmlns:a16="http://schemas.microsoft.com/office/drawing/2014/main" id="{B19636CD-FEA2-DA32-EEF2-D389959CE8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3" y="576"/>
              <a:ext cx="50" cy="62"/>
              <a:chOff x="1523" y="1237"/>
              <a:chExt cx="50" cy="62"/>
            </a:xfrm>
          </p:grpSpPr>
          <p:sp>
            <p:nvSpPr>
              <p:cNvPr id="59551" name="Freeform 19">
                <a:extLst>
                  <a:ext uri="{FF2B5EF4-FFF2-40B4-BE49-F238E27FC236}">
                    <a16:creationId xmlns:a16="http://schemas.microsoft.com/office/drawing/2014/main" id="{5AD7ED30-98EF-8971-5000-F73460423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" y="1237"/>
                <a:ext cx="10" cy="61"/>
              </a:xfrm>
              <a:custGeom>
                <a:avLst/>
                <a:gdLst>
                  <a:gd name="T0" fmla="*/ 0 w 60"/>
                  <a:gd name="T1" fmla="*/ 0 h 364"/>
                  <a:gd name="T2" fmla="*/ 0 w 60"/>
                  <a:gd name="T3" fmla="*/ 0 h 364"/>
                  <a:gd name="T4" fmla="*/ 0 w 60"/>
                  <a:gd name="T5" fmla="*/ 2 h 364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364"/>
                  <a:gd name="T11" fmla="*/ 60 w 60"/>
                  <a:gd name="T12" fmla="*/ 364 h 3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364">
                    <a:moveTo>
                      <a:pt x="0" y="61"/>
                    </a:moveTo>
                    <a:lnTo>
                      <a:pt x="60" y="0"/>
                    </a:lnTo>
                    <a:lnTo>
                      <a:pt x="60" y="364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52" name="Line 20">
                <a:extLst>
                  <a:ext uri="{FF2B5EF4-FFF2-40B4-BE49-F238E27FC236}">
                    <a16:creationId xmlns:a16="http://schemas.microsoft.com/office/drawing/2014/main" id="{A995A464-DD18-3F90-EAE7-78EC4AABE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3" y="1298"/>
                <a:ext cx="20" cy="1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53" name="Line 21">
                <a:extLst>
                  <a:ext uri="{FF2B5EF4-FFF2-40B4-BE49-F238E27FC236}">
                    <a16:creationId xmlns:a16="http://schemas.microsoft.com/office/drawing/2014/main" id="{4760A40E-3B82-03DC-A78F-5F1FDAFC0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3" y="1237"/>
                <a:ext cx="10" cy="21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9550" name="Oval 22">
              <a:extLst>
                <a:ext uri="{FF2B5EF4-FFF2-40B4-BE49-F238E27FC236}">
                  <a16:creationId xmlns:a16="http://schemas.microsoft.com/office/drawing/2014/main" id="{020428B7-8018-3F43-C074-22750A061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693"/>
              <a:ext cx="48" cy="48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6" name="Group 23">
            <a:extLst>
              <a:ext uri="{FF2B5EF4-FFF2-40B4-BE49-F238E27FC236}">
                <a16:creationId xmlns:a16="http://schemas.microsoft.com/office/drawing/2014/main" id="{E06BA6BB-EB33-79D4-0F53-7516BEEFA3C1}"/>
              </a:ext>
            </a:extLst>
          </p:cNvPr>
          <p:cNvGrpSpPr>
            <a:grpSpLocks/>
          </p:cNvGrpSpPr>
          <p:nvPr/>
        </p:nvGrpSpPr>
        <p:grpSpPr bwMode="auto">
          <a:xfrm>
            <a:off x="7315201" y="2733675"/>
            <a:ext cx="214313" cy="228600"/>
            <a:chOff x="3648" y="1248"/>
            <a:chExt cx="135" cy="144"/>
          </a:xfrm>
        </p:grpSpPr>
        <p:grpSp>
          <p:nvGrpSpPr>
            <p:cNvPr id="59544" name="Group 24">
              <a:extLst>
                <a:ext uri="{FF2B5EF4-FFF2-40B4-BE49-F238E27FC236}">
                  <a16:creationId xmlns:a16="http://schemas.microsoft.com/office/drawing/2014/main" id="{50B8144C-F0A2-9FA7-D005-610FC1525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1331"/>
              <a:ext cx="100" cy="61"/>
              <a:chOff x="3666" y="1926"/>
              <a:chExt cx="100" cy="61"/>
            </a:xfrm>
          </p:grpSpPr>
          <p:sp>
            <p:nvSpPr>
              <p:cNvPr id="59546" name="Freeform 25">
                <a:extLst>
                  <a:ext uri="{FF2B5EF4-FFF2-40B4-BE49-F238E27FC236}">
                    <a16:creationId xmlns:a16="http://schemas.microsoft.com/office/drawing/2014/main" id="{15138FAD-C27D-BA54-0220-6FE6B034D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6" y="1926"/>
                <a:ext cx="40" cy="61"/>
              </a:xfrm>
              <a:custGeom>
                <a:avLst/>
                <a:gdLst>
                  <a:gd name="T0" fmla="*/ 0 w 241"/>
                  <a:gd name="T1" fmla="*/ 0 h 362"/>
                  <a:gd name="T2" fmla="*/ 0 w 241"/>
                  <a:gd name="T3" fmla="*/ 0 h 362"/>
                  <a:gd name="T4" fmla="*/ 1 w 241"/>
                  <a:gd name="T5" fmla="*/ 0 h 362"/>
                  <a:gd name="T6" fmla="*/ 1 w 241"/>
                  <a:gd name="T7" fmla="*/ 0 h 362"/>
                  <a:gd name="T8" fmla="*/ 1 w 241"/>
                  <a:gd name="T9" fmla="*/ 1 h 362"/>
                  <a:gd name="T10" fmla="*/ 1 w 241"/>
                  <a:gd name="T11" fmla="*/ 1 h 362"/>
                  <a:gd name="T12" fmla="*/ 0 w 241"/>
                  <a:gd name="T13" fmla="*/ 1 h 362"/>
                  <a:gd name="T14" fmla="*/ 0 w 241"/>
                  <a:gd name="T15" fmla="*/ 1 h 362"/>
                  <a:gd name="T16" fmla="*/ 0 w 241"/>
                  <a:gd name="T17" fmla="*/ 2 h 362"/>
                  <a:gd name="T18" fmla="*/ 1 w 241"/>
                  <a:gd name="T19" fmla="*/ 2 h 3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1"/>
                  <a:gd name="T31" fmla="*/ 0 h 362"/>
                  <a:gd name="T32" fmla="*/ 241 w 241"/>
                  <a:gd name="T33" fmla="*/ 362 h 36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1" h="362">
                    <a:moveTo>
                      <a:pt x="0" y="60"/>
                    </a:moveTo>
                    <a:lnTo>
                      <a:pt x="60" y="0"/>
                    </a:lnTo>
                    <a:lnTo>
                      <a:pt x="181" y="0"/>
                    </a:lnTo>
                    <a:lnTo>
                      <a:pt x="241" y="60"/>
                    </a:lnTo>
                    <a:lnTo>
                      <a:pt x="241" y="121"/>
                    </a:lnTo>
                    <a:lnTo>
                      <a:pt x="181" y="181"/>
                    </a:lnTo>
                    <a:lnTo>
                      <a:pt x="60" y="181"/>
                    </a:lnTo>
                    <a:lnTo>
                      <a:pt x="0" y="241"/>
                    </a:lnTo>
                    <a:lnTo>
                      <a:pt x="0" y="362"/>
                    </a:lnTo>
                    <a:lnTo>
                      <a:pt x="241" y="362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47" name="Line 26">
                <a:extLst>
                  <a:ext uri="{FF2B5EF4-FFF2-40B4-BE49-F238E27FC236}">
                    <a16:creationId xmlns:a16="http://schemas.microsoft.com/office/drawing/2014/main" id="{25D03248-B29A-7EC5-8D30-24E212338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6" y="1926"/>
                <a:ext cx="10" cy="20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48" name="Line 27">
                <a:extLst>
                  <a:ext uri="{FF2B5EF4-FFF2-40B4-BE49-F238E27FC236}">
                    <a16:creationId xmlns:a16="http://schemas.microsoft.com/office/drawing/2014/main" id="{098556CF-0EE0-0D99-7807-68EA61E53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6" y="1926"/>
                <a:ext cx="10" cy="20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9545" name="Oval 28">
              <a:extLst>
                <a:ext uri="{FF2B5EF4-FFF2-40B4-BE49-F238E27FC236}">
                  <a16:creationId xmlns:a16="http://schemas.microsoft.com/office/drawing/2014/main" id="{D4DE780C-6883-9F2C-F6E7-7591F4070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" y="1248"/>
              <a:ext cx="48" cy="48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8" name="Group 29">
            <a:extLst>
              <a:ext uri="{FF2B5EF4-FFF2-40B4-BE49-F238E27FC236}">
                <a16:creationId xmlns:a16="http://schemas.microsoft.com/office/drawing/2014/main" id="{F03CCF01-086F-9BCA-74C6-2A831A616C6C}"/>
              </a:ext>
            </a:extLst>
          </p:cNvPr>
          <p:cNvGrpSpPr>
            <a:grpSpLocks/>
          </p:cNvGrpSpPr>
          <p:nvPr/>
        </p:nvGrpSpPr>
        <p:grpSpPr bwMode="auto">
          <a:xfrm>
            <a:off x="7896225" y="2105025"/>
            <a:ext cx="203200" cy="247650"/>
            <a:chOff x="4014" y="852"/>
            <a:chExt cx="128" cy="156"/>
          </a:xfrm>
        </p:grpSpPr>
        <p:grpSp>
          <p:nvGrpSpPr>
            <p:cNvPr id="59538" name="Group 30">
              <a:extLst>
                <a:ext uri="{FF2B5EF4-FFF2-40B4-BE49-F238E27FC236}">
                  <a16:creationId xmlns:a16="http://schemas.microsoft.com/office/drawing/2014/main" id="{A9D36BE0-1394-25FB-8513-FFD392AF2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1" y="852"/>
              <a:ext cx="101" cy="60"/>
              <a:chOff x="4041" y="1655"/>
              <a:chExt cx="101" cy="60"/>
            </a:xfrm>
          </p:grpSpPr>
          <p:sp>
            <p:nvSpPr>
              <p:cNvPr id="59540" name="Freeform 31">
                <a:extLst>
                  <a:ext uri="{FF2B5EF4-FFF2-40B4-BE49-F238E27FC236}">
                    <a16:creationId xmlns:a16="http://schemas.microsoft.com/office/drawing/2014/main" id="{CA68127F-C427-7479-5F6F-CC5E91B65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1655"/>
                <a:ext cx="40" cy="30"/>
              </a:xfrm>
              <a:custGeom>
                <a:avLst/>
                <a:gdLst>
                  <a:gd name="T0" fmla="*/ 0 w 241"/>
                  <a:gd name="T1" fmla="*/ 0 h 181"/>
                  <a:gd name="T2" fmla="*/ 0 w 241"/>
                  <a:gd name="T3" fmla="*/ 0 h 181"/>
                  <a:gd name="T4" fmla="*/ 1 w 241"/>
                  <a:gd name="T5" fmla="*/ 0 h 181"/>
                  <a:gd name="T6" fmla="*/ 1 w 241"/>
                  <a:gd name="T7" fmla="*/ 0 h 181"/>
                  <a:gd name="T8" fmla="*/ 1 w 241"/>
                  <a:gd name="T9" fmla="*/ 0 h 181"/>
                  <a:gd name="T10" fmla="*/ 1 w 241"/>
                  <a:gd name="T11" fmla="*/ 1 h 181"/>
                  <a:gd name="T12" fmla="*/ 0 w 241"/>
                  <a:gd name="T13" fmla="*/ 1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1"/>
                  <a:gd name="T22" fmla="*/ 0 h 181"/>
                  <a:gd name="T23" fmla="*/ 241 w 241"/>
                  <a:gd name="T24" fmla="*/ 181 h 1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1" h="181">
                    <a:moveTo>
                      <a:pt x="0" y="60"/>
                    </a:moveTo>
                    <a:lnTo>
                      <a:pt x="60" y="0"/>
                    </a:lnTo>
                    <a:lnTo>
                      <a:pt x="181" y="0"/>
                    </a:lnTo>
                    <a:lnTo>
                      <a:pt x="241" y="60"/>
                    </a:lnTo>
                    <a:lnTo>
                      <a:pt x="241" y="120"/>
                    </a:lnTo>
                    <a:lnTo>
                      <a:pt x="181" y="181"/>
                    </a:lnTo>
                    <a:lnTo>
                      <a:pt x="121" y="181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41" name="Freeform 32">
                <a:extLst>
                  <a:ext uri="{FF2B5EF4-FFF2-40B4-BE49-F238E27FC236}">
                    <a16:creationId xmlns:a16="http://schemas.microsoft.com/office/drawing/2014/main" id="{CF748E21-1A53-B35A-8E8C-85C71BE87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1685"/>
                <a:ext cx="40" cy="30"/>
              </a:xfrm>
              <a:custGeom>
                <a:avLst/>
                <a:gdLst>
                  <a:gd name="T0" fmla="*/ 1 w 241"/>
                  <a:gd name="T1" fmla="*/ 0 h 181"/>
                  <a:gd name="T2" fmla="*/ 1 w 241"/>
                  <a:gd name="T3" fmla="*/ 0 h 181"/>
                  <a:gd name="T4" fmla="*/ 1 w 241"/>
                  <a:gd name="T5" fmla="*/ 0 h 181"/>
                  <a:gd name="T6" fmla="*/ 1 w 241"/>
                  <a:gd name="T7" fmla="*/ 1 h 181"/>
                  <a:gd name="T8" fmla="*/ 0 w 241"/>
                  <a:gd name="T9" fmla="*/ 1 h 181"/>
                  <a:gd name="T10" fmla="*/ 0 w 241"/>
                  <a:gd name="T11" fmla="*/ 0 h 1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1"/>
                  <a:gd name="T19" fmla="*/ 0 h 181"/>
                  <a:gd name="T20" fmla="*/ 241 w 241"/>
                  <a:gd name="T21" fmla="*/ 181 h 1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1" h="181">
                    <a:moveTo>
                      <a:pt x="181" y="0"/>
                    </a:moveTo>
                    <a:lnTo>
                      <a:pt x="241" y="60"/>
                    </a:lnTo>
                    <a:lnTo>
                      <a:pt x="241" y="120"/>
                    </a:lnTo>
                    <a:lnTo>
                      <a:pt x="181" y="181"/>
                    </a:lnTo>
                    <a:lnTo>
                      <a:pt x="60" y="181"/>
                    </a:lnTo>
                    <a:lnTo>
                      <a:pt x="0" y="12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42" name="Line 33">
                <a:extLst>
                  <a:ext uri="{FF2B5EF4-FFF2-40B4-BE49-F238E27FC236}">
                    <a16:creationId xmlns:a16="http://schemas.microsoft.com/office/drawing/2014/main" id="{E5AA8AAA-E68F-3535-7106-0952C63EF7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02" y="1655"/>
                <a:ext cx="10" cy="20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43" name="Line 34">
                <a:extLst>
                  <a:ext uri="{FF2B5EF4-FFF2-40B4-BE49-F238E27FC236}">
                    <a16:creationId xmlns:a16="http://schemas.microsoft.com/office/drawing/2014/main" id="{BAC78FDE-0A2F-59D5-CD80-689182D106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32" y="1655"/>
                <a:ext cx="10" cy="20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9539" name="Oval 35">
              <a:extLst>
                <a:ext uri="{FF2B5EF4-FFF2-40B4-BE49-F238E27FC236}">
                  <a16:creationId xmlns:a16="http://schemas.microsoft.com/office/drawing/2014/main" id="{032E25E6-7BCB-075D-61A0-292AE2A34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960"/>
              <a:ext cx="48" cy="48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36">
            <a:extLst>
              <a:ext uri="{FF2B5EF4-FFF2-40B4-BE49-F238E27FC236}">
                <a16:creationId xmlns:a16="http://schemas.microsoft.com/office/drawing/2014/main" id="{5FF13A18-0C34-F3F1-F827-B9509E82B427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2105025"/>
            <a:ext cx="160338" cy="247650"/>
            <a:chOff x="3408" y="852"/>
            <a:chExt cx="101" cy="156"/>
          </a:xfrm>
        </p:grpSpPr>
        <p:grpSp>
          <p:nvGrpSpPr>
            <p:cNvPr id="59533" name="Group 37">
              <a:extLst>
                <a:ext uri="{FF2B5EF4-FFF2-40B4-BE49-F238E27FC236}">
                  <a16:creationId xmlns:a16="http://schemas.microsoft.com/office/drawing/2014/main" id="{878F3FF0-CB5E-7471-24C3-AB1D47062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852"/>
              <a:ext cx="101" cy="60"/>
              <a:chOff x="3415" y="1662"/>
              <a:chExt cx="101" cy="60"/>
            </a:xfrm>
          </p:grpSpPr>
          <p:sp>
            <p:nvSpPr>
              <p:cNvPr id="59535" name="Freeform 38">
                <a:extLst>
                  <a:ext uri="{FF2B5EF4-FFF2-40B4-BE49-F238E27FC236}">
                    <a16:creationId xmlns:a16="http://schemas.microsoft.com/office/drawing/2014/main" id="{E6D7ECDE-FA05-BB20-7AB6-D28CF8E96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5" y="1662"/>
                <a:ext cx="40" cy="60"/>
              </a:xfrm>
              <a:custGeom>
                <a:avLst/>
                <a:gdLst>
                  <a:gd name="T0" fmla="*/ 1 w 242"/>
                  <a:gd name="T1" fmla="*/ 1 h 362"/>
                  <a:gd name="T2" fmla="*/ 0 w 242"/>
                  <a:gd name="T3" fmla="*/ 1 h 362"/>
                  <a:gd name="T4" fmla="*/ 1 w 242"/>
                  <a:gd name="T5" fmla="*/ 0 h 362"/>
                  <a:gd name="T6" fmla="*/ 1 w 242"/>
                  <a:gd name="T7" fmla="*/ 2 h 3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2"/>
                  <a:gd name="T13" fmla="*/ 0 h 362"/>
                  <a:gd name="T14" fmla="*/ 242 w 242"/>
                  <a:gd name="T15" fmla="*/ 362 h 3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2" h="362">
                    <a:moveTo>
                      <a:pt x="242" y="241"/>
                    </a:moveTo>
                    <a:lnTo>
                      <a:pt x="0" y="241"/>
                    </a:lnTo>
                    <a:lnTo>
                      <a:pt x="181" y="0"/>
                    </a:lnTo>
                    <a:lnTo>
                      <a:pt x="181" y="362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36" name="Line 39">
                <a:extLst>
                  <a:ext uri="{FF2B5EF4-FFF2-40B4-BE49-F238E27FC236}">
                    <a16:creationId xmlns:a16="http://schemas.microsoft.com/office/drawing/2014/main" id="{CC71C6DB-C662-A77E-5535-915DFE6E5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5" y="1662"/>
                <a:ext cx="10" cy="20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37" name="Line 40">
                <a:extLst>
                  <a:ext uri="{FF2B5EF4-FFF2-40B4-BE49-F238E27FC236}">
                    <a16:creationId xmlns:a16="http://schemas.microsoft.com/office/drawing/2014/main" id="{96423666-01F4-95B8-90E6-099E0E05C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6" y="1662"/>
                <a:ext cx="10" cy="20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9534" name="Oval 41">
              <a:extLst>
                <a:ext uri="{FF2B5EF4-FFF2-40B4-BE49-F238E27FC236}">
                  <a16:creationId xmlns:a16="http://schemas.microsoft.com/office/drawing/2014/main" id="{B890A363-B83D-81E7-61D4-5795C9E16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960"/>
              <a:ext cx="48" cy="48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Group 42">
            <a:extLst>
              <a:ext uri="{FF2B5EF4-FFF2-40B4-BE49-F238E27FC236}">
                <a16:creationId xmlns:a16="http://schemas.microsoft.com/office/drawing/2014/main" id="{67851FA4-0C79-27C8-9024-9969E9A5DE3C}"/>
              </a:ext>
            </a:extLst>
          </p:cNvPr>
          <p:cNvGrpSpPr>
            <a:grpSpLocks/>
          </p:cNvGrpSpPr>
          <p:nvPr/>
        </p:nvGrpSpPr>
        <p:grpSpPr bwMode="auto">
          <a:xfrm>
            <a:off x="7354889" y="1722438"/>
            <a:ext cx="174625" cy="201612"/>
            <a:chOff x="3673" y="611"/>
            <a:chExt cx="110" cy="127"/>
          </a:xfrm>
        </p:grpSpPr>
        <p:grpSp>
          <p:nvGrpSpPr>
            <p:cNvPr id="59527" name="Group 43">
              <a:extLst>
                <a:ext uri="{FF2B5EF4-FFF2-40B4-BE49-F238E27FC236}">
                  <a16:creationId xmlns:a16="http://schemas.microsoft.com/office/drawing/2014/main" id="{5E3AA161-08D3-7E03-80AD-66E5F90947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3" y="611"/>
              <a:ext cx="80" cy="61"/>
              <a:chOff x="3673" y="1231"/>
              <a:chExt cx="80" cy="61"/>
            </a:xfrm>
          </p:grpSpPr>
          <p:sp>
            <p:nvSpPr>
              <p:cNvPr id="59529" name="Freeform 44">
                <a:extLst>
                  <a:ext uri="{FF2B5EF4-FFF2-40B4-BE49-F238E27FC236}">
                    <a16:creationId xmlns:a16="http://schemas.microsoft.com/office/drawing/2014/main" id="{0D7BEF8F-213D-8044-BA6C-2E366FBEE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" y="1231"/>
                <a:ext cx="10" cy="60"/>
              </a:xfrm>
              <a:custGeom>
                <a:avLst/>
                <a:gdLst>
                  <a:gd name="T0" fmla="*/ 0 w 61"/>
                  <a:gd name="T1" fmla="*/ 0 h 362"/>
                  <a:gd name="T2" fmla="*/ 0 w 61"/>
                  <a:gd name="T3" fmla="*/ 0 h 362"/>
                  <a:gd name="T4" fmla="*/ 0 w 61"/>
                  <a:gd name="T5" fmla="*/ 2 h 362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362"/>
                  <a:gd name="T11" fmla="*/ 61 w 61"/>
                  <a:gd name="T12" fmla="*/ 362 h 3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362">
                    <a:moveTo>
                      <a:pt x="0" y="61"/>
                    </a:moveTo>
                    <a:lnTo>
                      <a:pt x="61" y="0"/>
                    </a:lnTo>
                    <a:lnTo>
                      <a:pt x="61" y="362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30" name="Line 45">
                <a:extLst>
                  <a:ext uri="{FF2B5EF4-FFF2-40B4-BE49-F238E27FC236}">
                    <a16:creationId xmlns:a16="http://schemas.microsoft.com/office/drawing/2014/main" id="{6CA5BCF2-797A-15BC-46CE-C741DF7FF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3" y="1291"/>
                <a:ext cx="20" cy="1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31" name="Line 46">
                <a:extLst>
                  <a:ext uri="{FF2B5EF4-FFF2-40B4-BE49-F238E27FC236}">
                    <a16:creationId xmlns:a16="http://schemas.microsoft.com/office/drawing/2014/main" id="{DE2DBC92-C64A-F6EC-9F10-FAF2F0AF97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13" y="1231"/>
                <a:ext cx="10" cy="20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32" name="Line 47">
                <a:extLst>
                  <a:ext uri="{FF2B5EF4-FFF2-40B4-BE49-F238E27FC236}">
                    <a16:creationId xmlns:a16="http://schemas.microsoft.com/office/drawing/2014/main" id="{6CF2E162-B367-F606-6A24-25077FE16A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3" y="1231"/>
                <a:ext cx="10" cy="20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9528" name="Oval 48">
              <a:extLst>
                <a:ext uri="{FF2B5EF4-FFF2-40B4-BE49-F238E27FC236}">
                  <a16:creationId xmlns:a16="http://schemas.microsoft.com/office/drawing/2014/main" id="{A0A7FEF5-2D14-0907-0A72-3FEC0EBCA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" y="690"/>
              <a:ext cx="48" cy="48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49">
            <a:extLst>
              <a:ext uri="{FF2B5EF4-FFF2-40B4-BE49-F238E27FC236}">
                <a16:creationId xmlns:a16="http://schemas.microsoft.com/office/drawing/2014/main" id="{76B25A9F-FB2E-7254-8465-91B48031CA99}"/>
              </a:ext>
            </a:extLst>
          </p:cNvPr>
          <p:cNvGrpSpPr>
            <a:grpSpLocks/>
          </p:cNvGrpSpPr>
          <p:nvPr/>
        </p:nvGrpSpPr>
        <p:grpSpPr bwMode="auto">
          <a:xfrm>
            <a:off x="4024313" y="2300289"/>
            <a:ext cx="482600" cy="204787"/>
            <a:chOff x="1575" y="975"/>
            <a:chExt cx="304" cy="129"/>
          </a:xfrm>
        </p:grpSpPr>
        <p:grpSp>
          <p:nvGrpSpPr>
            <p:cNvPr id="59518" name="Group 50">
              <a:extLst>
                <a:ext uri="{FF2B5EF4-FFF2-40B4-BE49-F238E27FC236}">
                  <a16:creationId xmlns:a16="http://schemas.microsoft.com/office/drawing/2014/main" id="{12665A58-E097-ED8F-3FD8-3804278551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7" y="1043"/>
              <a:ext cx="242" cy="61"/>
              <a:chOff x="1637" y="1652"/>
              <a:chExt cx="242" cy="61"/>
            </a:xfrm>
          </p:grpSpPr>
          <p:sp>
            <p:nvSpPr>
              <p:cNvPr id="59520" name="Freeform 51">
                <a:extLst>
                  <a:ext uri="{FF2B5EF4-FFF2-40B4-BE49-F238E27FC236}">
                    <a16:creationId xmlns:a16="http://schemas.microsoft.com/office/drawing/2014/main" id="{E38D3B32-81AA-139F-29C4-A35AA61EB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7" y="1652"/>
                <a:ext cx="41" cy="31"/>
              </a:xfrm>
              <a:custGeom>
                <a:avLst/>
                <a:gdLst>
                  <a:gd name="T0" fmla="*/ 0 w 241"/>
                  <a:gd name="T1" fmla="*/ 0 h 181"/>
                  <a:gd name="T2" fmla="*/ 0 w 241"/>
                  <a:gd name="T3" fmla="*/ 0 h 181"/>
                  <a:gd name="T4" fmla="*/ 1 w 241"/>
                  <a:gd name="T5" fmla="*/ 0 h 181"/>
                  <a:gd name="T6" fmla="*/ 1 w 241"/>
                  <a:gd name="T7" fmla="*/ 0 h 181"/>
                  <a:gd name="T8" fmla="*/ 1 w 241"/>
                  <a:gd name="T9" fmla="*/ 1 h 181"/>
                  <a:gd name="T10" fmla="*/ 1 w 241"/>
                  <a:gd name="T11" fmla="*/ 1 h 181"/>
                  <a:gd name="T12" fmla="*/ 1 w 241"/>
                  <a:gd name="T13" fmla="*/ 1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1"/>
                  <a:gd name="T22" fmla="*/ 0 h 181"/>
                  <a:gd name="T23" fmla="*/ 241 w 241"/>
                  <a:gd name="T24" fmla="*/ 181 h 1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1" h="181">
                    <a:moveTo>
                      <a:pt x="0" y="60"/>
                    </a:moveTo>
                    <a:lnTo>
                      <a:pt x="60" y="0"/>
                    </a:lnTo>
                    <a:lnTo>
                      <a:pt x="181" y="0"/>
                    </a:lnTo>
                    <a:lnTo>
                      <a:pt x="241" y="60"/>
                    </a:lnTo>
                    <a:lnTo>
                      <a:pt x="241" y="121"/>
                    </a:lnTo>
                    <a:lnTo>
                      <a:pt x="181" y="181"/>
                    </a:lnTo>
                    <a:lnTo>
                      <a:pt x="121" y="181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21" name="Freeform 52">
                <a:extLst>
                  <a:ext uri="{FF2B5EF4-FFF2-40B4-BE49-F238E27FC236}">
                    <a16:creationId xmlns:a16="http://schemas.microsoft.com/office/drawing/2014/main" id="{041D5344-C5F5-A59C-F7A9-828FD3E8A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7" y="1683"/>
                <a:ext cx="41" cy="30"/>
              </a:xfrm>
              <a:custGeom>
                <a:avLst/>
                <a:gdLst>
                  <a:gd name="T0" fmla="*/ 1 w 241"/>
                  <a:gd name="T1" fmla="*/ 0 h 182"/>
                  <a:gd name="T2" fmla="*/ 1 w 241"/>
                  <a:gd name="T3" fmla="*/ 0 h 182"/>
                  <a:gd name="T4" fmla="*/ 1 w 241"/>
                  <a:gd name="T5" fmla="*/ 0 h 182"/>
                  <a:gd name="T6" fmla="*/ 1 w 241"/>
                  <a:gd name="T7" fmla="*/ 1 h 182"/>
                  <a:gd name="T8" fmla="*/ 0 w 241"/>
                  <a:gd name="T9" fmla="*/ 1 h 182"/>
                  <a:gd name="T10" fmla="*/ 0 w 241"/>
                  <a:gd name="T11" fmla="*/ 0 h 1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1"/>
                  <a:gd name="T19" fmla="*/ 0 h 182"/>
                  <a:gd name="T20" fmla="*/ 241 w 241"/>
                  <a:gd name="T21" fmla="*/ 182 h 1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1" h="182">
                    <a:moveTo>
                      <a:pt x="181" y="0"/>
                    </a:moveTo>
                    <a:lnTo>
                      <a:pt x="241" y="60"/>
                    </a:lnTo>
                    <a:lnTo>
                      <a:pt x="241" y="122"/>
                    </a:lnTo>
                    <a:lnTo>
                      <a:pt x="181" y="182"/>
                    </a:lnTo>
                    <a:lnTo>
                      <a:pt x="60" y="182"/>
                    </a:lnTo>
                    <a:lnTo>
                      <a:pt x="0" y="122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22" name="Line 53">
                <a:extLst>
                  <a:ext uri="{FF2B5EF4-FFF2-40B4-BE49-F238E27FC236}">
                    <a16:creationId xmlns:a16="http://schemas.microsoft.com/office/drawing/2014/main" id="{840C1730-6776-5948-9843-EA1D4E7843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8" y="1652"/>
                <a:ext cx="10" cy="21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23" name="Freeform 54">
                <a:extLst>
                  <a:ext uri="{FF2B5EF4-FFF2-40B4-BE49-F238E27FC236}">
                    <a16:creationId xmlns:a16="http://schemas.microsoft.com/office/drawing/2014/main" id="{AFCACC67-7C62-46A2-930D-13D3F7EB8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" y="1652"/>
                <a:ext cx="20" cy="61"/>
              </a:xfrm>
              <a:custGeom>
                <a:avLst/>
                <a:gdLst>
                  <a:gd name="T0" fmla="*/ 0 w 121"/>
                  <a:gd name="T1" fmla="*/ 0 h 363"/>
                  <a:gd name="T2" fmla="*/ 0 w 121"/>
                  <a:gd name="T3" fmla="*/ 1 h 363"/>
                  <a:gd name="T4" fmla="*/ 0 w 121"/>
                  <a:gd name="T5" fmla="*/ 1 h 363"/>
                  <a:gd name="T6" fmla="*/ 0 w 121"/>
                  <a:gd name="T7" fmla="*/ 2 h 3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1"/>
                  <a:gd name="T13" fmla="*/ 0 h 363"/>
                  <a:gd name="T14" fmla="*/ 121 w 121"/>
                  <a:gd name="T15" fmla="*/ 363 h 3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1" h="363">
                    <a:moveTo>
                      <a:pt x="121" y="0"/>
                    </a:moveTo>
                    <a:lnTo>
                      <a:pt x="0" y="121"/>
                    </a:lnTo>
                    <a:lnTo>
                      <a:pt x="0" y="241"/>
                    </a:lnTo>
                    <a:lnTo>
                      <a:pt x="121" y="363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24" name="Freeform 55">
                <a:extLst>
                  <a:ext uri="{FF2B5EF4-FFF2-40B4-BE49-F238E27FC236}">
                    <a16:creationId xmlns:a16="http://schemas.microsoft.com/office/drawing/2014/main" id="{8FF1FBC3-E12B-8B1A-A07C-0BDA4F0A4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" y="1652"/>
                <a:ext cx="40" cy="61"/>
              </a:xfrm>
              <a:custGeom>
                <a:avLst/>
                <a:gdLst>
                  <a:gd name="T0" fmla="*/ 1 w 242"/>
                  <a:gd name="T1" fmla="*/ 1 h 363"/>
                  <a:gd name="T2" fmla="*/ 0 w 242"/>
                  <a:gd name="T3" fmla="*/ 1 h 363"/>
                  <a:gd name="T4" fmla="*/ 1 w 242"/>
                  <a:gd name="T5" fmla="*/ 0 h 363"/>
                  <a:gd name="T6" fmla="*/ 1 w 242"/>
                  <a:gd name="T7" fmla="*/ 2 h 3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2"/>
                  <a:gd name="T13" fmla="*/ 0 h 363"/>
                  <a:gd name="T14" fmla="*/ 242 w 242"/>
                  <a:gd name="T15" fmla="*/ 363 h 3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2" h="363">
                    <a:moveTo>
                      <a:pt x="242" y="241"/>
                    </a:moveTo>
                    <a:lnTo>
                      <a:pt x="0" y="241"/>
                    </a:lnTo>
                    <a:lnTo>
                      <a:pt x="181" y="0"/>
                    </a:lnTo>
                    <a:lnTo>
                      <a:pt x="181" y="363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25" name="Line 56">
                <a:extLst>
                  <a:ext uri="{FF2B5EF4-FFF2-40B4-BE49-F238E27FC236}">
                    <a16:creationId xmlns:a16="http://schemas.microsoft.com/office/drawing/2014/main" id="{DD8FD723-C023-30BA-8CE2-B4C219442B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9" y="1652"/>
                <a:ext cx="10" cy="21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26" name="Freeform 57">
                <a:extLst>
                  <a:ext uri="{FF2B5EF4-FFF2-40B4-BE49-F238E27FC236}">
                    <a16:creationId xmlns:a16="http://schemas.microsoft.com/office/drawing/2014/main" id="{587852A7-FE1F-69D1-25AA-B8F1605C6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9" y="1652"/>
                <a:ext cx="20" cy="61"/>
              </a:xfrm>
              <a:custGeom>
                <a:avLst/>
                <a:gdLst>
                  <a:gd name="T0" fmla="*/ 0 w 120"/>
                  <a:gd name="T1" fmla="*/ 0 h 363"/>
                  <a:gd name="T2" fmla="*/ 1 w 120"/>
                  <a:gd name="T3" fmla="*/ 1 h 363"/>
                  <a:gd name="T4" fmla="*/ 1 w 120"/>
                  <a:gd name="T5" fmla="*/ 1 h 363"/>
                  <a:gd name="T6" fmla="*/ 0 w 120"/>
                  <a:gd name="T7" fmla="*/ 2 h 3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363"/>
                  <a:gd name="T14" fmla="*/ 120 w 120"/>
                  <a:gd name="T15" fmla="*/ 363 h 3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363">
                    <a:moveTo>
                      <a:pt x="0" y="0"/>
                    </a:moveTo>
                    <a:lnTo>
                      <a:pt x="120" y="121"/>
                    </a:lnTo>
                    <a:lnTo>
                      <a:pt x="120" y="241"/>
                    </a:lnTo>
                    <a:lnTo>
                      <a:pt x="0" y="363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9519" name="Oval 58">
              <a:extLst>
                <a:ext uri="{FF2B5EF4-FFF2-40B4-BE49-F238E27FC236}">
                  <a16:creationId xmlns:a16="http://schemas.microsoft.com/office/drawing/2014/main" id="{5AB1F423-14E2-0EFC-9A0D-144C47E93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975"/>
              <a:ext cx="48" cy="48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Group 59">
            <a:extLst>
              <a:ext uri="{FF2B5EF4-FFF2-40B4-BE49-F238E27FC236}">
                <a16:creationId xmlns:a16="http://schemas.microsoft.com/office/drawing/2014/main" id="{0275F75C-D272-B9F0-4E18-5ED742ED5CF7}"/>
              </a:ext>
            </a:extLst>
          </p:cNvPr>
          <p:cNvGrpSpPr>
            <a:grpSpLocks/>
          </p:cNvGrpSpPr>
          <p:nvPr/>
        </p:nvGrpSpPr>
        <p:grpSpPr bwMode="auto">
          <a:xfrm>
            <a:off x="3576639" y="4452939"/>
            <a:ext cx="128587" cy="231775"/>
            <a:chOff x="1293" y="2331"/>
            <a:chExt cx="81" cy="146"/>
          </a:xfrm>
        </p:grpSpPr>
        <p:sp>
          <p:nvSpPr>
            <p:cNvPr id="59516" name="Freeform 60">
              <a:extLst>
                <a:ext uri="{FF2B5EF4-FFF2-40B4-BE49-F238E27FC236}">
                  <a16:creationId xmlns:a16="http://schemas.microsoft.com/office/drawing/2014/main" id="{FBCF6BB2-E86D-0576-4A8C-86AD3744B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2416"/>
              <a:ext cx="40" cy="61"/>
            </a:xfrm>
            <a:custGeom>
              <a:avLst/>
              <a:gdLst>
                <a:gd name="T0" fmla="*/ 0 w 241"/>
                <a:gd name="T1" fmla="*/ 0 h 363"/>
                <a:gd name="T2" fmla="*/ 0 w 241"/>
                <a:gd name="T3" fmla="*/ 0 h 363"/>
                <a:gd name="T4" fmla="*/ 1 w 241"/>
                <a:gd name="T5" fmla="*/ 0 h 363"/>
                <a:gd name="T6" fmla="*/ 1 w 241"/>
                <a:gd name="T7" fmla="*/ 0 h 363"/>
                <a:gd name="T8" fmla="*/ 1 w 241"/>
                <a:gd name="T9" fmla="*/ 1 h 363"/>
                <a:gd name="T10" fmla="*/ 1 w 241"/>
                <a:gd name="T11" fmla="*/ 1 h 363"/>
                <a:gd name="T12" fmla="*/ 0 w 241"/>
                <a:gd name="T13" fmla="*/ 1 h 363"/>
                <a:gd name="T14" fmla="*/ 0 w 241"/>
                <a:gd name="T15" fmla="*/ 1 h 363"/>
                <a:gd name="T16" fmla="*/ 0 w 241"/>
                <a:gd name="T17" fmla="*/ 2 h 363"/>
                <a:gd name="T18" fmla="*/ 1 w 241"/>
                <a:gd name="T19" fmla="*/ 2 h 3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1"/>
                <a:gd name="T31" fmla="*/ 0 h 363"/>
                <a:gd name="T32" fmla="*/ 241 w 241"/>
                <a:gd name="T33" fmla="*/ 363 h 3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1" h="363">
                  <a:moveTo>
                    <a:pt x="0" y="61"/>
                  </a:moveTo>
                  <a:lnTo>
                    <a:pt x="60" y="0"/>
                  </a:lnTo>
                  <a:lnTo>
                    <a:pt x="181" y="0"/>
                  </a:lnTo>
                  <a:lnTo>
                    <a:pt x="241" y="61"/>
                  </a:lnTo>
                  <a:lnTo>
                    <a:pt x="241" y="121"/>
                  </a:lnTo>
                  <a:lnTo>
                    <a:pt x="181" y="181"/>
                  </a:lnTo>
                  <a:lnTo>
                    <a:pt x="60" y="181"/>
                  </a:lnTo>
                  <a:lnTo>
                    <a:pt x="0" y="242"/>
                  </a:lnTo>
                  <a:lnTo>
                    <a:pt x="0" y="363"/>
                  </a:lnTo>
                  <a:lnTo>
                    <a:pt x="241" y="363"/>
                  </a:lnTo>
                </a:path>
              </a:pathLst>
            </a:cu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517" name="Oval 61">
              <a:extLst>
                <a:ext uri="{FF2B5EF4-FFF2-40B4-BE49-F238E27FC236}">
                  <a16:creationId xmlns:a16="http://schemas.microsoft.com/office/drawing/2014/main" id="{901958AF-B5DD-52B5-27D9-D6C73F17B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" y="2331"/>
              <a:ext cx="48" cy="48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Group 62">
            <a:extLst>
              <a:ext uri="{FF2B5EF4-FFF2-40B4-BE49-F238E27FC236}">
                <a16:creationId xmlns:a16="http://schemas.microsoft.com/office/drawing/2014/main" id="{2D3DDC2E-6D65-ABC6-C90E-45263126832D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4457700"/>
            <a:ext cx="122238" cy="228600"/>
            <a:chOff x="1584" y="2334"/>
            <a:chExt cx="77" cy="144"/>
          </a:xfrm>
        </p:grpSpPr>
        <p:grpSp>
          <p:nvGrpSpPr>
            <p:cNvPr id="59512" name="Group 63">
              <a:extLst>
                <a:ext uri="{FF2B5EF4-FFF2-40B4-BE49-F238E27FC236}">
                  <a16:creationId xmlns:a16="http://schemas.microsoft.com/office/drawing/2014/main" id="{880077A0-42E2-634F-6800-433FF69222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1" y="2416"/>
              <a:ext cx="20" cy="62"/>
              <a:chOff x="1641" y="3028"/>
              <a:chExt cx="20" cy="62"/>
            </a:xfrm>
          </p:grpSpPr>
          <p:sp>
            <p:nvSpPr>
              <p:cNvPr id="59514" name="Freeform 64">
                <a:extLst>
                  <a:ext uri="{FF2B5EF4-FFF2-40B4-BE49-F238E27FC236}">
                    <a16:creationId xmlns:a16="http://schemas.microsoft.com/office/drawing/2014/main" id="{95598BCB-4652-7700-2CB5-CD76C3361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" y="3028"/>
                <a:ext cx="10" cy="61"/>
              </a:xfrm>
              <a:custGeom>
                <a:avLst/>
                <a:gdLst>
                  <a:gd name="T0" fmla="*/ 0 w 60"/>
                  <a:gd name="T1" fmla="*/ 0 h 363"/>
                  <a:gd name="T2" fmla="*/ 0 w 60"/>
                  <a:gd name="T3" fmla="*/ 0 h 363"/>
                  <a:gd name="T4" fmla="*/ 0 w 60"/>
                  <a:gd name="T5" fmla="*/ 2 h 363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363"/>
                  <a:gd name="T11" fmla="*/ 60 w 60"/>
                  <a:gd name="T12" fmla="*/ 363 h 3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363">
                    <a:moveTo>
                      <a:pt x="0" y="61"/>
                    </a:moveTo>
                    <a:lnTo>
                      <a:pt x="60" y="0"/>
                    </a:lnTo>
                    <a:lnTo>
                      <a:pt x="60" y="363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15" name="Line 65">
                <a:extLst>
                  <a:ext uri="{FF2B5EF4-FFF2-40B4-BE49-F238E27FC236}">
                    <a16:creationId xmlns:a16="http://schemas.microsoft.com/office/drawing/2014/main" id="{D10C3BBC-4CBB-8B1B-7190-653BFFC1D9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1" y="3089"/>
                <a:ext cx="20" cy="1"/>
              </a:xfrm>
              <a:prstGeom prst="line">
                <a:avLst/>
              </a:pr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9513" name="Oval 66">
              <a:extLst>
                <a:ext uri="{FF2B5EF4-FFF2-40B4-BE49-F238E27FC236}">
                  <a16:creationId xmlns:a16="http://schemas.microsoft.com/office/drawing/2014/main" id="{0CB9BF09-E7D5-E5D5-ABC7-FED28DD55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334"/>
              <a:ext cx="48" cy="48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193603" name="Line 67">
            <a:extLst>
              <a:ext uri="{FF2B5EF4-FFF2-40B4-BE49-F238E27FC236}">
                <a16:creationId xmlns:a16="http://schemas.microsoft.com/office/drawing/2014/main" id="{954F0062-C20F-C4B1-60E2-8734218F8D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9363" y="2338388"/>
            <a:ext cx="0" cy="2159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" name="Group 68">
            <a:extLst>
              <a:ext uri="{FF2B5EF4-FFF2-40B4-BE49-F238E27FC236}">
                <a16:creationId xmlns:a16="http://schemas.microsoft.com/office/drawing/2014/main" id="{597B3109-34B1-84CD-85F1-57D9E3CE9C14}"/>
              </a:ext>
            </a:extLst>
          </p:cNvPr>
          <p:cNvGrpSpPr>
            <a:grpSpLocks/>
          </p:cNvGrpSpPr>
          <p:nvPr/>
        </p:nvGrpSpPr>
        <p:grpSpPr bwMode="auto">
          <a:xfrm>
            <a:off x="3052763" y="2352676"/>
            <a:ext cx="5848350" cy="2887663"/>
            <a:chOff x="963" y="1111"/>
            <a:chExt cx="3684" cy="1819"/>
          </a:xfrm>
        </p:grpSpPr>
        <p:sp>
          <p:nvSpPr>
            <p:cNvPr id="59470" name="Freeform 69">
              <a:extLst>
                <a:ext uri="{FF2B5EF4-FFF2-40B4-BE49-F238E27FC236}">
                  <a16:creationId xmlns:a16="http://schemas.microsoft.com/office/drawing/2014/main" id="{1993A09A-2A88-6AF3-A2DC-93C6F4D83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" y="1989"/>
              <a:ext cx="940" cy="941"/>
            </a:xfrm>
            <a:custGeom>
              <a:avLst/>
              <a:gdLst>
                <a:gd name="T0" fmla="*/ 26 w 5639"/>
                <a:gd name="T1" fmla="*/ 13 h 5644"/>
                <a:gd name="T2" fmla="*/ 26 w 5639"/>
                <a:gd name="T3" fmla="*/ 10 h 5644"/>
                <a:gd name="T4" fmla="*/ 25 w 5639"/>
                <a:gd name="T5" fmla="*/ 7 h 5644"/>
                <a:gd name="T6" fmla="*/ 23 w 5639"/>
                <a:gd name="T7" fmla="*/ 5 h 5644"/>
                <a:gd name="T8" fmla="*/ 21 w 5639"/>
                <a:gd name="T9" fmla="*/ 3 h 5644"/>
                <a:gd name="T10" fmla="*/ 19 w 5639"/>
                <a:gd name="T11" fmla="*/ 1 h 5644"/>
                <a:gd name="T12" fmla="*/ 16 w 5639"/>
                <a:gd name="T13" fmla="*/ 0 h 5644"/>
                <a:gd name="T14" fmla="*/ 13 w 5639"/>
                <a:gd name="T15" fmla="*/ 0 h 5644"/>
                <a:gd name="T16" fmla="*/ 10 w 5639"/>
                <a:gd name="T17" fmla="*/ 0 h 5644"/>
                <a:gd name="T18" fmla="*/ 7 w 5639"/>
                <a:gd name="T19" fmla="*/ 1 h 5644"/>
                <a:gd name="T20" fmla="*/ 5 w 5639"/>
                <a:gd name="T21" fmla="*/ 3 h 5644"/>
                <a:gd name="T22" fmla="*/ 3 w 5639"/>
                <a:gd name="T23" fmla="*/ 5 h 5644"/>
                <a:gd name="T24" fmla="*/ 1 w 5639"/>
                <a:gd name="T25" fmla="*/ 7 h 5644"/>
                <a:gd name="T26" fmla="*/ 0 w 5639"/>
                <a:gd name="T27" fmla="*/ 10 h 5644"/>
                <a:gd name="T28" fmla="*/ 0 w 5639"/>
                <a:gd name="T29" fmla="*/ 13 h 5644"/>
                <a:gd name="T30" fmla="*/ 0 w 5639"/>
                <a:gd name="T31" fmla="*/ 16 h 5644"/>
                <a:gd name="T32" fmla="*/ 1 w 5639"/>
                <a:gd name="T33" fmla="*/ 19 h 5644"/>
                <a:gd name="T34" fmla="*/ 3 w 5639"/>
                <a:gd name="T35" fmla="*/ 21 h 5644"/>
                <a:gd name="T36" fmla="*/ 5 w 5639"/>
                <a:gd name="T37" fmla="*/ 23 h 5644"/>
                <a:gd name="T38" fmla="*/ 7 w 5639"/>
                <a:gd name="T39" fmla="*/ 25 h 5644"/>
                <a:gd name="T40" fmla="*/ 10 w 5639"/>
                <a:gd name="T41" fmla="*/ 26 h 5644"/>
                <a:gd name="T42" fmla="*/ 13 w 5639"/>
                <a:gd name="T43" fmla="*/ 26 h 5644"/>
                <a:gd name="T44" fmla="*/ 16 w 5639"/>
                <a:gd name="T45" fmla="*/ 26 h 5644"/>
                <a:gd name="T46" fmla="*/ 19 w 5639"/>
                <a:gd name="T47" fmla="*/ 25 h 5644"/>
                <a:gd name="T48" fmla="*/ 21 w 5639"/>
                <a:gd name="T49" fmla="*/ 23 h 5644"/>
                <a:gd name="T50" fmla="*/ 23 w 5639"/>
                <a:gd name="T51" fmla="*/ 21 h 5644"/>
                <a:gd name="T52" fmla="*/ 25 w 5639"/>
                <a:gd name="T53" fmla="*/ 19 h 5644"/>
                <a:gd name="T54" fmla="*/ 26 w 5639"/>
                <a:gd name="T55" fmla="*/ 16 h 5644"/>
                <a:gd name="T56" fmla="*/ 26 w 5639"/>
                <a:gd name="T57" fmla="*/ 13 h 56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39"/>
                <a:gd name="T88" fmla="*/ 0 h 5644"/>
                <a:gd name="T89" fmla="*/ 5639 w 5639"/>
                <a:gd name="T90" fmla="*/ 5644 h 56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39" h="5644">
                  <a:moveTo>
                    <a:pt x="5639" y="2822"/>
                  </a:moveTo>
                  <a:lnTo>
                    <a:pt x="5568" y="2194"/>
                  </a:lnTo>
                  <a:lnTo>
                    <a:pt x="5359" y="1598"/>
                  </a:lnTo>
                  <a:lnTo>
                    <a:pt x="5023" y="1063"/>
                  </a:lnTo>
                  <a:lnTo>
                    <a:pt x="4577" y="617"/>
                  </a:lnTo>
                  <a:lnTo>
                    <a:pt x="4043" y="280"/>
                  </a:lnTo>
                  <a:lnTo>
                    <a:pt x="3447" y="71"/>
                  </a:lnTo>
                  <a:lnTo>
                    <a:pt x="2819" y="0"/>
                  </a:lnTo>
                  <a:lnTo>
                    <a:pt x="2192" y="71"/>
                  </a:lnTo>
                  <a:lnTo>
                    <a:pt x="1596" y="280"/>
                  </a:lnTo>
                  <a:lnTo>
                    <a:pt x="1061" y="617"/>
                  </a:lnTo>
                  <a:lnTo>
                    <a:pt x="615" y="1063"/>
                  </a:lnTo>
                  <a:lnTo>
                    <a:pt x="280" y="1598"/>
                  </a:lnTo>
                  <a:lnTo>
                    <a:pt x="71" y="2194"/>
                  </a:lnTo>
                  <a:lnTo>
                    <a:pt x="0" y="2822"/>
                  </a:lnTo>
                  <a:lnTo>
                    <a:pt x="71" y="3450"/>
                  </a:lnTo>
                  <a:lnTo>
                    <a:pt x="280" y="4046"/>
                  </a:lnTo>
                  <a:lnTo>
                    <a:pt x="615" y="4582"/>
                  </a:lnTo>
                  <a:lnTo>
                    <a:pt x="1061" y="5029"/>
                  </a:lnTo>
                  <a:lnTo>
                    <a:pt x="1596" y="5364"/>
                  </a:lnTo>
                  <a:lnTo>
                    <a:pt x="2192" y="5573"/>
                  </a:lnTo>
                  <a:lnTo>
                    <a:pt x="2819" y="5644"/>
                  </a:lnTo>
                  <a:lnTo>
                    <a:pt x="3447" y="5573"/>
                  </a:lnTo>
                  <a:lnTo>
                    <a:pt x="4043" y="5364"/>
                  </a:lnTo>
                  <a:lnTo>
                    <a:pt x="4577" y="5029"/>
                  </a:lnTo>
                  <a:lnTo>
                    <a:pt x="5023" y="4582"/>
                  </a:lnTo>
                  <a:lnTo>
                    <a:pt x="5359" y="4046"/>
                  </a:lnTo>
                  <a:lnTo>
                    <a:pt x="5568" y="3450"/>
                  </a:lnTo>
                  <a:lnTo>
                    <a:pt x="5639" y="2822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9471" name="Group 70">
              <a:extLst>
                <a:ext uri="{FF2B5EF4-FFF2-40B4-BE49-F238E27FC236}">
                  <a16:creationId xmlns:a16="http://schemas.microsoft.com/office/drawing/2014/main" id="{E6BA0FF5-CD90-1F78-5B6D-E29F250AA4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3" y="1111"/>
              <a:ext cx="3684" cy="180"/>
              <a:chOff x="963" y="1032"/>
              <a:chExt cx="3684" cy="180"/>
            </a:xfrm>
          </p:grpSpPr>
          <p:grpSp>
            <p:nvGrpSpPr>
              <p:cNvPr id="59495" name="Group 71">
                <a:extLst>
                  <a:ext uri="{FF2B5EF4-FFF2-40B4-BE49-F238E27FC236}">
                    <a16:creationId xmlns:a16="http://schemas.microsoft.com/office/drawing/2014/main" id="{B77D35E0-BFD2-0645-B4D0-CB9BD82246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3" y="1200"/>
                <a:ext cx="3527" cy="12"/>
                <a:chOff x="567" y="4394"/>
                <a:chExt cx="3527" cy="12"/>
              </a:xfrm>
            </p:grpSpPr>
            <p:sp>
              <p:nvSpPr>
                <p:cNvPr id="59504" name="Line 72">
                  <a:extLst>
                    <a:ext uri="{FF2B5EF4-FFF2-40B4-BE49-F238E27FC236}">
                      <a16:creationId xmlns:a16="http://schemas.microsoft.com/office/drawing/2014/main" id="{BF1E161A-B747-6C79-6892-91878768D7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7" y="4400"/>
                  <a:ext cx="1468" cy="1"/>
                </a:xfrm>
                <a:prstGeom prst="line">
                  <a:avLst/>
                </a:pr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05" name="Freeform 73">
                  <a:extLst>
                    <a:ext uri="{FF2B5EF4-FFF2-40B4-BE49-F238E27FC236}">
                      <a16:creationId xmlns:a16="http://schemas.microsoft.com/office/drawing/2014/main" id="{30832DCB-6348-B797-EE2C-889E40CC7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5" y="4394"/>
                  <a:ext cx="195" cy="12"/>
                </a:xfrm>
                <a:custGeom>
                  <a:avLst/>
                  <a:gdLst>
                    <a:gd name="T0" fmla="*/ 0 w 1168"/>
                    <a:gd name="T1" fmla="*/ 0 h 73"/>
                    <a:gd name="T2" fmla="*/ 0 w 1168"/>
                    <a:gd name="T3" fmla="*/ 0 h 73"/>
                    <a:gd name="T4" fmla="*/ 6 w 1168"/>
                    <a:gd name="T5" fmla="*/ 0 h 73"/>
                    <a:gd name="T6" fmla="*/ 0 w 1168"/>
                    <a:gd name="T7" fmla="*/ 0 h 7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68"/>
                    <a:gd name="T13" fmla="*/ 0 h 73"/>
                    <a:gd name="T14" fmla="*/ 1168 w 1168"/>
                    <a:gd name="T15" fmla="*/ 73 h 7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68" h="73">
                      <a:moveTo>
                        <a:pt x="0" y="0"/>
                      </a:moveTo>
                      <a:lnTo>
                        <a:pt x="0" y="73"/>
                      </a:lnTo>
                      <a:lnTo>
                        <a:pt x="116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06" name="Freeform 74">
                  <a:extLst>
                    <a:ext uri="{FF2B5EF4-FFF2-40B4-BE49-F238E27FC236}">
                      <a16:creationId xmlns:a16="http://schemas.microsoft.com/office/drawing/2014/main" id="{0D1F4E33-91C6-0177-1D16-4E55E16AC4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5" y="4394"/>
                  <a:ext cx="195" cy="12"/>
                </a:xfrm>
                <a:custGeom>
                  <a:avLst/>
                  <a:gdLst>
                    <a:gd name="T0" fmla="*/ 0 w 1168"/>
                    <a:gd name="T1" fmla="*/ 0 h 73"/>
                    <a:gd name="T2" fmla="*/ 6 w 1168"/>
                    <a:gd name="T3" fmla="*/ 0 h 73"/>
                    <a:gd name="T4" fmla="*/ 6 w 1168"/>
                    <a:gd name="T5" fmla="*/ 0 h 73"/>
                    <a:gd name="T6" fmla="*/ 0 w 1168"/>
                    <a:gd name="T7" fmla="*/ 0 h 7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68"/>
                    <a:gd name="T13" fmla="*/ 0 h 73"/>
                    <a:gd name="T14" fmla="*/ 1168 w 1168"/>
                    <a:gd name="T15" fmla="*/ 73 h 7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68" h="73">
                      <a:moveTo>
                        <a:pt x="0" y="73"/>
                      </a:moveTo>
                      <a:lnTo>
                        <a:pt x="1168" y="0"/>
                      </a:lnTo>
                      <a:lnTo>
                        <a:pt x="1168" y="73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07" name="Rectangle 75">
                  <a:extLst>
                    <a:ext uri="{FF2B5EF4-FFF2-40B4-BE49-F238E27FC236}">
                      <a16:creationId xmlns:a16="http://schemas.microsoft.com/office/drawing/2014/main" id="{57B4358E-9260-7D95-F7C8-5B0EFF8EB8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5" y="4394"/>
                  <a:ext cx="195" cy="12"/>
                </a:xfrm>
                <a:prstGeom prst="rect">
                  <a:avLst/>
                </a:prstGeom>
                <a:noFill/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508" name="Line 76">
                  <a:extLst>
                    <a:ext uri="{FF2B5EF4-FFF2-40B4-BE49-F238E27FC236}">
                      <a16:creationId xmlns:a16="http://schemas.microsoft.com/office/drawing/2014/main" id="{89C862E7-18C9-625E-4AE1-BC60129A2F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30" y="4400"/>
                  <a:ext cx="1718" cy="1"/>
                </a:xfrm>
                <a:prstGeom prst="line">
                  <a:avLst/>
                </a:pr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09" name="Freeform 77">
                  <a:extLst>
                    <a:ext uri="{FF2B5EF4-FFF2-40B4-BE49-F238E27FC236}">
                      <a16:creationId xmlns:a16="http://schemas.microsoft.com/office/drawing/2014/main" id="{4CF5B438-6A40-3D3D-8206-9677948F9E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8" y="4394"/>
                  <a:ext cx="146" cy="12"/>
                </a:xfrm>
                <a:custGeom>
                  <a:avLst/>
                  <a:gdLst>
                    <a:gd name="T0" fmla="*/ 0 w 877"/>
                    <a:gd name="T1" fmla="*/ 0 h 73"/>
                    <a:gd name="T2" fmla="*/ 0 w 877"/>
                    <a:gd name="T3" fmla="*/ 0 h 73"/>
                    <a:gd name="T4" fmla="*/ 4 w 877"/>
                    <a:gd name="T5" fmla="*/ 0 h 73"/>
                    <a:gd name="T6" fmla="*/ 0 w 877"/>
                    <a:gd name="T7" fmla="*/ 0 h 7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77"/>
                    <a:gd name="T13" fmla="*/ 0 h 73"/>
                    <a:gd name="T14" fmla="*/ 877 w 877"/>
                    <a:gd name="T15" fmla="*/ 73 h 7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77" h="73">
                      <a:moveTo>
                        <a:pt x="0" y="0"/>
                      </a:moveTo>
                      <a:lnTo>
                        <a:pt x="0" y="73"/>
                      </a:lnTo>
                      <a:lnTo>
                        <a:pt x="87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10" name="Freeform 78">
                  <a:extLst>
                    <a:ext uri="{FF2B5EF4-FFF2-40B4-BE49-F238E27FC236}">
                      <a16:creationId xmlns:a16="http://schemas.microsoft.com/office/drawing/2014/main" id="{6D7DE44C-7A20-8895-D408-12C9EFAF64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8" y="4394"/>
                  <a:ext cx="146" cy="12"/>
                </a:xfrm>
                <a:custGeom>
                  <a:avLst/>
                  <a:gdLst>
                    <a:gd name="T0" fmla="*/ 0 w 877"/>
                    <a:gd name="T1" fmla="*/ 0 h 73"/>
                    <a:gd name="T2" fmla="*/ 4 w 877"/>
                    <a:gd name="T3" fmla="*/ 0 h 73"/>
                    <a:gd name="T4" fmla="*/ 4 w 877"/>
                    <a:gd name="T5" fmla="*/ 0 h 73"/>
                    <a:gd name="T6" fmla="*/ 0 w 877"/>
                    <a:gd name="T7" fmla="*/ 0 h 7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77"/>
                    <a:gd name="T13" fmla="*/ 0 h 73"/>
                    <a:gd name="T14" fmla="*/ 877 w 877"/>
                    <a:gd name="T15" fmla="*/ 73 h 7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77" h="73">
                      <a:moveTo>
                        <a:pt x="0" y="73"/>
                      </a:moveTo>
                      <a:lnTo>
                        <a:pt x="877" y="0"/>
                      </a:lnTo>
                      <a:lnTo>
                        <a:pt x="877" y="73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11" name="Rectangle 79">
                  <a:extLst>
                    <a:ext uri="{FF2B5EF4-FFF2-40B4-BE49-F238E27FC236}">
                      <a16:creationId xmlns:a16="http://schemas.microsoft.com/office/drawing/2014/main" id="{F20707CF-68C2-46B7-F24C-5D78B08965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8" y="4394"/>
                  <a:ext cx="146" cy="12"/>
                </a:xfrm>
                <a:prstGeom prst="rect">
                  <a:avLst/>
                </a:prstGeom>
                <a:noFill/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9496" name="Group 80">
                <a:extLst>
                  <a:ext uri="{FF2B5EF4-FFF2-40B4-BE49-F238E27FC236}">
                    <a16:creationId xmlns:a16="http://schemas.microsoft.com/office/drawing/2014/main" id="{4A58E393-B933-0DC8-1228-C338822AA3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24" y="1032"/>
                <a:ext cx="199" cy="139"/>
                <a:chOff x="2228" y="4226"/>
                <a:chExt cx="199" cy="139"/>
              </a:xfrm>
            </p:grpSpPr>
            <p:sp>
              <p:nvSpPr>
                <p:cNvPr id="59501" name="Freeform 81">
                  <a:extLst>
                    <a:ext uri="{FF2B5EF4-FFF2-40B4-BE49-F238E27FC236}">
                      <a16:creationId xmlns:a16="http://schemas.microsoft.com/office/drawing/2014/main" id="{FD1148DB-0C1E-9133-6EF3-83FE54F294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8" y="4226"/>
                  <a:ext cx="81" cy="121"/>
                </a:xfrm>
                <a:custGeom>
                  <a:avLst/>
                  <a:gdLst>
                    <a:gd name="T0" fmla="*/ 0 w 484"/>
                    <a:gd name="T1" fmla="*/ 3 h 725"/>
                    <a:gd name="T2" fmla="*/ 0 w 484"/>
                    <a:gd name="T3" fmla="*/ 0 h 725"/>
                    <a:gd name="T4" fmla="*/ 2 w 484"/>
                    <a:gd name="T5" fmla="*/ 0 h 725"/>
                    <a:gd name="T6" fmla="*/ 2 w 484"/>
                    <a:gd name="T7" fmla="*/ 1 h 725"/>
                    <a:gd name="T8" fmla="*/ 2 w 484"/>
                    <a:gd name="T9" fmla="*/ 1 h 725"/>
                    <a:gd name="T10" fmla="*/ 2 w 484"/>
                    <a:gd name="T11" fmla="*/ 2 h 725"/>
                    <a:gd name="T12" fmla="*/ 0 w 484"/>
                    <a:gd name="T13" fmla="*/ 2 h 7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4"/>
                    <a:gd name="T22" fmla="*/ 0 h 725"/>
                    <a:gd name="T23" fmla="*/ 484 w 484"/>
                    <a:gd name="T24" fmla="*/ 725 h 7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4" h="725">
                      <a:moveTo>
                        <a:pt x="0" y="725"/>
                      </a:moveTo>
                      <a:lnTo>
                        <a:pt x="0" y="0"/>
                      </a:lnTo>
                      <a:lnTo>
                        <a:pt x="363" y="0"/>
                      </a:lnTo>
                      <a:lnTo>
                        <a:pt x="484" y="120"/>
                      </a:lnTo>
                      <a:lnTo>
                        <a:pt x="484" y="241"/>
                      </a:lnTo>
                      <a:lnTo>
                        <a:pt x="363" y="362"/>
                      </a:lnTo>
                      <a:lnTo>
                        <a:pt x="0" y="362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02" name="Freeform 82">
                  <a:extLst>
                    <a:ext uri="{FF2B5EF4-FFF2-40B4-BE49-F238E27FC236}">
                      <a16:creationId xmlns:a16="http://schemas.microsoft.com/office/drawing/2014/main" id="{3F4ADB5C-C561-7044-2540-5ABF7ADE48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6" y="4304"/>
                  <a:ext cx="61" cy="61"/>
                </a:xfrm>
                <a:custGeom>
                  <a:avLst/>
                  <a:gdLst>
                    <a:gd name="T0" fmla="*/ 0 w 363"/>
                    <a:gd name="T1" fmla="*/ 0 h 363"/>
                    <a:gd name="T2" fmla="*/ 1 w 363"/>
                    <a:gd name="T3" fmla="*/ 2 h 363"/>
                    <a:gd name="T4" fmla="*/ 2 w 363"/>
                    <a:gd name="T5" fmla="*/ 0 h 363"/>
                    <a:gd name="T6" fmla="*/ 0 60000 65536"/>
                    <a:gd name="T7" fmla="*/ 0 60000 65536"/>
                    <a:gd name="T8" fmla="*/ 0 60000 65536"/>
                    <a:gd name="T9" fmla="*/ 0 w 363"/>
                    <a:gd name="T10" fmla="*/ 0 h 363"/>
                    <a:gd name="T11" fmla="*/ 363 w 363"/>
                    <a:gd name="T12" fmla="*/ 363 h 36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3" h="363">
                      <a:moveTo>
                        <a:pt x="0" y="0"/>
                      </a:moveTo>
                      <a:lnTo>
                        <a:pt x="181" y="363"/>
                      </a:lnTo>
                      <a:lnTo>
                        <a:pt x="363" y="0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03" name="Freeform 83">
                  <a:extLst>
                    <a:ext uri="{FF2B5EF4-FFF2-40B4-BE49-F238E27FC236}">
                      <a16:creationId xmlns:a16="http://schemas.microsoft.com/office/drawing/2014/main" id="{39C378A0-FF28-F8C0-9D7C-63E9D55B9C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7" y="4304"/>
                  <a:ext cx="40" cy="61"/>
                </a:xfrm>
                <a:custGeom>
                  <a:avLst/>
                  <a:gdLst>
                    <a:gd name="T0" fmla="*/ 0 w 241"/>
                    <a:gd name="T1" fmla="*/ 0 h 363"/>
                    <a:gd name="T2" fmla="*/ 0 w 241"/>
                    <a:gd name="T3" fmla="*/ 0 h 363"/>
                    <a:gd name="T4" fmla="*/ 1 w 241"/>
                    <a:gd name="T5" fmla="*/ 0 h 363"/>
                    <a:gd name="T6" fmla="*/ 1 w 241"/>
                    <a:gd name="T7" fmla="*/ 0 h 363"/>
                    <a:gd name="T8" fmla="*/ 1 w 241"/>
                    <a:gd name="T9" fmla="*/ 1 h 363"/>
                    <a:gd name="T10" fmla="*/ 1 w 241"/>
                    <a:gd name="T11" fmla="*/ 1 h 363"/>
                    <a:gd name="T12" fmla="*/ 0 w 241"/>
                    <a:gd name="T13" fmla="*/ 1 h 363"/>
                    <a:gd name="T14" fmla="*/ 0 w 241"/>
                    <a:gd name="T15" fmla="*/ 1 h 363"/>
                    <a:gd name="T16" fmla="*/ 0 w 241"/>
                    <a:gd name="T17" fmla="*/ 2 h 363"/>
                    <a:gd name="T18" fmla="*/ 1 w 241"/>
                    <a:gd name="T19" fmla="*/ 2 h 3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41"/>
                    <a:gd name="T31" fmla="*/ 0 h 363"/>
                    <a:gd name="T32" fmla="*/ 241 w 241"/>
                    <a:gd name="T33" fmla="*/ 363 h 3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41" h="363">
                      <a:moveTo>
                        <a:pt x="0" y="60"/>
                      </a:moveTo>
                      <a:lnTo>
                        <a:pt x="60" y="0"/>
                      </a:lnTo>
                      <a:lnTo>
                        <a:pt x="181" y="0"/>
                      </a:lnTo>
                      <a:lnTo>
                        <a:pt x="241" y="60"/>
                      </a:lnTo>
                      <a:lnTo>
                        <a:pt x="241" y="121"/>
                      </a:lnTo>
                      <a:lnTo>
                        <a:pt x="181" y="181"/>
                      </a:lnTo>
                      <a:lnTo>
                        <a:pt x="60" y="181"/>
                      </a:lnTo>
                      <a:lnTo>
                        <a:pt x="0" y="241"/>
                      </a:lnTo>
                      <a:lnTo>
                        <a:pt x="0" y="363"/>
                      </a:lnTo>
                      <a:lnTo>
                        <a:pt x="241" y="363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9497" name="Group 84">
                <a:extLst>
                  <a:ext uri="{FF2B5EF4-FFF2-40B4-BE49-F238E27FC236}">
                    <a16:creationId xmlns:a16="http://schemas.microsoft.com/office/drawing/2014/main" id="{9668A3BC-639B-0AAB-C977-8CB2352D58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42" y="1032"/>
                <a:ext cx="205" cy="121"/>
                <a:chOff x="4046" y="4226"/>
                <a:chExt cx="205" cy="121"/>
              </a:xfrm>
            </p:grpSpPr>
            <p:sp>
              <p:nvSpPr>
                <p:cNvPr id="59498" name="Freeform 85">
                  <a:extLst>
                    <a:ext uri="{FF2B5EF4-FFF2-40B4-BE49-F238E27FC236}">
                      <a16:creationId xmlns:a16="http://schemas.microsoft.com/office/drawing/2014/main" id="{E15F6B81-4641-5E5E-FCD9-CC1EE3F898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6" y="4226"/>
                  <a:ext cx="81" cy="121"/>
                </a:xfrm>
                <a:custGeom>
                  <a:avLst/>
                  <a:gdLst>
                    <a:gd name="T0" fmla="*/ 0 w 483"/>
                    <a:gd name="T1" fmla="*/ 3 h 725"/>
                    <a:gd name="T2" fmla="*/ 0 w 483"/>
                    <a:gd name="T3" fmla="*/ 0 h 725"/>
                    <a:gd name="T4" fmla="*/ 2 w 483"/>
                    <a:gd name="T5" fmla="*/ 0 h 725"/>
                    <a:gd name="T6" fmla="*/ 2 w 483"/>
                    <a:gd name="T7" fmla="*/ 1 h 725"/>
                    <a:gd name="T8" fmla="*/ 2 w 483"/>
                    <a:gd name="T9" fmla="*/ 1 h 725"/>
                    <a:gd name="T10" fmla="*/ 2 w 483"/>
                    <a:gd name="T11" fmla="*/ 2 h 725"/>
                    <a:gd name="T12" fmla="*/ 0 w 483"/>
                    <a:gd name="T13" fmla="*/ 2 h 7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3"/>
                    <a:gd name="T22" fmla="*/ 0 h 725"/>
                    <a:gd name="T23" fmla="*/ 483 w 483"/>
                    <a:gd name="T24" fmla="*/ 725 h 7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3" h="725">
                      <a:moveTo>
                        <a:pt x="0" y="725"/>
                      </a:moveTo>
                      <a:lnTo>
                        <a:pt x="0" y="0"/>
                      </a:lnTo>
                      <a:lnTo>
                        <a:pt x="362" y="0"/>
                      </a:lnTo>
                      <a:lnTo>
                        <a:pt x="483" y="120"/>
                      </a:lnTo>
                      <a:lnTo>
                        <a:pt x="483" y="241"/>
                      </a:lnTo>
                      <a:lnTo>
                        <a:pt x="362" y="362"/>
                      </a:lnTo>
                      <a:lnTo>
                        <a:pt x="0" y="362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99" name="Freeform 86">
                  <a:extLst>
                    <a:ext uri="{FF2B5EF4-FFF2-40B4-BE49-F238E27FC236}">
                      <a16:creationId xmlns:a16="http://schemas.microsoft.com/office/drawing/2014/main" id="{7F0AA25D-CF47-BE30-EFB4-5C912E4BBB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0" y="4286"/>
                  <a:ext cx="61" cy="61"/>
                </a:xfrm>
                <a:custGeom>
                  <a:avLst/>
                  <a:gdLst>
                    <a:gd name="T0" fmla="*/ 0 w 362"/>
                    <a:gd name="T1" fmla="*/ 0 h 363"/>
                    <a:gd name="T2" fmla="*/ 1 w 362"/>
                    <a:gd name="T3" fmla="*/ 2 h 363"/>
                    <a:gd name="T4" fmla="*/ 1 w 362"/>
                    <a:gd name="T5" fmla="*/ 1 h 363"/>
                    <a:gd name="T6" fmla="*/ 1 w 362"/>
                    <a:gd name="T7" fmla="*/ 2 h 363"/>
                    <a:gd name="T8" fmla="*/ 2 w 362"/>
                    <a:gd name="T9" fmla="*/ 0 h 3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2"/>
                    <a:gd name="T16" fmla="*/ 0 h 363"/>
                    <a:gd name="T17" fmla="*/ 362 w 362"/>
                    <a:gd name="T18" fmla="*/ 363 h 3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2" h="363">
                      <a:moveTo>
                        <a:pt x="0" y="0"/>
                      </a:moveTo>
                      <a:lnTo>
                        <a:pt x="120" y="363"/>
                      </a:lnTo>
                      <a:lnTo>
                        <a:pt x="181" y="181"/>
                      </a:lnTo>
                      <a:lnTo>
                        <a:pt x="241" y="363"/>
                      </a:lnTo>
                      <a:lnTo>
                        <a:pt x="362" y="0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00" name="Freeform 87">
                  <a:extLst>
                    <a:ext uri="{FF2B5EF4-FFF2-40B4-BE49-F238E27FC236}">
                      <a16:creationId xmlns:a16="http://schemas.microsoft.com/office/drawing/2014/main" id="{54DEA597-7581-07E1-D21D-E555960AD3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1" y="4286"/>
                  <a:ext cx="40" cy="61"/>
                </a:xfrm>
                <a:custGeom>
                  <a:avLst/>
                  <a:gdLst>
                    <a:gd name="T0" fmla="*/ 0 w 241"/>
                    <a:gd name="T1" fmla="*/ 0 h 363"/>
                    <a:gd name="T2" fmla="*/ 0 w 241"/>
                    <a:gd name="T3" fmla="*/ 0 h 363"/>
                    <a:gd name="T4" fmla="*/ 1 w 241"/>
                    <a:gd name="T5" fmla="*/ 0 h 363"/>
                    <a:gd name="T6" fmla="*/ 1 w 241"/>
                    <a:gd name="T7" fmla="*/ 0 h 363"/>
                    <a:gd name="T8" fmla="*/ 1 w 241"/>
                    <a:gd name="T9" fmla="*/ 1 h 363"/>
                    <a:gd name="T10" fmla="*/ 1 w 241"/>
                    <a:gd name="T11" fmla="*/ 1 h 363"/>
                    <a:gd name="T12" fmla="*/ 0 w 241"/>
                    <a:gd name="T13" fmla="*/ 1 h 363"/>
                    <a:gd name="T14" fmla="*/ 0 w 241"/>
                    <a:gd name="T15" fmla="*/ 1 h 363"/>
                    <a:gd name="T16" fmla="*/ 0 w 241"/>
                    <a:gd name="T17" fmla="*/ 2 h 363"/>
                    <a:gd name="T18" fmla="*/ 1 w 241"/>
                    <a:gd name="T19" fmla="*/ 2 h 3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41"/>
                    <a:gd name="T31" fmla="*/ 0 h 363"/>
                    <a:gd name="T32" fmla="*/ 241 w 241"/>
                    <a:gd name="T33" fmla="*/ 363 h 3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41" h="363">
                      <a:moveTo>
                        <a:pt x="0" y="60"/>
                      </a:moveTo>
                      <a:lnTo>
                        <a:pt x="60" y="0"/>
                      </a:lnTo>
                      <a:lnTo>
                        <a:pt x="181" y="0"/>
                      </a:lnTo>
                      <a:lnTo>
                        <a:pt x="241" y="60"/>
                      </a:lnTo>
                      <a:lnTo>
                        <a:pt x="241" y="121"/>
                      </a:lnTo>
                      <a:lnTo>
                        <a:pt x="181" y="181"/>
                      </a:lnTo>
                      <a:lnTo>
                        <a:pt x="60" y="181"/>
                      </a:lnTo>
                      <a:lnTo>
                        <a:pt x="0" y="241"/>
                      </a:lnTo>
                      <a:lnTo>
                        <a:pt x="0" y="363"/>
                      </a:lnTo>
                      <a:lnTo>
                        <a:pt x="241" y="363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9472" name="Group 88">
              <a:extLst>
                <a:ext uri="{FF2B5EF4-FFF2-40B4-BE49-F238E27FC236}">
                  <a16:creationId xmlns:a16="http://schemas.microsoft.com/office/drawing/2014/main" id="{B0FE798B-B5E5-14E4-B28F-6A4A6C9F63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6" y="1386"/>
              <a:ext cx="101" cy="61"/>
              <a:chOff x="3470" y="4460"/>
              <a:chExt cx="101" cy="61"/>
            </a:xfrm>
          </p:grpSpPr>
          <p:sp>
            <p:nvSpPr>
              <p:cNvPr id="59492" name="Freeform 89">
                <a:extLst>
                  <a:ext uri="{FF2B5EF4-FFF2-40B4-BE49-F238E27FC236}">
                    <a16:creationId xmlns:a16="http://schemas.microsoft.com/office/drawing/2014/main" id="{943FDBDC-812E-C202-27B1-9515F12E8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4460"/>
                <a:ext cx="41" cy="61"/>
              </a:xfrm>
              <a:custGeom>
                <a:avLst/>
                <a:gdLst>
                  <a:gd name="T0" fmla="*/ 0 w 241"/>
                  <a:gd name="T1" fmla="*/ 0 h 363"/>
                  <a:gd name="T2" fmla="*/ 1 w 241"/>
                  <a:gd name="T3" fmla="*/ 0 h 363"/>
                  <a:gd name="T4" fmla="*/ 0 w 241"/>
                  <a:gd name="T5" fmla="*/ 2 h 363"/>
                  <a:gd name="T6" fmla="*/ 0 60000 65536"/>
                  <a:gd name="T7" fmla="*/ 0 60000 65536"/>
                  <a:gd name="T8" fmla="*/ 0 60000 65536"/>
                  <a:gd name="T9" fmla="*/ 0 w 241"/>
                  <a:gd name="T10" fmla="*/ 0 h 363"/>
                  <a:gd name="T11" fmla="*/ 241 w 241"/>
                  <a:gd name="T12" fmla="*/ 363 h 3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1" h="363">
                    <a:moveTo>
                      <a:pt x="0" y="0"/>
                    </a:moveTo>
                    <a:lnTo>
                      <a:pt x="241" y="0"/>
                    </a:lnTo>
                    <a:lnTo>
                      <a:pt x="60" y="36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93" name="Line 90">
                <a:extLst>
                  <a:ext uri="{FF2B5EF4-FFF2-40B4-BE49-F238E27FC236}">
                    <a16:creationId xmlns:a16="http://schemas.microsoft.com/office/drawing/2014/main" id="{EC2ACCD1-CB6B-1001-8158-AF32DF5C5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31" y="4460"/>
                <a:ext cx="10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94" name="Line 91">
                <a:extLst>
                  <a:ext uri="{FF2B5EF4-FFF2-40B4-BE49-F238E27FC236}">
                    <a16:creationId xmlns:a16="http://schemas.microsoft.com/office/drawing/2014/main" id="{B7CFFC60-8946-A9C1-B183-E4D2A2930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61" y="4460"/>
                <a:ext cx="10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9473" name="Group 92">
              <a:extLst>
                <a:ext uri="{FF2B5EF4-FFF2-40B4-BE49-F238E27FC236}">
                  <a16:creationId xmlns:a16="http://schemas.microsoft.com/office/drawing/2014/main" id="{D392A86A-8B17-8937-D4E4-5F8BC46A7B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4" y="1351"/>
              <a:ext cx="101" cy="61"/>
              <a:chOff x="3098" y="4448"/>
              <a:chExt cx="101" cy="61"/>
            </a:xfrm>
          </p:grpSpPr>
          <p:sp>
            <p:nvSpPr>
              <p:cNvPr id="59488" name="Freeform 93">
                <a:extLst>
                  <a:ext uri="{FF2B5EF4-FFF2-40B4-BE49-F238E27FC236}">
                    <a16:creationId xmlns:a16="http://schemas.microsoft.com/office/drawing/2014/main" id="{7788045E-2F92-DA7A-A6DA-10AB91DCD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4448"/>
                <a:ext cx="41" cy="61"/>
              </a:xfrm>
              <a:custGeom>
                <a:avLst/>
                <a:gdLst>
                  <a:gd name="T0" fmla="*/ 0 w 241"/>
                  <a:gd name="T1" fmla="*/ 2 h 363"/>
                  <a:gd name="T2" fmla="*/ 0 w 241"/>
                  <a:gd name="T3" fmla="*/ 2 h 363"/>
                  <a:gd name="T4" fmla="*/ 0 w 241"/>
                  <a:gd name="T5" fmla="*/ 1 h 363"/>
                  <a:gd name="T6" fmla="*/ 0 w 241"/>
                  <a:gd name="T7" fmla="*/ 1 h 363"/>
                  <a:gd name="T8" fmla="*/ 1 w 241"/>
                  <a:gd name="T9" fmla="*/ 1 h 363"/>
                  <a:gd name="T10" fmla="*/ 1 w 241"/>
                  <a:gd name="T11" fmla="*/ 1 h 363"/>
                  <a:gd name="T12" fmla="*/ 1 w 241"/>
                  <a:gd name="T13" fmla="*/ 0 h 363"/>
                  <a:gd name="T14" fmla="*/ 1 w 241"/>
                  <a:gd name="T15" fmla="*/ 0 h 363"/>
                  <a:gd name="T16" fmla="*/ 0 w 241"/>
                  <a:gd name="T17" fmla="*/ 0 h 363"/>
                  <a:gd name="T18" fmla="*/ 0 w 241"/>
                  <a:gd name="T19" fmla="*/ 0 h 363"/>
                  <a:gd name="T20" fmla="*/ 0 w 241"/>
                  <a:gd name="T21" fmla="*/ 1 h 363"/>
                  <a:gd name="T22" fmla="*/ 0 w 241"/>
                  <a:gd name="T23" fmla="*/ 1 h 3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1"/>
                  <a:gd name="T37" fmla="*/ 0 h 363"/>
                  <a:gd name="T38" fmla="*/ 241 w 241"/>
                  <a:gd name="T39" fmla="*/ 363 h 3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1" h="363">
                    <a:moveTo>
                      <a:pt x="60" y="363"/>
                    </a:moveTo>
                    <a:lnTo>
                      <a:pt x="0" y="302"/>
                    </a:lnTo>
                    <a:lnTo>
                      <a:pt x="0" y="241"/>
                    </a:lnTo>
                    <a:lnTo>
                      <a:pt x="60" y="181"/>
                    </a:lnTo>
                    <a:lnTo>
                      <a:pt x="181" y="181"/>
                    </a:lnTo>
                    <a:lnTo>
                      <a:pt x="241" y="121"/>
                    </a:lnTo>
                    <a:lnTo>
                      <a:pt x="241" y="60"/>
                    </a:lnTo>
                    <a:lnTo>
                      <a:pt x="181" y="0"/>
                    </a:lnTo>
                    <a:lnTo>
                      <a:pt x="60" y="0"/>
                    </a:lnTo>
                    <a:lnTo>
                      <a:pt x="0" y="60"/>
                    </a:lnTo>
                    <a:lnTo>
                      <a:pt x="0" y="121"/>
                    </a:lnTo>
                    <a:lnTo>
                      <a:pt x="60" y="18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89" name="Freeform 94">
                <a:extLst>
                  <a:ext uri="{FF2B5EF4-FFF2-40B4-BE49-F238E27FC236}">
                    <a16:creationId xmlns:a16="http://schemas.microsoft.com/office/drawing/2014/main" id="{B292E50C-0470-669A-C643-5C2538496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8" y="4479"/>
                <a:ext cx="31" cy="30"/>
              </a:xfrm>
              <a:custGeom>
                <a:avLst/>
                <a:gdLst>
                  <a:gd name="T0" fmla="*/ 1 w 181"/>
                  <a:gd name="T1" fmla="*/ 0 h 182"/>
                  <a:gd name="T2" fmla="*/ 1 w 181"/>
                  <a:gd name="T3" fmla="*/ 0 h 182"/>
                  <a:gd name="T4" fmla="*/ 1 w 181"/>
                  <a:gd name="T5" fmla="*/ 0 h 182"/>
                  <a:gd name="T6" fmla="*/ 1 w 181"/>
                  <a:gd name="T7" fmla="*/ 1 h 182"/>
                  <a:gd name="T8" fmla="*/ 0 w 181"/>
                  <a:gd name="T9" fmla="*/ 1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82"/>
                  <a:gd name="T17" fmla="*/ 181 w 181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82">
                    <a:moveTo>
                      <a:pt x="121" y="0"/>
                    </a:moveTo>
                    <a:lnTo>
                      <a:pt x="181" y="60"/>
                    </a:lnTo>
                    <a:lnTo>
                      <a:pt x="181" y="121"/>
                    </a:lnTo>
                    <a:lnTo>
                      <a:pt x="121" y="182"/>
                    </a:lnTo>
                    <a:lnTo>
                      <a:pt x="0" y="18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90" name="Line 95">
                <a:extLst>
                  <a:ext uri="{FF2B5EF4-FFF2-40B4-BE49-F238E27FC236}">
                    <a16:creationId xmlns:a16="http://schemas.microsoft.com/office/drawing/2014/main" id="{A5E7B8AA-1CE6-B456-0348-C5A0AAA49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9" y="4448"/>
                <a:ext cx="10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91" name="Line 96">
                <a:extLst>
                  <a:ext uri="{FF2B5EF4-FFF2-40B4-BE49-F238E27FC236}">
                    <a16:creationId xmlns:a16="http://schemas.microsoft.com/office/drawing/2014/main" id="{BBB0FA89-DAE0-F39E-372A-32B5F8C4D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9" y="4448"/>
                <a:ext cx="10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9474" name="Freeform 97">
              <a:extLst>
                <a:ext uri="{FF2B5EF4-FFF2-40B4-BE49-F238E27FC236}">
                  <a16:creationId xmlns:a16="http://schemas.microsoft.com/office/drawing/2014/main" id="{D94DA7D4-5ED2-FF63-D759-422F9B07D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647"/>
              <a:ext cx="41" cy="61"/>
            </a:xfrm>
            <a:custGeom>
              <a:avLst/>
              <a:gdLst>
                <a:gd name="T0" fmla="*/ 0 w 241"/>
                <a:gd name="T1" fmla="*/ 0 h 362"/>
                <a:gd name="T2" fmla="*/ 1 w 241"/>
                <a:gd name="T3" fmla="*/ 0 h 362"/>
                <a:gd name="T4" fmla="*/ 0 w 241"/>
                <a:gd name="T5" fmla="*/ 2 h 362"/>
                <a:gd name="T6" fmla="*/ 0 60000 65536"/>
                <a:gd name="T7" fmla="*/ 0 60000 65536"/>
                <a:gd name="T8" fmla="*/ 0 60000 65536"/>
                <a:gd name="T9" fmla="*/ 0 w 241"/>
                <a:gd name="T10" fmla="*/ 0 h 362"/>
                <a:gd name="T11" fmla="*/ 241 w 241"/>
                <a:gd name="T12" fmla="*/ 362 h 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1" h="362">
                  <a:moveTo>
                    <a:pt x="0" y="0"/>
                  </a:moveTo>
                  <a:lnTo>
                    <a:pt x="241" y="0"/>
                  </a:lnTo>
                  <a:lnTo>
                    <a:pt x="60" y="362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9475" name="Group 98">
              <a:extLst>
                <a:ext uri="{FF2B5EF4-FFF2-40B4-BE49-F238E27FC236}">
                  <a16:creationId xmlns:a16="http://schemas.microsoft.com/office/drawing/2014/main" id="{4412D79D-D62B-D5E7-2F82-148A162442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2" y="2227"/>
              <a:ext cx="41" cy="61"/>
              <a:chOff x="956" y="5318"/>
              <a:chExt cx="41" cy="61"/>
            </a:xfrm>
          </p:grpSpPr>
          <p:sp>
            <p:nvSpPr>
              <p:cNvPr id="59486" name="Freeform 99">
                <a:extLst>
                  <a:ext uri="{FF2B5EF4-FFF2-40B4-BE49-F238E27FC236}">
                    <a16:creationId xmlns:a16="http://schemas.microsoft.com/office/drawing/2014/main" id="{45034F50-33CD-6DC6-E53B-343BC048F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" y="5318"/>
                <a:ext cx="41" cy="61"/>
              </a:xfrm>
              <a:custGeom>
                <a:avLst/>
                <a:gdLst>
                  <a:gd name="T0" fmla="*/ 0 w 241"/>
                  <a:gd name="T1" fmla="*/ 2 h 362"/>
                  <a:gd name="T2" fmla="*/ 0 w 241"/>
                  <a:gd name="T3" fmla="*/ 2 h 362"/>
                  <a:gd name="T4" fmla="*/ 0 w 241"/>
                  <a:gd name="T5" fmla="*/ 1 h 362"/>
                  <a:gd name="T6" fmla="*/ 0 w 241"/>
                  <a:gd name="T7" fmla="*/ 1 h 362"/>
                  <a:gd name="T8" fmla="*/ 1 w 241"/>
                  <a:gd name="T9" fmla="*/ 1 h 362"/>
                  <a:gd name="T10" fmla="*/ 1 w 241"/>
                  <a:gd name="T11" fmla="*/ 1 h 362"/>
                  <a:gd name="T12" fmla="*/ 1 w 241"/>
                  <a:gd name="T13" fmla="*/ 0 h 362"/>
                  <a:gd name="T14" fmla="*/ 1 w 241"/>
                  <a:gd name="T15" fmla="*/ 0 h 362"/>
                  <a:gd name="T16" fmla="*/ 0 w 241"/>
                  <a:gd name="T17" fmla="*/ 0 h 362"/>
                  <a:gd name="T18" fmla="*/ 0 w 241"/>
                  <a:gd name="T19" fmla="*/ 0 h 362"/>
                  <a:gd name="T20" fmla="*/ 0 w 241"/>
                  <a:gd name="T21" fmla="*/ 1 h 362"/>
                  <a:gd name="T22" fmla="*/ 0 w 241"/>
                  <a:gd name="T23" fmla="*/ 1 h 3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1"/>
                  <a:gd name="T37" fmla="*/ 0 h 362"/>
                  <a:gd name="T38" fmla="*/ 241 w 241"/>
                  <a:gd name="T39" fmla="*/ 362 h 3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1" h="362">
                    <a:moveTo>
                      <a:pt x="60" y="362"/>
                    </a:moveTo>
                    <a:lnTo>
                      <a:pt x="0" y="302"/>
                    </a:lnTo>
                    <a:lnTo>
                      <a:pt x="0" y="241"/>
                    </a:lnTo>
                    <a:lnTo>
                      <a:pt x="60" y="181"/>
                    </a:lnTo>
                    <a:lnTo>
                      <a:pt x="181" y="181"/>
                    </a:lnTo>
                    <a:lnTo>
                      <a:pt x="241" y="121"/>
                    </a:lnTo>
                    <a:lnTo>
                      <a:pt x="241" y="60"/>
                    </a:lnTo>
                    <a:lnTo>
                      <a:pt x="181" y="0"/>
                    </a:lnTo>
                    <a:lnTo>
                      <a:pt x="60" y="0"/>
                    </a:lnTo>
                    <a:lnTo>
                      <a:pt x="0" y="60"/>
                    </a:lnTo>
                    <a:lnTo>
                      <a:pt x="0" y="121"/>
                    </a:lnTo>
                    <a:lnTo>
                      <a:pt x="60" y="18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87" name="Freeform 100">
                <a:extLst>
                  <a:ext uri="{FF2B5EF4-FFF2-40B4-BE49-F238E27FC236}">
                    <a16:creationId xmlns:a16="http://schemas.microsoft.com/office/drawing/2014/main" id="{FF6A638A-5EE7-7117-6FD3-F4F997908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" y="5349"/>
                <a:ext cx="30" cy="30"/>
              </a:xfrm>
              <a:custGeom>
                <a:avLst/>
                <a:gdLst>
                  <a:gd name="T0" fmla="*/ 0 w 181"/>
                  <a:gd name="T1" fmla="*/ 0 h 181"/>
                  <a:gd name="T2" fmla="*/ 1 w 181"/>
                  <a:gd name="T3" fmla="*/ 0 h 181"/>
                  <a:gd name="T4" fmla="*/ 1 w 181"/>
                  <a:gd name="T5" fmla="*/ 0 h 181"/>
                  <a:gd name="T6" fmla="*/ 0 w 181"/>
                  <a:gd name="T7" fmla="*/ 1 h 181"/>
                  <a:gd name="T8" fmla="*/ 0 w 181"/>
                  <a:gd name="T9" fmla="*/ 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81"/>
                  <a:gd name="T17" fmla="*/ 181 w 181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81">
                    <a:moveTo>
                      <a:pt x="121" y="0"/>
                    </a:moveTo>
                    <a:lnTo>
                      <a:pt x="181" y="60"/>
                    </a:lnTo>
                    <a:lnTo>
                      <a:pt x="181" y="121"/>
                    </a:lnTo>
                    <a:lnTo>
                      <a:pt x="121" y="181"/>
                    </a:lnTo>
                    <a:lnTo>
                      <a:pt x="0" y="18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9476" name="Group 101">
              <a:extLst>
                <a:ext uri="{FF2B5EF4-FFF2-40B4-BE49-F238E27FC236}">
                  <a16:creationId xmlns:a16="http://schemas.microsoft.com/office/drawing/2014/main" id="{F2170C9C-BA31-B079-9FD9-F3516EB78E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6" y="1345"/>
              <a:ext cx="242" cy="61"/>
              <a:chOff x="1040" y="4436"/>
              <a:chExt cx="242" cy="61"/>
            </a:xfrm>
          </p:grpSpPr>
          <p:sp>
            <p:nvSpPr>
              <p:cNvPr id="59479" name="Freeform 102">
                <a:extLst>
                  <a:ext uri="{FF2B5EF4-FFF2-40B4-BE49-F238E27FC236}">
                    <a16:creationId xmlns:a16="http://schemas.microsoft.com/office/drawing/2014/main" id="{CD095ED0-51A4-773D-D6E9-9B03DAD5D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4436"/>
                <a:ext cx="41" cy="61"/>
              </a:xfrm>
              <a:custGeom>
                <a:avLst/>
                <a:gdLst>
                  <a:gd name="T0" fmla="*/ 0 w 241"/>
                  <a:gd name="T1" fmla="*/ 0 h 363"/>
                  <a:gd name="T2" fmla="*/ 1 w 241"/>
                  <a:gd name="T3" fmla="*/ 0 h 363"/>
                  <a:gd name="T4" fmla="*/ 0 w 241"/>
                  <a:gd name="T5" fmla="*/ 2 h 363"/>
                  <a:gd name="T6" fmla="*/ 0 60000 65536"/>
                  <a:gd name="T7" fmla="*/ 0 60000 65536"/>
                  <a:gd name="T8" fmla="*/ 0 60000 65536"/>
                  <a:gd name="T9" fmla="*/ 0 w 241"/>
                  <a:gd name="T10" fmla="*/ 0 h 363"/>
                  <a:gd name="T11" fmla="*/ 241 w 241"/>
                  <a:gd name="T12" fmla="*/ 363 h 3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1" h="363">
                    <a:moveTo>
                      <a:pt x="0" y="0"/>
                    </a:moveTo>
                    <a:lnTo>
                      <a:pt x="241" y="0"/>
                    </a:lnTo>
                    <a:lnTo>
                      <a:pt x="60" y="36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80" name="Line 103">
                <a:extLst>
                  <a:ext uri="{FF2B5EF4-FFF2-40B4-BE49-F238E27FC236}">
                    <a16:creationId xmlns:a16="http://schemas.microsoft.com/office/drawing/2014/main" id="{FC2B4842-3FE1-FDC1-A097-C21694815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1" y="4436"/>
                <a:ext cx="10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81" name="Freeform 104">
                <a:extLst>
                  <a:ext uri="{FF2B5EF4-FFF2-40B4-BE49-F238E27FC236}">
                    <a16:creationId xmlns:a16="http://schemas.microsoft.com/office/drawing/2014/main" id="{736067D4-B908-6CAF-4673-9EE2D739B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4436"/>
                <a:ext cx="20" cy="61"/>
              </a:xfrm>
              <a:custGeom>
                <a:avLst/>
                <a:gdLst>
                  <a:gd name="T0" fmla="*/ 0 w 121"/>
                  <a:gd name="T1" fmla="*/ 0 h 363"/>
                  <a:gd name="T2" fmla="*/ 0 w 121"/>
                  <a:gd name="T3" fmla="*/ 1 h 363"/>
                  <a:gd name="T4" fmla="*/ 0 w 121"/>
                  <a:gd name="T5" fmla="*/ 1 h 363"/>
                  <a:gd name="T6" fmla="*/ 0 w 121"/>
                  <a:gd name="T7" fmla="*/ 2 h 3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1"/>
                  <a:gd name="T13" fmla="*/ 0 h 363"/>
                  <a:gd name="T14" fmla="*/ 121 w 121"/>
                  <a:gd name="T15" fmla="*/ 363 h 3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1" h="363">
                    <a:moveTo>
                      <a:pt x="121" y="0"/>
                    </a:moveTo>
                    <a:lnTo>
                      <a:pt x="0" y="121"/>
                    </a:lnTo>
                    <a:lnTo>
                      <a:pt x="0" y="241"/>
                    </a:lnTo>
                    <a:lnTo>
                      <a:pt x="121" y="36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82" name="Freeform 105">
                <a:extLst>
                  <a:ext uri="{FF2B5EF4-FFF2-40B4-BE49-F238E27FC236}">
                    <a16:creationId xmlns:a16="http://schemas.microsoft.com/office/drawing/2014/main" id="{FAA78F02-2D39-1A7E-828F-1A339EB6D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36"/>
                <a:ext cx="40" cy="61"/>
              </a:xfrm>
              <a:custGeom>
                <a:avLst/>
                <a:gdLst>
                  <a:gd name="T0" fmla="*/ 0 w 242"/>
                  <a:gd name="T1" fmla="*/ 2 h 363"/>
                  <a:gd name="T2" fmla="*/ 0 w 242"/>
                  <a:gd name="T3" fmla="*/ 2 h 363"/>
                  <a:gd name="T4" fmla="*/ 0 w 242"/>
                  <a:gd name="T5" fmla="*/ 1 h 363"/>
                  <a:gd name="T6" fmla="*/ 0 w 242"/>
                  <a:gd name="T7" fmla="*/ 1 h 363"/>
                  <a:gd name="T8" fmla="*/ 1 w 242"/>
                  <a:gd name="T9" fmla="*/ 1 h 363"/>
                  <a:gd name="T10" fmla="*/ 1 w 242"/>
                  <a:gd name="T11" fmla="*/ 1 h 363"/>
                  <a:gd name="T12" fmla="*/ 1 w 242"/>
                  <a:gd name="T13" fmla="*/ 0 h 363"/>
                  <a:gd name="T14" fmla="*/ 1 w 242"/>
                  <a:gd name="T15" fmla="*/ 0 h 363"/>
                  <a:gd name="T16" fmla="*/ 0 w 242"/>
                  <a:gd name="T17" fmla="*/ 0 h 363"/>
                  <a:gd name="T18" fmla="*/ 0 w 242"/>
                  <a:gd name="T19" fmla="*/ 0 h 363"/>
                  <a:gd name="T20" fmla="*/ 0 w 242"/>
                  <a:gd name="T21" fmla="*/ 1 h 363"/>
                  <a:gd name="T22" fmla="*/ 0 w 242"/>
                  <a:gd name="T23" fmla="*/ 1 h 3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2"/>
                  <a:gd name="T37" fmla="*/ 0 h 363"/>
                  <a:gd name="T38" fmla="*/ 242 w 242"/>
                  <a:gd name="T39" fmla="*/ 363 h 3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2" h="363">
                    <a:moveTo>
                      <a:pt x="61" y="363"/>
                    </a:moveTo>
                    <a:lnTo>
                      <a:pt x="0" y="303"/>
                    </a:lnTo>
                    <a:lnTo>
                      <a:pt x="0" y="241"/>
                    </a:lnTo>
                    <a:lnTo>
                      <a:pt x="61" y="181"/>
                    </a:lnTo>
                    <a:lnTo>
                      <a:pt x="181" y="181"/>
                    </a:lnTo>
                    <a:lnTo>
                      <a:pt x="242" y="121"/>
                    </a:lnTo>
                    <a:lnTo>
                      <a:pt x="242" y="60"/>
                    </a:lnTo>
                    <a:lnTo>
                      <a:pt x="181" y="0"/>
                    </a:lnTo>
                    <a:lnTo>
                      <a:pt x="61" y="0"/>
                    </a:lnTo>
                    <a:lnTo>
                      <a:pt x="0" y="60"/>
                    </a:lnTo>
                    <a:lnTo>
                      <a:pt x="0" y="121"/>
                    </a:lnTo>
                    <a:lnTo>
                      <a:pt x="61" y="18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83" name="Freeform 106">
                <a:extLst>
                  <a:ext uri="{FF2B5EF4-FFF2-40B4-BE49-F238E27FC236}">
                    <a16:creationId xmlns:a16="http://schemas.microsoft.com/office/drawing/2014/main" id="{258ED46F-491A-53AE-29D1-8674AB053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4467"/>
                <a:ext cx="30" cy="30"/>
              </a:xfrm>
              <a:custGeom>
                <a:avLst/>
                <a:gdLst>
                  <a:gd name="T0" fmla="*/ 0 w 181"/>
                  <a:gd name="T1" fmla="*/ 0 h 182"/>
                  <a:gd name="T2" fmla="*/ 1 w 181"/>
                  <a:gd name="T3" fmla="*/ 0 h 182"/>
                  <a:gd name="T4" fmla="*/ 1 w 181"/>
                  <a:gd name="T5" fmla="*/ 0 h 182"/>
                  <a:gd name="T6" fmla="*/ 0 w 181"/>
                  <a:gd name="T7" fmla="*/ 1 h 182"/>
                  <a:gd name="T8" fmla="*/ 0 w 181"/>
                  <a:gd name="T9" fmla="*/ 1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82"/>
                  <a:gd name="T17" fmla="*/ 181 w 181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82">
                    <a:moveTo>
                      <a:pt x="120" y="0"/>
                    </a:moveTo>
                    <a:lnTo>
                      <a:pt x="181" y="60"/>
                    </a:lnTo>
                    <a:lnTo>
                      <a:pt x="181" y="122"/>
                    </a:lnTo>
                    <a:lnTo>
                      <a:pt x="120" y="182"/>
                    </a:lnTo>
                    <a:lnTo>
                      <a:pt x="0" y="18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84" name="Line 107">
                <a:extLst>
                  <a:ext uri="{FF2B5EF4-FFF2-40B4-BE49-F238E27FC236}">
                    <a16:creationId xmlns:a16="http://schemas.microsoft.com/office/drawing/2014/main" id="{013A82F3-9914-898E-664C-2B13A13A8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32" y="4436"/>
                <a:ext cx="10" cy="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85" name="Freeform 108">
                <a:extLst>
                  <a:ext uri="{FF2B5EF4-FFF2-40B4-BE49-F238E27FC236}">
                    <a16:creationId xmlns:a16="http://schemas.microsoft.com/office/drawing/2014/main" id="{8B003501-CC54-1F38-E540-EA893028F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2" y="4436"/>
                <a:ext cx="20" cy="61"/>
              </a:xfrm>
              <a:custGeom>
                <a:avLst/>
                <a:gdLst>
                  <a:gd name="T0" fmla="*/ 0 w 120"/>
                  <a:gd name="T1" fmla="*/ 0 h 363"/>
                  <a:gd name="T2" fmla="*/ 1 w 120"/>
                  <a:gd name="T3" fmla="*/ 1 h 363"/>
                  <a:gd name="T4" fmla="*/ 1 w 120"/>
                  <a:gd name="T5" fmla="*/ 1 h 363"/>
                  <a:gd name="T6" fmla="*/ 0 w 120"/>
                  <a:gd name="T7" fmla="*/ 2 h 3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363"/>
                  <a:gd name="T14" fmla="*/ 120 w 120"/>
                  <a:gd name="T15" fmla="*/ 363 h 3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363">
                    <a:moveTo>
                      <a:pt x="0" y="0"/>
                    </a:moveTo>
                    <a:lnTo>
                      <a:pt x="120" y="121"/>
                    </a:lnTo>
                    <a:lnTo>
                      <a:pt x="120" y="241"/>
                    </a:lnTo>
                    <a:lnTo>
                      <a:pt x="0" y="36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9477" name="Line 109">
              <a:extLst>
                <a:ext uri="{FF2B5EF4-FFF2-40B4-BE49-F238E27FC236}">
                  <a16:creationId xmlns:a16="http://schemas.microsoft.com/office/drawing/2014/main" id="{A3773E7D-778A-A30D-8F26-30540FCAF3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1303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78" name="Line 110">
              <a:extLst>
                <a:ext uri="{FF2B5EF4-FFF2-40B4-BE49-F238E27FC236}">
                  <a16:creationId xmlns:a16="http://schemas.microsoft.com/office/drawing/2014/main" id="{9B562540-0FB4-A5C6-33EF-4937CAC69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6" y="1284"/>
              <a:ext cx="0" cy="1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" name="Group 111">
            <a:extLst>
              <a:ext uri="{FF2B5EF4-FFF2-40B4-BE49-F238E27FC236}">
                <a16:creationId xmlns:a16="http://schemas.microsoft.com/office/drawing/2014/main" id="{80A54768-CBE2-F2F3-49FD-D97A0277CE82}"/>
              </a:ext>
            </a:extLst>
          </p:cNvPr>
          <p:cNvGrpSpPr>
            <a:grpSpLocks/>
          </p:cNvGrpSpPr>
          <p:nvPr/>
        </p:nvGrpSpPr>
        <p:grpSpPr bwMode="auto">
          <a:xfrm>
            <a:off x="3963988" y="3937000"/>
            <a:ext cx="139700" cy="1100138"/>
            <a:chOff x="1544" y="2006"/>
            <a:chExt cx="88" cy="693"/>
          </a:xfrm>
        </p:grpSpPr>
        <p:grpSp>
          <p:nvGrpSpPr>
            <p:cNvPr id="59462" name="Group 112">
              <a:extLst>
                <a:ext uri="{FF2B5EF4-FFF2-40B4-BE49-F238E27FC236}">
                  <a16:creationId xmlns:a16="http://schemas.microsoft.com/office/drawing/2014/main" id="{658690B4-8B06-4A54-A33B-626433D271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4" y="2006"/>
              <a:ext cx="70" cy="97"/>
              <a:chOff x="1544" y="2006"/>
              <a:chExt cx="70" cy="97"/>
            </a:xfrm>
          </p:grpSpPr>
          <p:sp>
            <p:nvSpPr>
              <p:cNvPr id="59468" name="Freeform 113">
                <a:extLst>
                  <a:ext uri="{FF2B5EF4-FFF2-40B4-BE49-F238E27FC236}">
                    <a16:creationId xmlns:a16="http://schemas.microsoft.com/office/drawing/2014/main" id="{FAB8B8DC-FDED-39D0-BB33-8316A1FC4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006"/>
                <a:ext cx="40" cy="60"/>
              </a:xfrm>
              <a:custGeom>
                <a:avLst/>
                <a:gdLst>
                  <a:gd name="T0" fmla="*/ 1 w 241"/>
                  <a:gd name="T1" fmla="*/ 1 h 362"/>
                  <a:gd name="T2" fmla="*/ 0 w 241"/>
                  <a:gd name="T3" fmla="*/ 1 h 362"/>
                  <a:gd name="T4" fmla="*/ 1 w 241"/>
                  <a:gd name="T5" fmla="*/ 0 h 362"/>
                  <a:gd name="T6" fmla="*/ 1 w 241"/>
                  <a:gd name="T7" fmla="*/ 2 h 3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1"/>
                  <a:gd name="T13" fmla="*/ 0 h 362"/>
                  <a:gd name="T14" fmla="*/ 241 w 241"/>
                  <a:gd name="T15" fmla="*/ 362 h 3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1" h="362">
                    <a:moveTo>
                      <a:pt x="241" y="241"/>
                    </a:moveTo>
                    <a:lnTo>
                      <a:pt x="0" y="241"/>
                    </a:lnTo>
                    <a:lnTo>
                      <a:pt x="181" y="0"/>
                    </a:lnTo>
                    <a:lnTo>
                      <a:pt x="181" y="362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69" name="Oval 114">
                <a:extLst>
                  <a:ext uri="{FF2B5EF4-FFF2-40B4-BE49-F238E27FC236}">
                    <a16:creationId xmlns:a16="http://schemas.microsoft.com/office/drawing/2014/main" id="{B371F06B-D287-3A57-14E9-3FFEFA13F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6" y="2055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9463" name="Group 115">
              <a:extLst>
                <a:ext uri="{FF2B5EF4-FFF2-40B4-BE49-F238E27FC236}">
                  <a16:creationId xmlns:a16="http://schemas.microsoft.com/office/drawing/2014/main" id="{D121D094-D512-D504-25F5-25031F244C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6" y="2601"/>
              <a:ext cx="56" cy="98"/>
              <a:chOff x="1558" y="2601"/>
              <a:chExt cx="56" cy="98"/>
            </a:xfrm>
          </p:grpSpPr>
          <p:grpSp>
            <p:nvGrpSpPr>
              <p:cNvPr id="59464" name="Group 116">
                <a:extLst>
                  <a:ext uri="{FF2B5EF4-FFF2-40B4-BE49-F238E27FC236}">
                    <a16:creationId xmlns:a16="http://schemas.microsoft.com/office/drawing/2014/main" id="{364DAF25-B814-3743-9F13-07699D4BE3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8" y="2639"/>
                <a:ext cx="40" cy="60"/>
                <a:chOff x="1558" y="3251"/>
                <a:chExt cx="40" cy="60"/>
              </a:xfrm>
            </p:grpSpPr>
            <p:sp>
              <p:nvSpPr>
                <p:cNvPr id="59466" name="Freeform 117">
                  <a:extLst>
                    <a:ext uri="{FF2B5EF4-FFF2-40B4-BE49-F238E27FC236}">
                      <a16:creationId xmlns:a16="http://schemas.microsoft.com/office/drawing/2014/main" id="{9E928667-DE96-7752-AEB9-0E9774423C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8" y="3251"/>
                  <a:ext cx="40" cy="30"/>
                </a:xfrm>
                <a:custGeom>
                  <a:avLst/>
                  <a:gdLst>
                    <a:gd name="T0" fmla="*/ 0 w 242"/>
                    <a:gd name="T1" fmla="*/ 0 h 182"/>
                    <a:gd name="T2" fmla="*/ 0 w 242"/>
                    <a:gd name="T3" fmla="*/ 0 h 182"/>
                    <a:gd name="T4" fmla="*/ 1 w 242"/>
                    <a:gd name="T5" fmla="*/ 0 h 182"/>
                    <a:gd name="T6" fmla="*/ 1 w 242"/>
                    <a:gd name="T7" fmla="*/ 0 h 182"/>
                    <a:gd name="T8" fmla="*/ 1 w 242"/>
                    <a:gd name="T9" fmla="*/ 0 h 182"/>
                    <a:gd name="T10" fmla="*/ 1 w 242"/>
                    <a:gd name="T11" fmla="*/ 1 h 182"/>
                    <a:gd name="T12" fmla="*/ 0 w 242"/>
                    <a:gd name="T13" fmla="*/ 1 h 18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2"/>
                    <a:gd name="T22" fmla="*/ 0 h 182"/>
                    <a:gd name="T23" fmla="*/ 242 w 242"/>
                    <a:gd name="T24" fmla="*/ 182 h 18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2" h="182">
                      <a:moveTo>
                        <a:pt x="0" y="61"/>
                      </a:moveTo>
                      <a:lnTo>
                        <a:pt x="61" y="0"/>
                      </a:lnTo>
                      <a:lnTo>
                        <a:pt x="181" y="0"/>
                      </a:lnTo>
                      <a:lnTo>
                        <a:pt x="242" y="61"/>
                      </a:lnTo>
                      <a:lnTo>
                        <a:pt x="242" y="121"/>
                      </a:lnTo>
                      <a:lnTo>
                        <a:pt x="181" y="182"/>
                      </a:lnTo>
                      <a:lnTo>
                        <a:pt x="121" y="182"/>
                      </a:lnTo>
                    </a:path>
                  </a:pathLst>
                </a:custGeom>
                <a:noFill/>
                <a:ln w="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67" name="Freeform 118">
                  <a:extLst>
                    <a:ext uri="{FF2B5EF4-FFF2-40B4-BE49-F238E27FC236}">
                      <a16:creationId xmlns:a16="http://schemas.microsoft.com/office/drawing/2014/main" id="{CCFD0AF2-A625-6037-E977-8DAD72529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8" y="3281"/>
                  <a:ext cx="40" cy="30"/>
                </a:xfrm>
                <a:custGeom>
                  <a:avLst/>
                  <a:gdLst>
                    <a:gd name="T0" fmla="*/ 1 w 242"/>
                    <a:gd name="T1" fmla="*/ 0 h 181"/>
                    <a:gd name="T2" fmla="*/ 1 w 242"/>
                    <a:gd name="T3" fmla="*/ 0 h 181"/>
                    <a:gd name="T4" fmla="*/ 1 w 242"/>
                    <a:gd name="T5" fmla="*/ 0 h 181"/>
                    <a:gd name="T6" fmla="*/ 1 w 242"/>
                    <a:gd name="T7" fmla="*/ 1 h 181"/>
                    <a:gd name="T8" fmla="*/ 0 w 242"/>
                    <a:gd name="T9" fmla="*/ 1 h 181"/>
                    <a:gd name="T10" fmla="*/ 0 w 242"/>
                    <a:gd name="T11" fmla="*/ 0 h 18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2"/>
                    <a:gd name="T19" fmla="*/ 0 h 181"/>
                    <a:gd name="T20" fmla="*/ 242 w 242"/>
                    <a:gd name="T21" fmla="*/ 181 h 18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2" h="181">
                      <a:moveTo>
                        <a:pt x="181" y="0"/>
                      </a:moveTo>
                      <a:lnTo>
                        <a:pt x="242" y="60"/>
                      </a:lnTo>
                      <a:lnTo>
                        <a:pt x="242" y="120"/>
                      </a:lnTo>
                      <a:lnTo>
                        <a:pt x="181" y="181"/>
                      </a:lnTo>
                      <a:lnTo>
                        <a:pt x="61" y="181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9465" name="Oval 119">
                <a:extLst>
                  <a:ext uri="{FF2B5EF4-FFF2-40B4-BE49-F238E27FC236}">
                    <a16:creationId xmlns:a16="http://schemas.microsoft.com/office/drawing/2014/main" id="{A6B3C809-A707-4A01-5DB3-046FE3879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6" y="2601"/>
                <a:ext cx="48" cy="48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93600" name="Group 120">
            <a:extLst>
              <a:ext uri="{FF2B5EF4-FFF2-40B4-BE49-F238E27FC236}">
                <a16:creationId xmlns:a16="http://schemas.microsoft.com/office/drawing/2014/main" id="{07F2800F-3566-440C-21F6-9CF7AC3922E7}"/>
              </a:ext>
            </a:extLst>
          </p:cNvPr>
          <p:cNvGrpSpPr>
            <a:grpSpLocks/>
          </p:cNvGrpSpPr>
          <p:nvPr/>
        </p:nvGrpSpPr>
        <p:grpSpPr bwMode="auto">
          <a:xfrm>
            <a:off x="3690938" y="4065589"/>
            <a:ext cx="2089150" cy="865187"/>
            <a:chOff x="1610" y="2069"/>
            <a:chExt cx="1089" cy="545"/>
          </a:xfrm>
        </p:grpSpPr>
        <p:sp>
          <p:nvSpPr>
            <p:cNvPr id="59460" name="Line 121">
              <a:extLst>
                <a:ext uri="{FF2B5EF4-FFF2-40B4-BE49-F238E27FC236}">
                  <a16:creationId xmlns:a16="http://schemas.microsoft.com/office/drawing/2014/main" id="{1DEFBC91-67D4-C614-F108-C32B786A8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2069"/>
              <a:ext cx="99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61" name="Line 122">
              <a:extLst>
                <a:ext uri="{FF2B5EF4-FFF2-40B4-BE49-F238E27FC236}">
                  <a16:creationId xmlns:a16="http://schemas.microsoft.com/office/drawing/2014/main" id="{FCC88572-A315-6F76-7B3C-7C0DBD5CD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2614"/>
              <a:ext cx="1089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9415" name="Oval 123">
            <a:extLst>
              <a:ext uri="{FF2B5EF4-FFF2-40B4-BE49-F238E27FC236}">
                <a16:creationId xmlns:a16="http://schemas.microsoft.com/office/drawing/2014/main" id="{F1DAF83D-EB4C-7854-DF7C-8A98C5FF2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914" y="1917700"/>
            <a:ext cx="892175" cy="863600"/>
          </a:xfrm>
          <a:prstGeom prst="ellipse">
            <a:avLst/>
          </a:prstGeom>
          <a:noFill/>
          <a:ln w="3810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93601" name="Group 124">
            <a:extLst>
              <a:ext uri="{FF2B5EF4-FFF2-40B4-BE49-F238E27FC236}">
                <a16:creationId xmlns:a16="http://schemas.microsoft.com/office/drawing/2014/main" id="{7957FC70-1F77-4C91-08EA-191717DFED5C}"/>
              </a:ext>
            </a:extLst>
          </p:cNvPr>
          <p:cNvGrpSpPr>
            <a:grpSpLocks/>
          </p:cNvGrpSpPr>
          <p:nvPr/>
        </p:nvGrpSpPr>
        <p:grpSpPr bwMode="auto">
          <a:xfrm>
            <a:off x="2997200" y="1743075"/>
            <a:ext cx="5843588" cy="3208338"/>
            <a:chOff x="928" y="727"/>
            <a:chExt cx="3681" cy="2021"/>
          </a:xfrm>
        </p:grpSpPr>
        <p:sp>
          <p:nvSpPr>
            <p:cNvPr id="59417" name="Freeform 125">
              <a:extLst>
                <a:ext uri="{FF2B5EF4-FFF2-40B4-BE49-F238E27FC236}">
                  <a16:creationId xmlns:a16="http://schemas.microsoft.com/office/drawing/2014/main" id="{662E186B-5F66-5EA2-180B-12A23EB01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2683"/>
              <a:ext cx="41" cy="61"/>
            </a:xfrm>
            <a:custGeom>
              <a:avLst/>
              <a:gdLst>
                <a:gd name="T0" fmla="*/ 0 w 241"/>
                <a:gd name="T1" fmla="*/ 2 h 362"/>
                <a:gd name="T2" fmla="*/ 0 w 241"/>
                <a:gd name="T3" fmla="*/ 2 h 362"/>
                <a:gd name="T4" fmla="*/ 1 w 241"/>
                <a:gd name="T5" fmla="*/ 2 h 362"/>
                <a:gd name="T6" fmla="*/ 1 w 241"/>
                <a:gd name="T7" fmla="*/ 2 h 362"/>
                <a:gd name="T8" fmla="*/ 1 w 241"/>
                <a:gd name="T9" fmla="*/ 1 h 362"/>
                <a:gd name="T10" fmla="*/ 1 w 241"/>
                <a:gd name="T11" fmla="*/ 1 h 362"/>
                <a:gd name="T12" fmla="*/ 0 w 241"/>
                <a:gd name="T13" fmla="*/ 1 h 362"/>
                <a:gd name="T14" fmla="*/ 0 w 241"/>
                <a:gd name="T15" fmla="*/ 0 h 362"/>
                <a:gd name="T16" fmla="*/ 1 w 241"/>
                <a:gd name="T17" fmla="*/ 0 h 3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1"/>
                <a:gd name="T28" fmla="*/ 0 h 362"/>
                <a:gd name="T29" fmla="*/ 241 w 241"/>
                <a:gd name="T30" fmla="*/ 362 h 3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1" h="362">
                  <a:moveTo>
                    <a:pt x="0" y="302"/>
                  </a:moveTo>
                  <a:lnTo>
                    <a:pt x="60" y="362"/>
                  </a:lnTo>
                  <a:lnTo>
                    <a:pt x="181" y="362"/>
                  </a:lnTo>
                  <a:lnTo>
                    <a:pt x="241" y="302"/>
                  </a:lnTo>
                  <a:lnTo>
                    <a:pt x="241" y="181"/>
                  </a:lnTo>
                  <a:lnTo>
                    <a:pt x="181" y="121"/>
                  </a:lnTo>
                  <a:lnTo>
                    <a:pt x="0" y="121"/>
                  </a:lnTo>
                  <a:lnTo>
                    <a:pt x="0" y="0"/>
                  </a:lnTo>
                  <a:lnTo>
                    <a:pt x="241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18" name="Freeform 126">
              <a:extLst>
                <a:ext uri="{FF2B5EF4-FFF2-40B4-BE49-F238E27FC236}">
                  <a16:creationId xmlns:a16="http://schemas.microsoft.com/office/drawing/2014/main" id="{D15B44E2-6BAC-03E4-2824-DD99EE2D9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" y="2167"/>
              <a:ext cx="41" cy="61"/>
            </a:xfrm>
            <a:custGeom>
              <a:avLst/>
              <a:gdLst>
                <a:gd name="T0" fmla="*/ 0 w 241"/>
                <a:gd name="T1" fmla="*/ 1 h 362"/>
                <a:gd name="T2" fmla="*/ 1 w 241"/>
                <a:gd name="T3" fmla="*/ 1 h 362"/>
                <a:gd name="T4" fmla="*/ 1 w 241"/>
                <a:gd name="T5" fmla="*/ 1 h 362"/>
                <a:gd name="T6" fmla="*/ 1 w 241"/>
                <a:gd name="T7" fmla="*/ 2 h 362"/>
                <a:gd name="T8" fmla="*/ 1 w 241"/>
                <a:gd name="T9" fmla="*/ 2 h 362"/>
                <a:gd name="T10" fmla="*/ 0 w 241"/>
                <a:gd name="T11" fmla="*/ 2 h 362"/>
                <a:gd name="T12" fmla="*/ 0 w 241"/>
                <a:gd name="T13" fmla="*/ 2 h 362"/>
                <a:gd name="T14" fmla="*/ 0 w 241"/>
                <a:gd name="T15" fmla="*/ 1 h 362"/>
                <a:gd name="T16" fmla="*/ 1 w 241"/>
                <a:gd name="T17" fmla="*/ 0 h 362"/>
                <a:gd name="T18" fmla="*/ 1 w 241"/>
                <a:gd name="T19" fmla="*/ 0 h 3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1"/>
                <a:gd name="T31" fmla="*/ 0 h 362"/>
                <a:gd name="T32" fmla="*/ 241 w 241"/>
                <a:gd name="T33" fmla="*/ 362 h 3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1" h="362">
                  <a:moveTo>
                    <a:pt x="0" y="181"/>
                  </a:moveTo>
                  <a:lnTo>
                    <a:pt x="181" y="181"/>
                  </a:lnTo>
                  <a:lnTo>
                    <a:pt x="241" y="241"/>
                  </a:lnTo>
                  <a:lnTo>
                    <a:pt x="241" y="302"/>
                  </a:lnTo>
                  <a:lnTo>
                    <a:pt x="181" y="362"/>
                  </a:lnTo>
                  <a:lnTo>
                    <a:pt x="60" y="362"/>
                  </a:lnTo>
                  <a:lnTo>
                    <a:pt x="0" y="302"/>
                  </a:lnTo>
                  <a:lnTo>
                    <a:pt x="0" y="121"/>
                  </a:lnTo>
                  <a:lnTo>
                    <a:pt x="121" y="0"/>
                  </a:lnTo>
                  <a:lnTo>
                    <a:pt x="181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9419" name="Group 127">
              <a:extLst>
                <a:ext uri="{FF2B5EF4-FFF2-40B4-BE49-F238E27FC236}">
                  <a16:creationId xmlns:a16="http://schemas.microsoft.com/office/drawing/2014/main" id="{B0E08A8C-9EFB-922D-6855-423B336107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8" y="727"/>
              <a:ext cx="3681" cy="2021"/>
              <a:chOff x="928" y="727"/>
              <a:chExt cx="3681" cy="2021"/>
            </a:xfrm>
          </p:grpSpPr>
          <p:sp>
            <p:nvSpPr>
              <p:cNvPr id="59420" name="Line 128">
                <a:extLst>
                  <a:ext uri="{FF2B5EF4-FFF2-40B4-BE49-F238E27FC236}">
                    <a16:creationId xmlns:a16="http://schemas.microsoft.com/office/drawing/2014/main" id="{73BF28C5-6EA8-14B8-96F2-D34F03AC83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55" y="919"/>
                <a:ext cx="1" cy="175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21" name="Line 129">
                <a:extLst>
                  <a:ext uri="{FF2B5EF4-FFF2-40B4-BE49-F238E27FC236}">
                    <a16:creationId xmlns:a16="http://schemas.microsoft.com/office/drawing/2014/main" id="{5CBF81EF-29DA-D879-E885-01CA18BC8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5" y="902"/>
                <a:ext cx="0" cy="15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22" name="Freeform 130">
                <a:extLst>
                  <a:ext uri="{FF2B5EF4-FFF2-40B4-BE49-F238E27FC236}">
                    <a16:creationId xmlns:a16="http://schemas.microsoft.com/office/drawing/2014/main" id="{5A39355D-46E7-9FC4-D174-F27AC4883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2171"/>
                <a:ext cx="577" cy="577"/>
              </a:xfrm>
              <a:custGeom>
                <a:avLst/>
                <a:gdLst>
                  <a:gd name="T0" fmla="*/ 16 w 3461"/>
                  <a:gd name="T1" fmla="*/ 8 h 3464"/>
                  <a:gd name="T2" fmla="*/ 16 w 3461"/>
                  <a:gd name="T3" fmla="*/ 6 h 3464"/>
                  <a:gd name="T4" fmla="*/ 15 w 3461"/>
                  <a:gd name="T5" fmla="*/ 4 h 3464"/>
                  <a:gd name="T6" fmla="*/ 14 w 3461"/>
                  <a:gd name="T7" fmla="*/ 2 h 3464"/>
                  <a:gd name="T8" fmla="*/ 12 w 3461"/>
                  <a:gd name="T9" fmla="*/ 1 h 3464"/>
                  <a:gd name="T10" fmla="*/ 10 w 3461"/>
                  <a:gd name="T11" fmla="*/ 0 h 3464"/>
                  <a:gd name="T12" fmla="*/ 8 w 3461"/>
                  <a:gd name="T13" fmla="*/ 0 h 3464"/>
                  <a:gd name="T14" fmla="*/ 6 w 3461"/>
                  <a:gd name="T15" fmla="*/ 0 h 3464"/>
                  <a:gd name="T16" fmla="*/ 4 w 3461"/>
                  <a:gd name="T17" fmla="*/ 1 h 3464"/>
                  <a:gd name="T18" fmla="*/ 2 w 3461"/>
                  <a:gd name="T19" fmla="*/ 2 h 3464"/>
                  <a:gd name="T20" fmla="*/ 1 w 3461"/>
                  <a:gd name="T21" fmla="*/ 4 h 3464"/>
                  <a:gd name="T22" fmla="*/ 0 w 3461"/>
                  <a:gd name="T23" fmla="*/ 6 h 3464"/>
                  <a:gd name="T24" fmla="*/ 0 w 3461"/>
                  <a:gd name="T25" fmla="*/ 8 h 3464"/>
                  <a:gd name="T26" fmla="*/ 0 w 3461"/>
                  <a:gd name="T27" fmla="*/ 10 h 3464"/>
                  <a:gd name="T28" fmla="*/ 1 w 3461"/>
                  <a:gd name="T29" fmla="*/ 12 h 3464"/>
                  <a:gd name="T30" fmla="*/ 2 w 3461"/>
                  <a:gd name="T31" fmla="*/ 14 h 3464"/>
                  <a:gd name="T32" fmla="*/ 4 w 3461"/>
                  <a:gd name="T33" fmla="*/ 15 h 3464"/>
                  <a:gd name="T34" fmla="*/ 6 w 3461"/>
                  <a:gd name="T35" fmla="*/ 16 h 3464"/>
                  <a:gd name="T36" fmla="*/ 8 w 3461"/>
                  <a:gd name="T37" fmla="*/ 16 h 3464"/>
                  <a:gd name="T38" fmla="*/ 10 w 3461"/>
                  <a:gd name="T39" fmla="*/ 16 h 3464"/>
                  <a:gd name="T40" fmla="*/ 12 w 3461"/>
                  <a:gd name="T41" fmla="*/ 15 h 3464"/>
                  <a:gd name="T42" fmla="*/ 14 w 3461"/>
                  <a:gd name="T43" fmla="*/ 14 h 3464"/>
                  <a:gd name="T44" fmla="*/ 15 w 3461"/>
                  <a:gd name="T45" fmla="*/ 12 h 3464"/>
                  <a:gd name="T46" fmla="*/ 16 w 3461"/>
                  <a:gd name="T47" fmla="*/ 10 h 3464"/>
                  <a:gd name="T48" fmla="*/ 16 w 3461"/>
                  <a:gd name="T49" fmla="*/ 8 h 34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461"/>
                  <a:gd name="T76" fmla="*/ 0 h 3464"/>
                  <a:gd name="T77" fmla="*/ 3461 w 3461"/>
                  <a:gd name="T78" fmla="*/ 3464 h 34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461" h="3464">
                    <a:moveTo>
                      <a:pt x="3461" y="1732"/>
                    </a:moveTo>
                    <a:lnTo>
                      <a:pt x="3402" y="1284"/>
                    </a:lnTo>
                    <a:lnTo>
                      <a:pt x="3229" y="866"/>
                    </a:lnTo>
                    <a:lnTo>
                      <a:pt x="2954" y="507"/>
                    </a:lnTo>
                    <a:lnTo>
                      <a:pt x="2596" y="232"/>
                    </a:lnTo>
                    <a:lnTo>
                      <a:pt x="2179" y="59"/>
                    </a:lnTo>
                    <a:lnTo>
                      <a:pt x="1730" y="0"/>
                    </a:lnTo>
                    <a:lnTo>
                      <a:pt x="1282" y="59"/>
                    </a:lnTo>
                    <a:lnTo>
                      <a:pt x="865" y="232"/>
                    </a:lnTo>
                    <a:lnTo>
                      <a:pt x="507" y="507"/>
                    </a:lnTo>
                    <a:lnTo>
                      <a:pt x="232" y="866"/>
                    </a:lnTo>
                    <a:lnTo>
                      <a:pt x="59" y="1284"/>
                    </a:lnTo>
                    <a:lnTo>
                      <a:pt x="0" y="1732"/>
                    </a:lnTo>
                    <a:lnTo>
                      <a:pt x="59" y="2181"/>
                    </a:lnTo>
                    <a:lnTo>
                      <a:pt x="232" y="2598"/>
                    </a:lnTo>
                    <a:lnTo>
                      <a:pt x="507" y="2957"/>
                    </a:lnTo>
                    <a:lnTo>
                      <a:pt x="865" y="3232"/>
                    </a:lnTo>
                    <a:lnTo>
                      <a:pt x="1282" y="3406"/>
                    </a:lnTo>
                    <a:lnTo>
                      <a:pt x="1730" y="3464"/>
                    </a:lnTo>
                    <a:lnTo>
                      <a:pt x="2179" y="3406"/>
                    </a:lnTo>
                    <a:lnTo>
                      <a:pt x="2596" y="3232"/>
                    </a:lnTo>
                    <a:lnTo>
                      <a:pt x="2954" y="2957"/>
                    </a:lnTo>
                    <a:lnTo>
                      <a:pt x="3229" y="2598"/>
                    </a:lnTo>
                    <a:lnTo>
                      <a:pt x="3402" y="2181"/>
                    </a:lnTo>
                    <a:lnTo>
                      <a:pt x="3461" y="173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9423" name="Group 131">
                <a:extLst>
                  <a:ext uri="{FF2B5EF4-FFF2-40B4-BE49-F238E27FC236}">
                    <a16:creationId xmlns:a16="http://schemas.microsoft.com/office/drawing/2014/main" id="{5733B0B1-1323-54C1-E8AF-CC6F37397A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8" y="727"/>
                <a:ext cx="3681" cy="198"/>
                <a:chOff x="928" y="624"/>
                <a:chExt cx="3681" cy="198"/>
              </a:xfrm>
            </p:grpSpPr>
            <p:grpSp>
              <p:nvGrpSpPr>
                <p:cNvPr id="59441" name="Group 132">
                  <a:extLst>
                    <a:ext uri="{FF2B5EF4-FFF2-40B4-BE49-F238E27FC236}">
                      <a16:creationId xmlns:a16="http://schemas.microsoft.com/office/drawing/2014/main" id="{04C8D917-8774-7179-6C5B-DBC24EBFE3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6" y="624"/>
                  <a:ext cx="181" cy="121"/>
                  <a:chOff x="2210" y="3818"/>
                  <a:chExt cx="181" cy="121"/>
                </a:xfrm>
              </p:grpSpPr>
              <p:sp>
                <p:nvSpPr>
                  <p:cNvPr id="59457" name="Freeform 133">
                    <a:extLst>
                      <a:ext uri="{FF2B5EF4-FFF2-40B4-BE49-F238E27FC236}">
                        <a16:creationId xmlns:a16="http://schemas.microsoft.com/office/drawing/2014/main" id="{DDCBE791-83C1-1B89-EB99-BF32391578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10" y="3818"/>
                    <a:ext cx="81" cy="121"/>
                  </a:xfrm>
                  <a:custGeom>
                    <a:avLst/>
                    <a:gdLst>
                      <a:gd name="T0" fmla="*/ 0 w 484"/>
                      <a:gd name="T1" fmla="*/ 3 h 725"/>
                      <a:gd name="T2" fmla="*/ 0 w 484"/>
                      <a:gd name="T3" fmla="*/ 0 h 725"/>
                      <a:gd name="T4" fmla="*/ 2 w 484"/>
                      <a:gd name="T5" fmla="*/ 0 h 725"/>
                      <a:gd name="T6" fmla="*/ 2 w 484"/>
                      <a:gd name="T7" fmla="*/ 1 h 725"/>
                      <a:gd name="T8" fmla="*/ 2 w 484"/>
                      <a:gd name="T9" fmla="*/ 1 h 725"/>
                      <a:gd name="T10" fmla="*/ 2 w 484"/>
                      <a:gd name="T11" fmla="*/ 2 h 725"/>
                      <a:gd name="T12" fmla="*/ 0 w 484"/>
                      <a:gd name="T13" fmla="*/ 2 h 7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84"/>
                      <a:gd name="T22" fmla="*/ 0 h 725"/>
                      <a:gd name="T23" fmla="*/ 484 w 484"/>
                      <a:gd name="T24" fmla="*/ 725 h 7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84" h="725">
                        <a:moveTo>
                          <a:pt x="0" y="725"/>
                        </a:moveTo>
                        <a:lnTo>
                          <a:pt x="0" y="0"/>
                        </a:lnTo>
                        <a:lnTo>
                          <a:pt x="363" y="0"/>
                        </a:lnTo>
                        <a:lnTo>
                          <a:pt x="484" y="120"/>
                        </a:lnTo>
                        <a:lnTo>
                          <a:pt x="484" y="241"/>
                        </a:lnTo>
                        <a:lnTo>
                          <a:pt x="363" y="362"/>
                        </a:lnTo>
                        <a:lnTo>
                          <a:pt x="0" y="362"/>
                        </a:lnTo>
                      </a:path>
                    </a:pathLst>
                  </a:custGeom>
                  <a:noFill/>
                  <a:ln w="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8" name="Freeform 134">
                    <a:extLst>
                      <a:ext uri="{FF2B5EF4-FFF2-40B4-BE49-F238E27FC236}">
                        <a16:creationId xmlns:a16="http://schemas.microsoft.com/office/drawing/2014/main" id="{493DDB76-55AF-5F98-33A5-D9E5C23FFB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00" y="3878"/>
                    <a:ext cx="61" cy="61"/>
                  </a:xfrm>
                  <a:custGeom>
                    <a:avLst/>
                    <a:gdLst>
                      <a:gd name="T0" fmla="*/ 0 w 363"/>
                      <a:gd name="T1" fmla="*/ 0 h 363"/>
                      <a:gd name="T2" fmla="*/ 1 w 363"/>
                      <a:gd name="T3" fmla="*/ 2 h 363"/>
                      <a:gd name="T4" fmla="*/ 2 w 363"/>
                      <a:gd name="T5" fmla="*/ 0 h 363"/>
                      <a:gd name="T6" fmla="*/ 0 60000 65536"/>
                      <a:gd name="T7" fmla="*/ 0 60000 65536"/>
                      <a:gd name="T8" fmla="*/ 0 60000 65536"/>
                      <a:gd name="T9" fmla="*/ 0 w 363"/>
                      <a:gd name="T10" fmla="*/ 0 h 363"/>
                      <a:gd name="T11" fmla="*/ 363 w 363"/>
                      <a:gd name="T12" fmla="*/ 363 h 36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3" h="363">
                        <a:moveTo>
                          <a:pt x="0" y="0"/>
                        </a:moveTo>
                        <a:lnTo>
                          <a:pt x="181" y="363"/>
                        </a:lnTo>
                        <a:lnTo>
                          <a:pt x="363" y="0"/>
                        </a:lnTo>
                      </a:path>
                    </a:pathLst>
                  </a:custGeom>
                  <a:noFill/>
                  <a:ln w="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9" name="Freeform 135">
                    <a:extLst>
                      <a:ext uri="{FF2B5EF4-FFF2-40B4-BE49-F238E27FC236}">
                        <a16:creationId xmlns:a16="http://schemas.microsoft.com/office/drawing/2014/main" id="{DC41DA02-8098-5916-5AE8-C6ACB6B00B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81" y="3878"/>
                    <a:ext cx="10" cy="61"/>
                  </a:xfrm>
                  <a:custGeom>
                    <a:avLst/>
                    <a:gdLst>
                      <a:gd name="T0" fmla="*/ 0 w 60"/>
                      <a:gd name="T1" fmla="*/ 0 h 363"/>
                      <a:gd name="T2" fmla="*/ 0 w 60"/>
                      <a:gd name="T3" fmla="*/ 0 h 363"/>
                      <a:gd name="T4" fmla="*/ 0 w 60"/>
                      <a:gd name="T5" fmla="*/ 2 h 363"/>
                      <a:gd name="T6" fmla="*/ 0 60000 65536"/>
                      <a:gd name="T7" fmla="*/ 0 60000 65536"/>
                      <a:gd name="T8" fmla="*/ 0 60000 65536"/>
                      <a:gd name="T9" fmla="*/ 0 w 60"/>
                      <a:gd name="T10" fmla="*/ 0 h 363"/>
                      <a:gd name="T11" fmla="*/ 60 w 60"/>
                      <a:gd name="T12" fmla="*/ 363 h 36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0" h="363">
                        <a:moveTo>
                          <a:pt x="0" y="60"/>
                        </a:moveTo>
                        <a:lnTo>
                          <a:pt x="60" y="0"/>
                        </a:lnTo>
                        <a:lnTo>
                          <a:pt x="60" y="363"/>
                        </a:lnTo>
                      </a:path>
                    </a:pathLst>
                  </a:custGeom>
                  <a:noFill/>
                  <a:ln w="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442" name="Group 136">
                  <a:extLst>
                    <a:ext uri="{FF2B5EF4-FFF2-40B4-BE49-F238E27FC236}">
                      <a16:creationId xmlns:a16="http://schemas.microsoft.com/office/drawing/2014/main" id="{8330C437-1A5D-50A6-00AF-A8CBF8000D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28" y="745"/>
                  <a:ext cx="3479" cy="77"/>
                  <a:chOff x="532" y="3939"/>
                  <a:chExt cx="3479" cy="77"/>
                </a:xfrm>
              </p:grpSpPr>
              <p:sp>
                <p:nvSpPr>
                  <p:cNvPr id="59448" name="Line 137">
                    <a:extLst>
                      <a:ext uri="{FF2B5EF4-FFF2-40B4-BE49-F238E27FC236}">
                        <a16:creationId xmlns:a16="http://schemas.microsoft.com/office/drawing/2014/main" id="{5D5A55AF-34EE-7BDA-69F7-E21B7A5C33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2" y="4010"/>
                    <a:ext cx="1468" cy="1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49" name="Freeform 138">
                    <a:extLst>
                      <a:ext uri="{FF2B5EF4-FFF2-40B4-BE49-F238E27FC236}">
                        <a16:creationId xmlns:a16="http://schemas.microsoft.com/office/drawing/2014/main" id="{75470B06-08C5-AE4E-D308-B5E7514DF4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00" y="4004"/>
                    <a:ext cx="181" cy="12"/>
                  </a:xfrm>
                  <a:custGeom>
                    <a:avLst/>
                    <a:gdLst>
                      <a:gd name="T0" fmla="*/ 0 w 1086"/>
                      <a:gd name="T1" fmla="*/ 0 h 73"/>
                      <a:gd name="T2" fmla="*/ 0 w 1086"/>
                      <a:gd name="T3" fmla="*/ 0 h 73"/>
                      <a:gd name="T4" fmla="*/ 5 w 1086"/>
                      <a:gd name="T5" fmla="*/ 0 h 73"/>
                      <a:gd name="T6" fmla="*/ 0 w 1086"/>
                      <a:gd name="T7" fmla="*/ 0 h 7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86"/>
                      <a:gd name="T13" fmla="*/ 0 h 73"/>
                      <a:gd name="T14" fmla="*/ 1086 w 1086"/>
                      <a:gd name="T15" fmla="*/ 73 h 7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86" h="73">
                        <a:moveTo>
                          <a:pt x="0" y="0"/>
                        </a:moveTo>
                        <a:lnTo>
                          <a:pt x="0" y="73"/>
                        </a:lnTo>
                        <a:lnTo>
                          <a:pt x="108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0" name="Freeform 139">
                    <a:extLst>
                      <a:ext uri="{FF2B5EF4-FFF2-40B4-BE49-F238E27FC236}">
                        <a16:creationId xmlns:a16="http://schemas.microsoft.com/office/drawing/2014/main" id="{2F455E2F-4DFF-74B6-2DD7-324361FDDB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00" y="4004"/>
                    <a:ext cx="181" cy="12"/>
                  </a:xfrm>
                  <a:custGeom>
                    <a:avLst/>
                    <a:gdLst>
                      <a:gd name="T0" fmla="*/ 0 w 1086"/>
                      <a:gd name="T1" fmla="*/ 0 h 73"/>
                      <a:gd name="T2" fmla="*/ 5 w 1086"/>
                      <a:gd name="T3" fmla="*/ 0 h 73"/>
                      <a:gd name="T4" fmla="*/ 5 w 1086"/>
                      <a:gd name="T5" fmla="*/ 0 h 73"/>
                      <a:gd name="T6" fmla="*/ 0 w 1086"/>
                      <a:gd name="T7" fmla="*/ 0 h 7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86"/>
                      <a:gd name="T13" fmla="*/ 0 h 73"/>
                      <a:gd name="T14" fmla="*/ 1086 w 1086"/>
                      <a:gd name="T15" fmla="*/ 73 h 7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86" h="73">
                        <a:moveTo>
                          <a:pt x="0" y="73"/>
                        </a:moveTo>
                        <a:lnTo>
                          <a:pt x="1086" y="0"/>
                        </a:lnTo>
                        <a:lnTo>
                          <a:pt x="1086" y="73"/>
                        </a:ln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1" name="Rectangle 140">
                    <a:extLst>
                      <a:ext uri="{FF2B5EF4-FFF2-40B4-BE49-F238E27FC236}">
                        <a16:creationId xmlns:a16="http://schemas.microsoft.com/office/drawing/2014/main" id="{B59791AB-8D81-3864-A19F-65DB750E89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00" y="4004"/>
                    <a:ext cx="181" cy="12"/>
                  </a:xfrm>
                  <a:prstGeom prst="rect">
                    <a:avLst/>
                  </a:prstGeom>
                  <a:noFill/>
                  <a:ln w="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9452" name="Line 141">
                    <a:extLst>
                      <a:ext uri="{FF2B5EF4-FFF2-40B4-BE49-F238E27FC236}">
                        <a16:creationId xmlns:a16="http://schemas.microsoft.com/office/drawing/2014/main" id="{374C6E01-BFC0-967C-6F3A-D6371A06FB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81" y="4010"/>
                    <a:ext cx="1677" cy="1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3" name="Freeform 142">
                    <a:extLst>
                      <a:ext uri="{FF2B5EF4-FFF2-40B4-BE49-F238E27FC236}">
                        <a16:creationId xmlns:a16="http://schemas.microsoft.com/office/drawing/2014/main" id="{2A4A9140-FD9A-86FB-7A61-BA199E0941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58" y="4004"/>
                    <a:ext cx="153" cy="12"/>
                  </a:xfrm>
                  <a:custGeom>
                    <a:avLst/>
                    <a:gdLst>
                      <a:gd name="T0" fmla="*/ 0 w 918"/>
                      <a:gd name="T1" fmla="*/ 0 h 73"/>
                      <a:gd name="T2" fmla="*/ 0 w 918"/>
                      <a:gd name="T3" fmla="*/ 0 h 73"/>
                      <a:gd name="T4" fmla="*/ 4 w 918"/>
                      <a:gd name="T5" fmla="*/ 0 h 73"/>
                      <a:gd name="T6" fmla="*/ 0 w 918"/>
                      <a:gd name="T7" fmla="*/ 0 h 7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18"/>
                      <a:gd name="T13" fmla="*/ 0 h 73"/>
                      <a:gd name="T14" fmla="*/ 918 w 918"/>
                      <a:gd name="T15" fmla="*/ 73 h 7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18" h="73">
                        <a:moveTo>
                          <a:pt x="0" y="0"/>
                        </a:moveTo>
                        <a:lnTo>
                          <a:pt x="0" y="73"/>
                        </a:lnTo>
                        <a:lnTo>
                          <a:pt x="91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4" name="Freeform 143">
                    <a:extLst>
                      <a:ext uri="{FF2B5EF4-FFF2-40B4-BE49-F238E27FC236}">
                        <a16:creationId xmlns:a16="http://schemas.microsoft.com/office/drawing/2014/main" id="{5D860FA3-DB90-6FFE-17EA-4E6DFAAE9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58" y="4004"/>
                    <a:ext cx="153" cy="12"/>
                  </a:xfrm>
                  <a:custGeom>
                    <a:avLst/>
                    <a:gdLst>
                      <a:gd name="T0" fmla="*/ 0 w 918"/>
                      <a:gd name="T1" fmla="*/ 0 h 73"/>
                      <a:gd name="T2" fmla="*/ 4 w 918"/>
                      <a:gd name="T3" fmla="*/ 0 h 73"/>
                      <a:gd name="T4" fmla="*/ 4 w 918"/>
                      <a:gd name="T5" fmla="*/ 0 h 73"/>
                      <a:gd name="T6" fmla="*/ 0 w 918"/>
                      <a:gd name="T7" fmla="*/ 0 h 7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18"/>
                      <a:gd name="T13" fmla="*/ 0 h 73"/>
                      <a:gd name="T14" fmla="*/ 918 w 918"/>
                      <a:gd name="T15" fmla="*/ 73 h 7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18" h="73">
                        <a:moveTo>
                          <a:pt x="0" y="73"/>
                        </a:moveTo>
                        <a:lnTo>
                          <a:pt x="918" y="0"/>
                        </a:lnTo>
                        <a:lnTo>
                          <a:pt x="918" y="73"/>
                        </a:ln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5" name="Rectangle 144">
                    <a:extLst>
                      <a:ext uri="{FF2B5EF4-FFF2-40B4-BE49-F238E27FC236}">
                        <a16:creationId xmlns:a16="http://schemas.microsoft.com/office/drawing/2014/main" id="{67C7C684-E6F1-E35A-D0F6-6B5346DAD5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58" y="4004"/>
                    <a:ext cx="153" cy="12"/>
                  </a:xfrm>
                  <a:prstGeom prst="rect">
                    <a:avLst/>
                  </a:prstGeom>
                  <a:noFill/>
                  <a:ln w="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zh-CN" altLang="en-US"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9456" name="Line 145">
                    <a:extLst>
                      <a:ext uri="{FF2B5EF4-FFF2-40B4-BE49-F238E27FC236}">
                        <a16:creationId xmlns:a16="http://schemas.microsoft.com/office/drawing/2014/main" id="{EF95955C-D911-3F22-F416-EA09BD3D98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81" y="3939"/>
                    <a:ext cx="20" cy="1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443" name="Group 146">
                  <a:extLst>
                    <a:ext uri="{FF2B5EF4-FFF2-40B4-BE49-F238E27FC236}">
                      <a16:creationId xmlns:a16="http://schemas.microsoft.com/office/drawing/2014/main" id="{18963FF1-4351-6B20-9DD2-450146D335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24" y="642"/>
                  <a:ext cx="185" cy="128"/>
                  <a:chOff x="4028" y="3836"/>
                  <a:chExt cx="185" cy="128"/>
                </a:xfrm>
              </p:grpSpPr>
              <p:sp>
                <p:nvSpPr>
                  <p:cNvPr id="59444" name="Freeform 147">
                    <a:extLst>
                      <a:ext uri="{FF2B5EF4-FFF2-40B4-BE49-F238E27FC236}">
                        <a16:creationId xmlns:a16="http://schemas.microsoft.com/office/drawing/2014/main" id="{8EF93306-25EE-DE01-D161-7E08074B88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28" y="3836"/>
                    <a:ext cx="81" cy="121"/>
                  </a:xfrm>
                  <a:custGeom>
                    <a:avLst/>
                    <a:gdLst>
                      <a:gd name="T0" fmla="*/ 0 w 483"/>
                      <a:gd name="T1" fmla="*/ 3 h 725"/>
                      <a:gd name="T2" fmla="*/ 0 w 483"/>
                      <a:gd name="T3" fmla="*/ 0 h 725"/>
                      <a:gd name="T4" fmla="*/ 2 w 483"/>
                      <a:gd name="T5" fmla="*/ 0 h 725"/>
                      <a:gd name="T6" fmla="*/ 2 w 483"/>
                      <a:gd name="T7" fmla="*/ 1 h 725"/>
                      <a:gd name="T8" fmla="*/ 2 w 483"/>
                      <a:gd name="T9" fmla="*/ 1 h 725"/>
                      <a:gd name="T10" fmla="*/ 2 w 483"/>
                      <a:gd name="T11" fmla="*/ 2 h 725"/>
                      <a:gd name="T12" fmla="*/ 0 w 483"/>
                      <a:gd name="T13" fmla="*/ 2 h 7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83"/>
                      <a:gd name="T22" fmla="*/ 0 h 725"/>
                      <a:gd name="T23" fmla="*/ 483 w 483"/>
                      <a:gd name="T24" fmla="*/ 725 h 7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83" h="725">
                        <a:moveTo>
                          <a:pt x="0" y="725"/>
                        </a:moveTo>
                        <a:lnTo>
                          <a:pt x="0" y="0"/>
                        </a:lnTo>
                        <a:lnTo>
                          <a:pt x="362" y="0"/>
                        </a:lnTo>
                        <a:lnTo>
                          <a:pt x="483" y="120"/>
                        </a:lnTo>
                        <a:lnTo>
                          <a:pt x="483" y="241"/>
                        </a:lnTo>
                        <a:lnTo>
                          <a:pt x="362" y="362"/>
                        </a:lnTo>
                        <a:lnTo>
                          <a:pt x="0" y="362"/>
                        </a:lnTo>
                      </a:path>
                    </a:pathLst>
                  </a:custGeom>
                  <a:noFill/>
                  <a:ln w="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45" name="Freeform 148">
                    <a:extLst>
                      <a:ext uri="{FF2B5EF4-FFF2-40B4-BE49-F238E27FC236}">
                        <a16:creationId xmlns:a16="http://schemas.microsoft.com/office/drawing/2014/main" id="{8AECA46C-0359-1718-83B8-4B84A066DF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12" y="3902"/>
                    <a:ext cx="61" cy="61"/>
                  </a:xfrm>
                  <a:custGeom>
                    <a:avLst/>
                    <a:gdLst>
                      <a:gd name="T0" fmla="*/ 0 w 362"/>
                      <a:gd name="T1" fmla="*/ 0 h 363"/>
                      <a:gd name="T2" fmla="*/ 1 w 362"/>
                      <a:gd name="T3" fmla="*/ 2 h 363"/>
                      <a:gd name="T4" fmla="*/ 1 w 362"/>
                      <a:gd name="T5" fmla="*/ 1 h 363"/>
                      <a:gd name="T6" fmla="*/ 1 w 362"/>
                      <a:gd name="T7" fmla="*/ 2 h 363"/>
                      <a:gd name="T8" fmla="*/ 2 w 362"/>
                      <a:gd name="T9" fmla="*/ 0 h 3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2"/>
                      <a:gd name="T16" fmla="*/ 0 h 363"/>
                      <a:gd name="T17" fmla="*/ 362 w 362"/>
                      <a:gd name="T18" fmla="*/ 363 h 3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2" h="363">
                        <a:moveTo>
                          <a:pt x="0" y="0"/>
                        </a:moveTo>
                        <a:lnTo>
                          <a:pt x="120" y="363"/>
                        </a:lnTo>
                        <a:lnTo>
                          <a:pt x="181" y="182"/>
                        </a:lnTo>
                        <a:lnTo>
                          <a:pt x="241" y="363"/>
                        </a:lnTo>
                        <a:lnTo>
                          <a:pt x="362" y="0"/>
                        </a:lnTo>
                      </a:path>
                    </a:pathLst>
                  </a:custGeom>
                  <a:noFill/>
                  <a:ln w="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46" name="Freeform 149">
                    <a:extLst>
                      <a:ext uri="{FF2B5EF4-FFF2-40B4-BE49-F238E27FC236}">
                        <a16:creationId xmlns:a16="http://schemas.microsoft.com/office/drawing/2014/main" id="{5F30F8C2-F0EA-3A51-1999-039E32C2A1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93" y="3902"/>
                    <a:ext cx="10" cy="61"/>
                  </a:xfrm>
                  <a:custGeom>
                    <a:avLst/>
                    <a:gdLst>
                      <a:gd name="T0" fmla="*/ 0 w 60"/>
                      <a:gd name="T1" fmla="*/ 0 h 363"/>
                      <a:gd name="T2" fmla="*/ 0 w 60"/>
                      <a:gd name="T3" fmla="*/ 0 h 363"/>
                      <a:gd name="T4" fmla="*/ 0 w 60"/>
                      <a:gd name="T5" fmla="*/ 2 h 363"/>
                      <a:gd name="T6" fmla="*/ 0 60000 65536"/>
                      <a:gd name="T7" fmla="*/ 0 60000 65536"/>
                      <a:gd name="T8" fmla="*/ 0 60000 65536"/>
                      <a:gd name="T9" fmla="*/ 0 w 60"/>
                      <a:gd name="T10" fmla="*/ 0 h 363"/>
                      <a:gd name="T11" fmla="*/ 60 w 60"/>
                      <a:gd name="T12" fmla="*/ 363 h 36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0" h="363">
                        <a:moveTo>
                          <a:pt x="0" y="60"/>
                        </a:moveTo>
                        <a:lnTo>
                          <a:pt x="60" y="0"/>
                        </a:lnTo>
                        <a:lnTo>
                          <a:pt x="60" y="363"/>
                        </a:lnTo>
                      </a:path>
                    </a:pathLst>
                  </a:custGeom>
                  <a:noFill/>
                  <a:ln w="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47" name="Line 150">
                    <a:extLst>
                      <a:ext uri="{FF2B5EF4-FFF2-40B4-BE49-F238E27FC236}">
                        <a16:creationId xmlns:a16="http://schemas.microsoft.com/office/drawing/2014/main" id="{74C8BBB6-CC25-EAEA-1D33-AC44C06B29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93" y="3963"/>
                    <a:ext cx="20" cy="1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59424" name="Group 151">
                <a:extLst>
                  <a:ext uri="{FF2B5EF4-FFF2-40B4-BE49-F238E27FC236}">
                    <a16:creationId xmlns:a16="http://schemas.microsoft.com/office/drawing/2014/main" id="{CB2251AC-1793-D5BE-0497-6DAFD02C2F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0" y="810"/>
                <a:ext cx="101" cy="61"/>
                <a:chOff x="3554" y="3908"/>
                <a:chExt cx="101" cy="61"/>
              </a:xfrm>
            </p:grpSpPr>
            <p:sp>
              <p:nvSpPr>
                <p:cNvPr id="59438" name="Freeform 152">
                  <a:extLst>
                    <a:ext uri="{FF2B5EF4-FFF2-40B4-BE49-F238E27FC236}">
                      <a16:creationId xmlns:a16="http://schemas.microsoft.com/office/drawing/2014/main" id="{E67EBCFC-A8F3-AE03-2F83-9AB68AE09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3908"/>
                  <a:ext cx="41" cy="61"/>
                </a:xfrm>
                <a:custGeom>
                  <a:avLst/>
                  <a:gdLst>
                    <a:gd name="T0" fmla="*/ 0 w 241"/>
                    <a:gd name="T1" fmla="*/ 2 h 363"/>
                    <a:gd name="T2" fmla="*/ 0 w 241"/>
                    <a:gd name="T3" fmla="*/ 2 h 363"/>
                    <a:gd name="T4" fmla="*/ 1 w 241"/>
                    <a:gd name="T5" fmla="*/ 2 h 363"/>
                    <a:gd name="T6" fmla="*/ 1 w 241"/>
                    <a:gd name="T7" fmla="*/ 2 h 363"/>
                    <a:gd name="T8" fmla="*/ 1 w 241"/>
                    <a:gd name="T9" fmla="*/ 1 h 363"/>
                    <a:gd name="T10" fmla="*/ 1 w 241"/>
                    <a:gd name="T11" fmla="*/ 1 h 363"/>
                    <a:gd name="T12" fmla="*/ 0 w 241"/>
                    <a:gd name="T13" fmla="*/ 1 h 363"/>
                    <a:gd name="T14" fmla="*/ 0 w 241"/>
                    <a:gd name="T15" fmla="*/ 0 h 363"/>
                    <a:gd name="T16" fmla="*/ 1 w 241"/>
                    <a:gd name="T17" fmla="*/ 0 h 3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1"/>
                    <a:gd name="T28" fmla="*/ 0 h 363"/>
                    <a:gd name="T29" fmla="*/ 241 w 241"/>
                    <a:gd name="T30" fmla="*/ 363 h 36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1" h="363">
                      <a:moveTo>
                        <a:pt x="0" y="303"/>
                      </a:moveTo>
                      <a:lnTo>
                        <a:pt x="60" y="363"/>
                      </a:lnTo>
                      <a:lnTo>
                        <a:pt x="181" y="363"/>
                      </a:lnTo>
                      <a:lnTo>
                        <a:pt x="241" y="303"/>
                      </a:lnTo>
                      <a:lnTo>
                        <a:pt x="241" y="182"/>
                      </a:lnTo>
                      <a:lnTo>
                        <a:pt x="181" y="121"/>
                      </a:lnTo>
                      <a:lnTo>
                        <a:pt x="0" y="121"/>
                      </a:lnTo>
                      <a:lnTo>
                        <a:pt x="0" y="0"/>
                      </a:lnTo>
                      <a:lnTo>
                        <a:pt x="241" y="0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39" name="Line 153">
                  <a:extLst>
                    <a:ext uri="{FF2B5EF4-FFF2-40B4-BE49-F238E27FC236}">
                      <a16:creationId xmlns:a16="http://schemas.microsoft.com/office/drawing/2014/main" id="{0CFFA616-BB59-A882-D823-21E0CAE93C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15" y="3908"/>
                  <a:ext cx="10" cy="21"/>
                </a:xfrm>
                <a:prstGeom prst="line">
                  <a:avLst/>
                </a:pr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40" name="Line 154">
                  <a:extLst>
                    <a:ext uri="{FF2B5EF4-FFF2-40B4-BE49-F238E27FC236}">
                      <a16:creationId xmlns:a16="http://schemas.microsoft.com/office/drawing/2014/main" id="{81FBAF6C-488E-A34E-60A7-4D1C1DC41C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45" y="3908"/>
                  <a:ext cx="10" cy="21"/>
                </a:xfrm>
                <a:prstGeom prst="line">
                  <a:avLst/>
                </a:pr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9425" name="Group 155">
                <a:extLst>
                  <a:ext uri="{FF2B5EF4-FFF2-40B4-BE49-F238E27FC236}">
                    <a16:creationId xmlns:a16="http://schemas.microsoft.com/office/drawing/2014/main" id="{3C15B491-4326-56D1-8913-8389613E63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2" y="810"/>
                <a:ext cx="101" cy="61"/>
                <a:chOff x="3116" y="3902"/>
                <a:chExt cx="101" cy="61"/>
              </a:xfrm>
            </p:grpSpPr>
            <p:sp>
              <p:nvSpPr>
                <p:cNvPr id="59435" name="Freeform 156">
                  <a:extLst>
                    <a:ext uri="{FF2B5EF4-FFF2-40B4-BE49-F238E27FC236}">
                      <a16:creationId xmlns:a16="http://schemas.microsoft.com/office/drawing/2014/main" id="{4B6C7BCD-259E-FB10-ECFF-080DE36F76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6" y="3902"/>
                  <a:ext cx="41" cy="61"/>
                </a:xfrm>
                <a:custGeom>
                  <a:avLst/>
                  <a:gdLst>
                    <a:gd name="T0" fmla="*/ 0 w 241"/>
                    <a:gd name="T1" fmla="*/ 1 h 363"/>
                    <a:gd name="T2" fmla="*/ 1 w 241"/>
                    <a:gd name="T3" fmla="*/ 1 h 363"/>
                    <a:gd name="T4" fmla="*/ 1 w 241"/>
                    <a:gd name="T5" fmla="*/ 1 h 363"/>
                    <a:gd name="T6" fmla="*/ 1 w 241"/>
                    <a:gd name="T7" fmla="*/ 2 h 363"/>
                    <a:gd name="T8" fmla="*/ 1 w 241"/>
                    <a:gd name="T9" fmla="*/ 2 h 363"/>
                    <a:gd name="T10" fmla="*/ 0 w 241"/>
                    <a:gd name="T11" fmla="*/ 2 h 363"/>
                    <a:gd name="T12" fmla="*/ 0 w 241"/>
                    <a:gd name="T13" fmla="*/ 2 h 363"/>
                    <a:gd name="T14" fmla="*/ 0 w 241"/>
                    <a:gd name="T15" fmla="*/ 1 h 363"/>
                    <a:gd name="T16" fmla="*/ 1 w 241"/>
                    <a:gd name="T17" fmla="*/ 0 h 363"/>
                    <a:gd name="T18" fmla="*/ 1 w 241"/>
                    <a:gd name="T19" fmla="*/ 0 h 3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41"/>
                    <a:gd name="T31" fmla="*/ 0 h 363"/>
                    <a:gd name="T32" fmla="*/ 241 w 241"/>
                    <a:gd name="T33" fmla="*/ 363 h 3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41" h="363">
                      <a:moveTo>
                        <a:pt x="0" y="182"/>
                      </a:moveTo>
                      <a:lnTo>
                        <a:pt x="181" y="182"/>
                      </a:lnTo>
                      <a:lnTo>
                        <a:pt x="241" y="242"/>
                      </a:lnTo>
                      <a:lnTo>
                        <a:pt x="241" y="303"/>
                      </a:lnTo>
                      <a:lnTo>
                        <a:pt x="181" y="363"/>
                      </a:lnTo>
                      <a:lnTo>
                        <a:pt x="60" y="363"/>
                      </a:lnTo>
                      <a:lnTo>
                        <a:pt x="0" y="303"/>
                      </a:lnTo>
                      <a:lnTo>
                        <a:pt x="0" y="121"/>
                      </a:lnTo>
                      <a:lnTo>
                        <a:pt x="120" y="0"/>
                      </a:lnTo>
                      <a:lnTo>
                        <a:pt x="181" y="0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36" name="Line 157">
                  <a:extLst>
                    <a:ext uri="{FF2B5EF4-FFF2-40B4-BE49-F238E27FC236}">
                      <a16:creationId xmlns:a16="http://schemas.microsoft.com/office/drawing/2014/main" id="{2762B153-D8D1-F359-90B6-F47AE74860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77" y="3902"/>
                  <a:ext cx="10" cy="21"/>
                </a:xfrm>
                <a:prstGeom prst="line">
                  <a:avLst/>
                </a:pr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37" name="Line 158">
                  <a:extLst>
                    <a:ext uri="{FF2B5EF4-FFF2-40B4-BE49-F238E27FC236}">
                      <a16:creationId xmlns:a16="http://schemas.microsoft.com/office/drawing/2014/main" id="{98D5C94A-119D-86E1-7921-EA1F9322CD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07" y="3902"/>
                  <a:ext cx="10" cy="21"/>
                </a:xfrm>
                <a:prstGeom prst="line">
                  <a:avLst/>
                </a:pr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9426" name="Group 159">
                <a:extLst>
                  <a:ext uri="{FF2B5EF4-FFF2-40B4-BE49-F238E27FC236}">
                    <a16:creationId xmlns:a16="http://schemas.microsoft.com/office/drawing/2014/main" id="{4CC72E0C-FB37-D66B-EDD0-9B3DD8CB7F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6" y="954"/>
                <a:ext cx="242" cy="61"/>
                <a:chOff x="1280" y="3914"/>
                <a:chExt cx="242" cy="61"/>
              </a:xfrm>
            </p:grpSpPr>
            <p:sp>
              <p:nvSpPr>
                <p:cNvPr id="59429" name="Freeform 160">
                  <a:extLst>
                    <a:ext uri="{FF2B5EF4-FFF2-40B4-BE49-F238E27FC236}">
                      <a16:creationId xmlns:a16="http://schemas.microsoft.com/office/drawing/2014/main" id="{56B75681-4466-E3F9-C771-ABA66A06F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0" y="3914"/>
                  <a:ext cx="41" cy="61"/>
                </a:xfrm>
                <a:custGeom>
                  <a:avLst/>
                  <a:gdLst>
                    <a:gd name="T0" fmla="*/ 0 w 241"/>
                    <a:gd name="T1" fmla="*/ 2 h 363"/>
                    <a:gd name="T2" fmla="*/ 0 w 241"/>
                    <a:gd name="T3" fmla="*/ 2 h 363"/>
                    <a:gd name="T4" fmla="*/ 1 w 241"/>
                    <a:gd name="T5" fmla="*/ 2 h 363"/>
                    <a:gd name="T6" fmla="*/ 1 w 241"/>
                    <a:gd name="T7" fmla="*/ 2 h 363"/>
                    <a:gd name="T8" fmla="*/ 1 w 241"/>
                    <a:gd name="T9" fmla="*/ 1 h 363"/>
                    <a:gd name="T10" fmla="*/ 1 w 241"/>
                    <a:gd name="T11" fmla="*/ 1 h 363"/>
                    <a:gd name="T12" fmla="*/ 0 w 241"/>
                    <a:gd name="T13" fmla="*/ 1 h 363"/>
                    <a:gd name="T14" fmla="*/ 0 w 241"/>
                    <a:gd name="T15" fmla="*/ 0 h 363"/>
                    <a:gd name="T16" fmla="*/ 1 w 241"/>
                    <a:gd name="T17" fmla="*/ 0 h 3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1"/>
                    <a:gd name="T28" fmla="*/ 0 h 363"/>
                    <a:gd name="T29" fmla="*/ 241 w 241"/>
                    <a:gd name="T30" fmla="*/ 363 h 36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1" h="363">
                      <a:moveTo>
                        <a:pt x="0" y="303"/>
                      </a:moveTo>
                      <a:lnTo>
                        <a:pt x="60" y="363"/>
                      </a:lnTo>
                      <a:lnTo>
                        <a:pt x="181" y="363"/>
                      </a:lnTo>
                      <a:lnTo>
                        <a:pt x="241" y="303"/>
                      </a:lnTo>
                      <a:lnTo>
                        <a:pt x="241" y="182"/>
                      </a:lnTo>
                      <a:lnTo>
                        <a:pt x="181" y="121"/>
                      </a:lnTo>
                      <a:lnTo>
                        <a:pt x="0" y="121"/>
                      </a:lnTo>
                      <a:lnTo>
                        <a:pt x="0" y="0"/>
                      </a:lnTo>
                      <a:lnTo>
                        <a:pt x="241" y="0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30" name="Line 161">
                  <a:extLst>
                    <a:ext uri="{FF2B5EF4-FFF2-40B4-BE49-F238E27FC236}">
                      <a16:creationId xmlns:a16="http://schemas.microsoft.com/office/drawing/2014/main" id="{D098DB77-4789-59E0-0662-A9A4FA370E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41" y="3914"/>
                  <a:ext cx="10" cy="21"/>
                </a:xfrm>
                <a:prstGeom prst="line">
                  <a:avLst/>
                </a:pr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31" name="Freeform 162">
                  <a:extLst>
                    <a:ext uri="{FF2B5EF4-FFF2-40B4-BE49-F238E27FC236}">
                      <a16:creationId xmlns:a16="http://schemas.microsoft.com/office/drawing/2014/main" id="{0698E21E-3961-7891-C687-7C56E23F73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" y="3914"/>
                  <a:ext cx="20" cy="61"/>
                </a:xfrm>
                <a:custGeom>
                  <a:avLst/>
                  <a:gdLst>
                    <a:gd name="T0" fmla="*/ 0 w 121"/>
                    <a:gd name="T1" fmla="*/ 0 h 363"/>
                    <a:gd name="T2" fmla="*/ 0 w 121"/>
                    <a:gd name="T3" fmla="*/ 1 h 363"/>
                    <a:gd name="T4" fmla="*/ 0 w 121"/>
                    <a:gd name="T5" fmla="*/ 1 h 363"/>
                    <a:gd name="T6" fmla="*/ 0 w 121"/>
                    <a:gd name="T7" fmla="*/ 2 h 3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1"/>
                    <a:gd name="T13" fmla="*/ 0 h 363"/>
                    <a:gd name="T14" fmla="*/ 121 w 121"/>
                    <a:gd name="T15" fmla="*/ 363 h 3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1" h="363">
                      <a:moveTo>
                        <a:pt x="121" y="0"/>
                      </a:moveTo>
                      <a:lnTo>
                        <a:pt x="0" y="121"/>
                      </a:lnTo>
                      <a:lnTo>
                        <a:pt x="0" y="242"/>
                      </a:lnTo>
                      <a:lnTo>
                        <a:pt x="121" y="363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32" name="Freeform 163">
                  <a:extLst>
                    <a:ext uri="{FF2B5EF4-FFF2-40B4-BE49-F238E27FC236}">
                      <a16:creationId xmlns:a16="http://schemas.microsoft.com/office/drawing/2014/main" id="{447254B2-A1C9-5713-856A-8677FF3C78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1" y="3914"/>
                  <a:ext cx="40" cy="61"/>
                </a:xfrm>
                <a:custGeom>
                  <a:avLst/>
                  <a:gdLst>
                    <a:gd name="T0" fmla="*/ 0 w 242"/>
                    <a:gd name="T1" fmla="*/ 1 h 363"/>
                    <a:gd name="T2" fmla="*/ 1 w 242"/>
                    <a:gd name="T3" fmla="*/ 1 h 363"/>
                    <a:gd name="T4" fmla="*/ 1 w 242"/>
                    <a:gd name="T5" fmla="*/ 1 h 363"/>
                    <a:gd name="T6" fmla="*/ 1 w 242"/>
                    <a:gd name="T7" fmla="*/ 2 h 363"/>
                    <a:gd name="T8" fmla="*/ 1 w 242"/>
                    <a:gd name="T9" fmla="*/ 2 h 363"/>
                    <a:gd name="T10" fmla="*/ 0 w 242"/>
                    <a:gd name="T11" fmla="*/ 2 h 363"/>
                    <a:gd name="T12" fmla="*/ 0 w 242"/>
                    <a:gd name="T13" fmla="*/ 2 h 363"/>
                    <a:gd name="T14" fmla="*/ 0 w 242"/>
                    <a:gd name="T15" fmla="*/ 1 h 363"/>
                    <a:gd name="T16" fmla="*/ 0 w 242"/>
                    <a:gd name="T17" fmla="*/ 0 h 363"/>
                    <a:gd name="T18" fmla="*/ 1 w 242"/>
                    <a:gd name="T19" fmla="*/ 0 h 3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42"/>
                    <a:gd name="T31" fmla="*/ 0 h 363"/>
                    <a:gd name="T32" fmla="*/ 242 w 242"/>
                    <a:gd name="T33" fmla="*/ 363 h 3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42" h="363">
                      <a:moveTo>
                        <a:pt x="0" y="182"/>
                      </a:moveTo>
                      <a:lnTo>
                        <a:pt x="181" y="182"/>
                      </a:lnTo>
                      <a:lnTo>
                        <a:pt x="242" y="242"/>
                      </a:lnTo>
                      <a:lnTo>
                        <a:pt x="242" y="303"/>
                      </a:lnTo>
                      <a:lnTo>
                        <a:pt x="181" y="363"/>
                      </a:lnTo>
                      <a:lnTo>
                        <a:pt x="61" y="363"/>
                      </a:lnTo>
                      <a:lnTo>
                        <a:pt x="0" y="303"/>
                      </a:lnTo>
                      <a:lnTo>
                        <a:pt x="0" y="121"/>
                      </a:lnTo>
                      <a:lnTo>
                        <a:pt x="121" y="0"/>
                      </a:lnTo>
                      <a:lnTo>
                        <a:pt x="181" y="0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33" name="Line 164">
                  <a:extLst>
                    <a:ext uri="{FF2B5EF4-FFF2-40B4-BE49-F238E27FC236}">
                      <a16:creationId xmlns:a16="http://schemas.microsoft.com/office/drawing/2014/main" id="{CAE37D74-9C6B-1195-6AFF-64EAC6BE70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72" y="3914"/>
                  <a:ext cx="10" cy="21"/>
                </a:xfrm>
                <a:prstGeom prst="line">
                  <a:avLst/>
                </a:pr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34" name="Freeform 165">
                  <a:extLst>
                    <a:ext uri="{FF2B5EF4-FFF2-40B4-BE49-F238E27FC236}">
                      <a16:creationId xmlns:a16="http://schemas.microsoft.com/office/drawing/2014/main" id="{8469A2A2-679F-B1AD-AAD2-124A5A3AE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2" y="3914"/>
                  <a:ext cx="20" cy="61"/>
                </a:xfrm>
                <a:custGeom>
                  <a:avLst/>
                  <a:gdLst>
                    <a:gd name="T0" fmla="*/ 0 w 120"/>
                    <a:gd name="T1" fmla="*/ 0 h 363"/>
                    <a:gd name="T2" fmla="*/ 1 w 120"/>
                    <a:gd name="T3" fmla="*/ 1 h 363"/>
                    <a:gd name="T4" fmla="*/ 1 w 120"/>
                    <a:gd name="T5" fmla="*/ 1 h 363"/>
                    <a:gd name="T6" fmla="*/ 0 w 120"/>
                    <a:gd name="T7" fmla="*/ 2 h 3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"/>
                    <a:gd name="T13" fmla="*/ 0 h 363"/>
                    <a:gd name="T14" fmla="*/ 120 w 120"/>
                    <a:gd name="T15" fmla="*/ 363 h 3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" h="363">
                      <a:moveTo>
                        <a:pt x="0" y="0"/>
                      </a:moveTo>
                      <a:lnTo>
                        <a:pt x="120" y="121"/>
                      </a:lnTo>
                      <a:lnTo>
                        <a:pt x="120" y="242"/>
                      </a:lnTo>
                      <a:lnTo>
                        <a:pt x="0" y="363"/>
                      </a:lnTo>
                    </a:path>
                  </a:pathLst>
                </a:custGeom>
                <a:noFill/>
                <a:ln w="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9427" name="Line 166">
                <a:extLst>
                  <a:ext uri="{FF2B5EF4-FFF2-40B4-BE49-F238E27FC236}">
                    <a16:creationId xmlns:a16="http://schemas.microsoft.com/office/drawing/2014/main" id="{DB72CBF9-E12C-D766-D114-D451FE26C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9" y="2671"/>
                <a:ext cx="14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28" name="Line 167">
                <a:extLst>
                  <a:ext uri="{FF2B5EF4-FFF2-40B4-BE49-F238E27FC236}">
                    <a16:creationId xmlns:a16="http://schemas.microsoft.com/office/drawing/2014/main" id="{77488CE8-72A9-3C8E-8ACC-6AA2EFE1AE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9" y="2247"/>
                <a:ext cx="14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3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9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animBg="1"/>
      <p:bldP spid="193544" grpId="0"/>
      <p:bldP spid="193545" grpId="0" autoUpdateAnimBg="0"/>
      <p:bldP spid="19354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立体.avi">
            <a:hlinkClick r:id="" action="ppaction://media"/>
            <a:extLst>
              <a:ext uri="{FF2B5EF4-FFF2-40B4-BE49-F238E27FC236}">
                <a16:creationId xmlns:a16="http://schemas.microsoft.com/office/drawing/2014/main" id="{524AE4B6-542A-7B54-FDA6-D90C04392D33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t="26064" r="19489" b="12993"/>
          <a:stretch>
            <a:fillRect/>
          </a:stretch>
        </p:blipFill>
        <p:spPr bwMode="auto">
          <a:xfrm>
            <a:off x="4295775" y="2133601"/>
            <a:ext cx="5919788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5" name="Text Box 5">
            <a:extLst>
              <a:ext uri="{FF2B5EF4-FFF2-40B4-BE49-F238E27FC236}">
                <a16:creationId xmlns:a16="http://schemas.microsoft.com/office/drawing/2014/main" id="{073D0CE7-A6C0-61E8-B308-BBC5293F5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88" y="549275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400">
                <a:solidFill>
                  <a:srgbClr val="A50021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棱柱、棱锥</a:t>
            </a:r>
          </a:p>
        </p:txBody>
      </p:sp>
      <p:sp>
        <p:nvSpPr>
          <p:cNvPr id="133126" name="Text Box 6">
            <a:extLst>
              <a:ext uri="{FF2B5EF4-FFF2-40B4-BE49-F238E27FC236}">
                <a16:creationId xmlns:a16="http://schemas.microsoft.com/office/drawing/2014/main" id="{8FA9F0AF-BD01-7712-04D5-8C15593FD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388" y="1235075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400">
                <a:solidFill>
                  <a:srgbClr val="A50021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圆柱、圆锥、圆球、圆环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0E114660-C44A-29AD-78F6-D352A1402BEE}"/>
              </a:ext>
            </a:extLst>
          </p:cNvPr>
          <p:cNvGrpSpPr>
            <a:grpSpLocks/>
          </p:cNvGrpSpPr>
          <p:nvPr/>
        </p:nvGrpSpPr>
        <p:grpSpPr bwMode="auto">
          <a:xfrm>
            <a:off x="3246439" y="569913"/>
            <a:ext cx="2706687" cy="1143000"/>
            <a:chOff x="662" y="753"/>
            <a:chExt cx="1705" cy="720"/>
          </a:xfrm>
        </p:grpSpPr>
        <p:sp>
          <p:nvSpPr>
            <p:cNvPr id="5127" name="Text Box 8">
              <a:extLst>
                <a:ext uri="{FF2B5EF4-FFF2-40B4-BE49-F238E27FC236}">
                  <a16:creationId xmlns:a16="http://schemas.microsoft.com/office/drawing/2014/main" id="{BCA3243D-BC60-6FE9-D62D-495821914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" y="932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zh-CN" altLang="en-US" sz="2400">
                  <a:latin typeface="Times New Roman" panose="02020603050405020304" pitchFamily="18" charset="0"/>
                  <a:ea typeface="华文琥珀" panose="02010800040101010101" pitchFamily="2" charset="-122"/>
                </a:rPr>
                <a:t>立体</a:t>
              </a:r>
            </a:p>
          </p:txBody>
        </p:sp>
        <p:grpSp>
          <p:nvGrpSpPr>
            <p:cNvPr id="5128" name="Group 9">
              <a:extLst>
                <a:ext uri="{FF2B5EF4-FFF2-40B4-BE49-F238E27FC236}">
                  <a16:creationId xmlns:a16="http://schemas.microsoft.com/office/drawing/2014/main" id="{4D9FA4AC-1A5C-06FA-5C41-70D5011106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753"/>
              <a:ext cx="1023" cy="720"/>
              <a:chOff x="1344" y="753"/>
              <a:chExt cx="1023" cy="720"/>
            </a:xfrm>
          </p:grpSpPr>
          <p:sp>
            <p:nvSpPr>
              <p:cNvPr id="5129" name="AutoShape 10">
                <a:extLst>
                  <a:ext uri="{FF2B5EF4-FFF2-40B4-BE49-F238E27FC236}">
                    <a16:creationId xmlns:a16="http://schemas.microsoft.com/office/drawing/2014/main" id="{B196E86C-3710-C475-5C52-D5CC4D41C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864"/>
                <a:ext cx="48" cy="480"/>
              </a:xfrm>
              <a:prstGeom prst="leftBracket">
                <a:avLst>
                  <a:gd name="adj" fmla="val 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kumimoji="1" lang="zh-CN" altLang="en-US" sz="2400">
                  <a:latin typeface="Times New Roman" panose="02020603050405020304" pitchFamily="18" charset="0"/>
                  <a:ea typeface="华文琥珀" panose="02010800040101010101" pitchFamily="2" charset="-122"/>
                </a:endParaRPr>
              </a:p>
            </p:txBody>
          </p:sp>
          <p:sp>
            <p:nvSpPr>
              <p:cNvPr id="5130" name="Text Box 11">
                <a:extLst>
                  <a:ext uri="{FF2B5EF4-FFF2-40B4-BE49-F238E27FC236}">
                    <a16:creationId xmlns:a16="http://schemas.microsoft.com/office/drawing/2014/main" id="{00F78FE0-6516-2481-E8F1-0B55F805CC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0" y="753"/>
                <a:ext cx="93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zh-CN" altLang="en-US" sz="2400">
                    <a:latin typeface="Times New Roman" panose="02020603050405020304" pitchFamily="18" charset="0"/>
                    <a:ea typeface="华文琥珀" panose="02010800040101010101" pitchFamily="2" charset="-122"/>
                  </a:rPr>
                  <a:t>平面立体</a:t>
                </a:r>
                <a:r>
                  <a:rPr kumimoji="1" lang="en-US" altLang="zh-CN" sz="2400">
                    <a:latin typeface="Times New Roman" panose="02020603050405020304" pitchFamily="18" charset="0"/>
                    <a:ea typeface="华文琥珀" panose="02010800040101010101" pitchFamily="2" charset="-122"/>
                  </a:rPr>
                  <a:t>:</a:t>
                </a:r>
              </a:p>
            </p:txBody>
          </p:sp>
          <p:sp>
            <p:nvSpPr>
              <p:cNvPr id="5131" name="Text Box 12">
                <a:extLst>
                  <a:ext uri="{FF2B5EF4-FFF2-40B4-BE49-F238E27FC236}">
                    <a16:creationId xmlns:a16="http://schemas.microsoft.com/office/drawing/2014/main" id="{78DB0220-0A95-4221-713C-92A08FCB8B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0" y="1185"/>
                <a:ext cx="93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zh-CN" altLang="en-US" sz="2400">
                    <a:latin typeface="Times New Roman" panose="02020603050405020304" pitchFamily="18" charset="0"/>
                    <a:ea typeface="华文琥珀" panose="02010800040101010101" pitchFamily="2" charset="-122"/>
                  </a:rPr>
                  <a:t>曲面立体</a:t>
                </a:r>
                <a:r>
                  <a:rPr kumimoji="1" lang="en-US" altLang="zh-CN" sz="2400">
                    <a:latin typeface="Times New Roman" panose="02020603050405020304" pitchFamily="18" charset="0"/>
                    <a:ea typeface="华文琥珀" panose="02010800040101010101" pitchFamily="2" charset="-122"/>
                  </a:rPr>
                  <a:t>:</a:t>
                </a:r>
              </a:p>
            </p:txBody>
          </p:sp>
        </p:grpSp>
      </p:grpSp>
      <p:pic>
        <p:nvPicPr>
          <p:cNvPr id="5126" name="Picture 13" descr="111">
            <a:extLst>
              <a:ext uri="{FF2B5EF4-FFF2-40B4-BE49-F238E27FC236}">
                <a16:creationId xmlns:a16="http://schemas.microsoft.com/office/drawing/2014/main" id="{90C3486B-2785-6CA3-2497-309FC9387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64"/>
          <a:stretch>
            <a:fillRect/>
          </a:stretch>
        </p:blipFill>
        <p:spPr bwMode="auto">
          <a:xfrm>
            <a:off x="1847850" y="1844676"/>
            <a:ext cx="24384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33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133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24"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124"/>
                </p:tgtEl>
              </p:cMediaNode>
            </p:video>
          </p:childTnLst>
        </p:cTn>
      </p:par>
    </p:tnLst>
    <p:bldLst>
      <p:bldP spid="133125" grpId="0" autoUpdateAnimBg="0"/>
      <p:bldP spid="133126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64" name="Object 4">
            <a:extLst>
              <a:ext uri="{FF2B5EF4-FFF2-40B4-BE49-F238E27FC236}">
                <a16:creationId xmlns:a16="http://schemas.microsoft.com/office/drawing/2014/main" id="{43F8A374-004E-08B5-3B05-FC5997C4FD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9151" y="819150"/>
          <a:ext cx="5832475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4" imgW="9029745" imgH="4895677" progId="AutoCAD.Drawing.15">
                  <p:embed/>
                </p:oleObj>
              </mc:Choice>
              <mc:Fallback>
                <p:oleObj name="Drawing" r:id="rId4" imgW="9029745" imgH="4895677" progId="AutoCAD.Drawing.15">
                  <p:embed/>
                  <p:pic>
                    <p:nvPicPr>
                      <p:cNvPr id="194564" name="Object 4">
                        <a:extLst>
                          <a:ext uri="{FF2B5EF4-FFF2-40B4-BE49-F238E27FC236}">
                            <a16:creationId xmlns:a16="http://schemas.microsoft.com/office/drawing/2014/main" id="{43F8A374-004E-08B5-3B05-FC5997C4F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754" r="4790"/>
                      <a:stretch>
                        <a:fillRect/>
                      </a:stretch>
                    </p:blipFill>
                    <p:spPr bwMode="auto">
                      <a:xfrm>
                        <a:off x="3359151" y="819150"/>
                        <a:ext cx="5832475" cy="491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>
            <a:extLst>
              <a:ext uri="{FF2B5EF4-FFF2-40B4-BE49-F238E27FC236}">
                <a16:creationId xmlns:a16="http://schemas.microsoft.com/office/drawing/2014/main" id="{C70610A1-48EC-B432-0426-B24197E596AE}"/>
              </a:ext>
            </a:extLst>
          </p:cNvPr>
          <p:cNvGrpSpPr>
            <a:grpSpLocks/>
          </p:cNvGrpSpPr>
          <p:nvPr/>
        </p:nvGrpSpPr>
        <p:grpSpPr bwMode="auto">
          <a:xfrm>
            <a:off x="4032251" y="1952626"/>
            <a:ext cx="538163" cy="911225"/>
            <a:chOff x="2207" y="4000"/>
            <a:chExt cx="339" cy="574"/>
          </a:xfrm>
        </p:grpSpPr>
        <p:sp>
          <p:nvSpPr>
            <p:cNvPr id="60484" name="Freeform 6">
              <a:extLst>
                <a:ext uri="{FF2B5EF4-FFF2-40B4-BE49-F238E27FC236}">
                  <a16:creationId xmlns:a16="http://schemas.microsoft.com/office/drawing/2014/main" id="{3755E83D-BFCA-EDDE-7094-599A284A3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4000"/>
              <a:ext cx="14" cy="15"/>
            </a:xfrm>
            <a:custGeom>
              <a:avLst/>
              <a:gdLst>
                <a:gd name="T0" fmla="*/ 0 w 89"/>
                <a:gd name="T1" fmla="*/ 0 h 92"/>
                <a:gd name="T2" fmla="*/ 0 w 89"/>
                <a:gd name="T3" fmla="*/ 0 h 92"/>
                <a:gd name="T4" fmla="*/ 0 w 89"/>
                <a:gd name="T5" fmla="*/ 0 h 92"/>
                <a:gd name="T6" fmla="*/ 0 w 89"/>
                <a:gd name="T7" fmla="*/ 0 h 92"/>
                <a:gd name="T8" fmla="*/ 0 w 89"/>
                <a:gd name="T9" fmla="*/ 0 h 92"/>
                <a:gd name="T10" fmla="*/ 0 w 89"/>
                <a:gd name="T11" fmla="*/ 0 h 92"/>
                <a:gd name="T12" fmla="*/ 0 w 89"/>
                <a:gd name="T13" fmla="*/ 0 h 92"/>
                <a:gd name="T14" fmla="*/ 0 w 89"/>
                <a:gd name="T15" fmla="*/ 0 h 92"/>
                <a:gd name="T16" fmla="*/ 0 w 89"/>
                <a:gd name="T17" fmla="*/ 0 h 92"/>
                <a:gd name="T18" fmla="*/ 0 w 89"/>
                <a:gd name="T19" fmla="*/ 0 h 92"/>
                <a:gd name="T20" fmla="*/ 0 w 89"/>
                <a:gd name="T21" fmla="*/ 0 h 92"/>
                <a:gd name="T22" fmla="*/ 0 w 89"/>
                <a:gd name="T23" fmla="*/ 0 h 92"/>
                <a:gd name="T24" fmla="*/ 0 w 89"/>
                <a:gd name="T25" fmla="*/ 0 h 92"/>
                <a:gd name="T26" fmla="*/ 0 w 89"/>
                <a:gd name="T27" fmla="*/ 0 h 92"/>
                <a:gd name="T28" fmla="*/ 0 w 89"/>
                <a:gd name="T29" fmla="*/ 0 h 92"/>
                <a:gd name="T30" fmla="*/ 0 w 89"/>
                <a:gd name="T31" fmla="*/ 0 h 92"/>
                <a:gd name="T32" fmla="*/ 0 w 89"/>
                <a:gd name="T33" fmla="*/ 0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92"/>
                <a:gd name="T53" fmla="*/ 89 w 89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92">
                  <a:moveTo>
                    <a:pt x="53" y="53"/>
                  </a:moveTo>
                  <a:lnTo>
                    <a:pt x="17" y="92"/>
                  </a:lnTo>
                  <a:lnTo>
                    <a:pt x="9" y="83"/>
                  </a:lnTo>
                  <a:lnTo>
                    <a:pt x="3" y="72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2" y="37"/>
                  </a:lnTo>
                  <a:lnTo>
                    <a:pt x="7" y="27"/>
                  </a:lnTo>
                  <a:lnTo>
                    <a:pt x="14" y="17"/>
                  </a:lnTo>
                  <a:lnTo>
                    <a:pt x="23" y="9"/>
                  </a:lnTo>
                  <a:lnTo>
                    <a:pt x="34" y="3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9" y="2"/>
                  </a:lnTo>
                  <a:lnTo>
                    <a:pt x="80" y="7"/>
                  </a:lnTo>
                  <a:lnTo>
                    <a:pt x="89" y="14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85" name="Freeform 7">
              <a:extLst>
                <a:ext uri="{FF2B5EF4-FFF2-40B4-BE49-F238E27FC236}">
                  <a16:creationId xmlns:a16="http://schemas.microsoft.com/office/drawing/2014/main" id="{89E37E2B-7FEC-00D0-A48A-5A61C8BA2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4000"/>
              <a:ext cx="14" cy="15"/>
            </a:xfrm>
            <a:custGeom>
              <a:avLst/>
              <a:gdLst>
                <a:gd name="T0" fmla="*/ 0 w 89"/>
                <a:gd name="T1" fmla="*/ 0 h 92"/>
                <a:gd name="T2" fmla="*/ 0 w 89"/>
                <a:gd name="T3" fmla="*/ 0 h 92"/>
                <a:gd name="T4" fmla="*/ 0 w 89"/>
                <a:gd name="T5" fmla="*/ 0 h 92"/>
                <a:gd name="T6" fmla="*/ 0 w 89"/>
                <a:gd name="T7" fmla="*/ 0 h 92"/>
                <a:gd name="T8" fmla="*/ 0 w 89"/>
                <a:gd name="T9" fmla="*/ 0 h 92"/>
                <a:gd name="T10" fmla="*/ 0 w 89"/>
                <a:gd name="T11" fmla="*/ 0 h 92"/>
                <a:gd name="T12" fmla="*/ 0 w 89"/>
                <a:gd name="T13" fmla="*/ 0 h 92"/>
                <a:gd name="T14" fmla="*/ 0 w 89"/>
                <a:gd name="T15" fmla="*/ 0 h 92"/>
                <a:gd name="T16" fmla="*/ 0 w 89"/>
                <a:gd name="T17" fmla="*/ 0 h 92"/>
                <a:gd name="T18" fmla="*/ 0 w 89"/>
                <a:gd name="T19" fmla="*/ 0 h 92"/>
                <a:gd name="T20" fmla="*/ 0 w 89"/>
                <a:gd name="T21" fmla="*/ 0 h 92"/>
                <a:gd name="T22" fmla="*/ 0 w 89"/>
                <a:gd name="T23" fmla="*/ 0 h 92"/>
                <a:gd name="T24" fmla="*/ 0 w 89"/>
                <a:gd name="T25" fmla="*/ 0 h 92"/>
                <a:gd name="T26" fmla="*/ 0 w 89"/>
                <a:gd name="T27" fmla="*/ 0 h 92"/>
                <a:gd name="T28" fmla="*/ 0 w 89"/>
                <a:gd name="T29" fmla="*/ 0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9"/>
                <a:gd name="T46" fmla="*/ 0 h 92"/>
                <a:gd name="T47" fmla="*/ 89 w 89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9" h="92">
                  <a:moveTo>
                    <a:pt x="17" y="92"/>
                  </a:moveTo>
                  <a:lnTo>
                    <a:pt x="9" y="83"/>
                  </a:lnTo>
                  <a:lnTo>
                    <a:pt x="3" y="72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2" y="37"/>
                  </a:lnTo>
                  <a:lnTo>
                    <a:pt x="7" y="27"/>
                  </a:lnTo>
                  <a:lnTo>
                    <a:pt x="14" y="17"/>
                  </a:lnTo>
                  <a:lnTo>
                    <a:pt x="23" y="9"/>
                  </a:lnTo>
                  <a:lnTo>
                    <a:pt x="34" y="3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9" y="2"/>
                  </a:lnTo>
                  <a:lnTo>
                    <a:pt x="80" y="7"/>
                  </a:lnTo>
                  <a:lnTo>
                    <a:pt x="89" y="14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86" name="Freeform 8">
              <a:extLst>
                <a:ext uri="{FF2B5EF4-FFF2-40B4-BE49-F238E27FC236}">
                  <a16:creationId xmlns:a16="http://schemas.microsoft.com/office/drawing/2014/main" id="{58947611-E1A4-43C0-EF21-6B7E6DFB6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4002"/>
              <a:ext cx="44" cy="43"/>
            </a:xfrm>
            <a:custGeom>
              <a:avLst/>
              <a:gdLst>
                <a:gd name="T0" fmla="*/ 0 w 264"/>
                <a:gd name="T1" fmla="*/ 0 h 256"/>
                <a:gd name="T2" fmla="*/ 0 w 264"/>
                <a:gd name="T3" fmla="*/ 0 h 256"/>
                <a:gd name="T4" fmla="*/ 0 w 264"/>
                <a:gd name="T5" fmla="*/ 0 h 256"/>
                <a:gd name="T6" fmla="*/ 1 w 264"/>
                <a:gd name="T7" fmla="*/ 1 h 256"/>
                <a:gd name="T8" fmla="*/ 1 w 264"/>
                <a:gd name="T9" fmla="*/ 1 h 256"/>
                <a:gd name="T10" fmla="*/ 1 w 264"/>
                <a:gd name="T11" fmla="*/ 1 h 256"/>
                <a:gd name="T12" fmla="*/ 0 w 264"/>
                <a:gd name="T13" fmla="*/ 0 h 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6"/>
                <a:gd name="T23" fmla="*/ 264 w 264"/>
                <a:gd name="T24" fmla="*/ 256 h 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6">
                  <a:moveTo>
                    <a:pt x="72" y="0"/>
                  </a:moveTo>
                  <a:lnTo>
                    <a:pt x="36" y="39"/>
                  </a:lnTo>
                  <a:lnTo>
                    <a:pt x="0" y="78"/>
                  </a:lnTo>
                  <a:lnTo>
                    <a:pt x="192" y="256"/>
                  </a:lnTo>
                  <a:lnTo>
                    <a:pt x="228" y="217"/>
                  </a:lnTo>
                  <a:lnTo>
                    <a:pt x="264" y="17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87" name="Freeform 9">
              <a:extLst>
                <a:ext uri="{FF2B5EF4-FFF2-40B4-BE49-F238E27FC236}">
                  <a16:creationId xmlns:a16="http://schemas.microsoft.com/office/drawing/2014/main" id="{A5AF68D4-3B14-357F-164E-9D3868BD7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4002"/>
              <a:ext cx="44" cy="43"/>
            </a:xfrm>
            <a:custGeom>
              <a:avLst/>
              <a:gdLst>
                <a:gd name="T0" fmla="*/ 0 w 264"/>
                <a:gd name="T1" fmla="*/ 0 h 256"/>
                <a:gd name="T2" fmla="*/ 0 w 264"/>
                <a:gd name="T3" fmla="*/ 0 h 256"/>
                <a:gd name="T4" fmla="*/ 0 w 264"/>
                <a:gd name="T5" fmla="*/ 0 h 256"/>
                <a:gd name="T6" fmla="*/ 1 w 264"/>
                <a:gd name="T7" fmla="*/ 1 h 256"/>
                <a:gd name="T8" fmla="*/ 1 w 264"/>
                <a:gd name="T9" fmla="*/ 1 h 256"/>
                <a:gd name="T10" fmla="*/ 1 w 264"/>
                <a:gd name="T11" fmla="*/ 1 h 256"/>
                <a:gd name="T12" fmla="*/ 0 w 264"/>
                <a:gd name="T13" fmla="*/ 0 h 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256"/>
                <a:gd name="T23" fmla="*/ 264 w 264"/>
                <a:gd name="T24" fmla="*/ 256 h 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256">
                  <a:moveTo>
                    <a:pt x="72" y="0"/>
                  </a:moveTo>
                  <a:lnTo>
                    <a:pt x="36" y="39"/>
                  </a:lnTo>
                  <a:lnTo>
                    <a:pt x="0" y="78"/>
                  </a:lnTo>
                  <a:lnTo>
                    <a:pt x="192" y="256"/>
                  </a:lnTo>
                  <a:lnTo>
                    <a:pt x="228" y="217"/>
                  </a:lnTo>
                  <a:lnTo>
                    <a:pt x="264" y="178"/>
                  </a:lnTo>
                  <a:lnTo>
                    <a:pt x="72" y="0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88" name="Freeform 10">
              <a:extLst>
                <a:ext uri="{FF2B5EF4-FFF2-40B4-BE49-F238E27FC236}">
                  <a16:creationId xmlns:a16="http://schemas.microsoft.com/office/drawing/2014/main" id="{E012D168-A90C-5797-AD09-AE380C070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4032"/>
              <a:ext cx="8" cy="6"/>
            </a:xfrm>
            <a:custGeom>
              <a:avLst/>
              <a:gdLst>
                <a:gd name="T0" fmla="*/ 0 w 46"/>
                <a:gd name="T1" fmla="*/ 0 h 39"/>
                <a:gd name="T2" fmla="*/ 0 w 46"/>
                <a:gd name="T3" fmla="*/ 0 h 39"/>
                <a:gd name="T4" fmla="*/ 0 w 46"/>
                <a:gd name="T5" fmla="*/ 0 h 39"/>
                <a:gd name="T6" fmla="*/ 0 w 46"/>
                <a:gd name="T7" fmla="*/ 0 h 39"/>
                <a:gd name="T8" fmla="*/ 0 w 46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9"/>
                <a:gd name="T17" fmla="*/ 46 w 46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9">
                  <a:moveTo>
                    <a:pt x="0" y="39"/>
                  </a:moveTo>
                  <a:lnTo>
                    <a:pt x="36" y="0"/>
                  </a:lnTo>
                  <a:lnTo>
                    <a:pt x="40" y="4"/>
                  </a:lnTo>
                  <a:lnTo>
                    <a:pt x="46" y="13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89" name="Freeform 11">
              <a:extLst>
                <a:ext uri="{FF2B5EF4-FFF2-40B4-BE49-F238E27FC236}">
                  <a16:creationId xmlns:a16="http://schemas.microsoft.com/office/drawing/2014/main" id="{522C8851-6C45-DEA8-79C5-A6574A91C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4032"/>
              <a:ext cx="2" cy="2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60000 65536"/>
                <a:gd name="T7" fmla="*/ 0 60000 65536"/>
                <a:gd name="T8" fmla="*/ 0 60000 65536"/>
                <a:gd name="T9" fmla="*/ 0 w 10"/>
                <a:gd name="T10" fmla="*/ 0 h 13"/>
                <a:gd name="T11" fmla="*/ 10 w 10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3">
                  <a:moveTo>
                    <a:pt x="0" y="0"/>
                  </a:moveTo>
                  <a:lnTo>
                    <a:pt x="4" y="4"/>
                  </a:lnTo>
                  <a:lnTo>
                    <a:pt x="10" y="13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90" name="Freeform 12">
              <a:extLst>
                <a:ext uri="{FF2B5EF4-FFF2-40B4-BE49-F238E27FC236}">
                  <a16:creationId xmlns:a16="http://schemas.microsoft.com/office/drawing/2014/main" id="{6D7E0554-2FCF-F8C4-826F-0BFDC7158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4034"/>
              <a:ext cx="37" cy="47"/>
            </a:xfrm>
            <a:custGeom>
              <a:avLst/>
              <a:gdLst>
                <a:gd name="T0" fmla="*/ 0 w 227"/>
                <a:gd name="T1" fmla="*/ 0 h 282"/>
                <a:gd name="T2" fmla="*/ 0 w 227"/>
                <a:gd name="T3" fmla="*/ 0 h 282"/>
                <a:gd name="T4" fmla="*/ 0 w 227"/>
                <a:gd name="T5" fmla="*/ 0 h 282"/>
                <a:gd name="T6" fmla="*/ 1 w 227"/>
                <a:gd name="T7" fmla="*/ 1 h 282"/>
                <a:gd name="T8" fmla="*/ 1 w 227"/>
                <a:gd name="T9" fmla="*/ 1 h 282"/>
                <a:gd name="T10" fmla="*/ 1 w 227"/>
                <a:gd name="T11" fmla="*/ 1 h 282"/>
                <a:gd name="T12" fmla="*/ 0 w 227"/>
                <a:gd name="T13" fmla="*/ 0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7"/>
                <a:gd name="T22" fmla="*/ 0 h 282"/>
                <a:gd name="T23" fmla="*/ 227 w 227"/>
                <a:gd name="T24" fmla="*/ 282 h 2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7" h="282">
                  <a:moveTo>
                    <a:pt x="93" y="0"/>
                  </a:moveTo>
                  <a:lnTo>
                    <a:pt x="47" y="26"/>
                  </a:lnTo>
                  <a:lnTo>
                    <a:pt x="0" y="53"/>
                  </a:lnTo>
                  <a:lnTo>
                    <a:pt x="134" y="282"/>
                  </a:lnTo>
                  <a:lnTo>
                    <a:pt x="180" y="256"/>
                  </a:lnTo>
                  <a:lnTo>
                    <a:pt x="227" y="22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91" name="Freeform 13">
              <a:extLst>
                <a:ext uri="{FF2B5EF4-FFF2-40B4-BE49-F238E27FC236}">
                  <a16:creationId xmlns:a16="http://schemas.microsoft.com/office/drawing/2014/main" id="{4D003DE7-5E11-3E65-5E62-16C6DF926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4034"/>
              <a:ext cx="37" cy="47"/>
            </a:xfrm>
            <a:custGeom>
              <a:avLst/>
              <a:gdLst>
                <a:gd name="T0" fmla="*/ 0 w 227"/>
                <a:gd name="T1" fmla="*/ 0 h 282"/>
                <a:gd name="T2" fmla="*/ 0 w 227"/>
                <a:gd name="T3" fmla="*/ 0 h 282"/>
                <a:gd name="T4" fmla="*/ 0 w 227"/>
                <a:gd name="T5" fmla="*/ 0 h 282"/>
                <a:gd name="T6" fmla="*/ 1 w 227"/>
                <a:gd name="T7" fmla="*/ 1 h 282"/>
                <a:gd name="T8" fmla="*/ 1 w 227"/>
                <a:gd name="T9" fmla="*/ 1 h 282"/>
                <a:gd name="T10" fmla="*/ 1 w 227"/>
                <a:gd name="T11" fmla="*/ 1 h 282"/>
                <a:gd name="T12" fmla="*/ 0 w 227"/>
                <a:gd name="T13" fmla="*/ 0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7"/>
                <a:gd name="T22" fmla="*/ 0 h 282"/>
                <a:gd name="T23" fmla="*/ 227 w 227"/>
                <a:gd name="T24" fmla="*/ 282 h 2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7" h="282">
                  <a:moveTo>
                    <a:pt x="93" y="0"/>
                  </a:moveTo>
                  <a:lnTo>
                    <a:pt x="47" y="26"/>
                  </a:lnTo>
                  <a:lnTo>
                    <a:pt x="0" y="53"/>
                  </a:lnTo>
                  <a:lnTo>
                    <a:pt x="134" y="282"/>
                  </a:lnTo>
                  <a:lnTo>
                    <a:pt x="180" y="256"/>
                  </a:lnTo>
                  <a:lnTo>
                    <a:pt x="227" y="229"/>
                  </a:lnTo>
                  <a:lnTo>
                    <a:pt x="93" y="0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92" name="Freeform 14">
              <a:extLst>
                <a:ext uri="{FF2B5EF4-FFF2-40B4-BE49-F238E27FC236}">
                  <a16:creationId xmlns:a16="http://schemas.microsoft.com/office/drawing/2014/main" id="{AC042ABA-0487-F3A3-912C-CE82CE868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7" y="4072"/>
              <a:ext cx="8" cy="5"/>
            </a:xfrm>
            <a:custGeom>
              <a:avLst/>
              <a:gdLst>
                <a:gd name="T0" fmla="*/ 0 w 52"/>
                <a:gd name="T1" fmla="*/ 0 h 27"/>
                <a:gd name="T2" fmla="*/ 0 w 52"/>
                <a:gd name="T3" fmla="*/ 0 h 27"/>
                <a:gd name="T4" fmla="*/ 0 w 52"/>
                <a:gd name="T5" fmla="*/ 0 h 27"/>
                <a:gd name="T6" fmla="*/ 0 w 52"/>
                <a:gd name="T7" fmla="*/ 0 h 27"/>
                <a:gd name="T8" fmla="*/ 0 w 52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7"/>
                <a:gd name="T17" fmla="*/ 52 w 52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7">
                  <a:moveTo>
                    <a:pt x="0" y="27"/>
                  </a:moveTo>
                  <a:lnTo>
                    <a:pt x="47" y="0"/>
                  </a:lnTo>
                  <a:lnTo>
                    <a:pt x="49" y="6"/>
                  </a:lnTo>
                  <a:lnTo>
                    <a:pt x="52" y="1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93" name="Freeform 15">
              <a:extLst>
                <a:ext uri="{FF2B5EF4-FFF2-40B4-BE49-F238E27FC236}">
                  <a16:creationId xmlns:a16="http://schemas.microsoft.com/office/drawing/2014/main" id="{2A4BD8CE-BD82-DD8C-5730-985A4E4F6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4072"/>
              <a:ext cx="1" cy="3"/>
            </a:xfrm>
            <a:custGeom>
              <a:avLst/>
              <a:gdLst>
                <a:gd name="T0" fmla="*/ 0 w 5"/>
                <a:gd name="T1" fmla="*/ 0 h 14"/>
                <a:gd name="T2" fmla="*/ 0 w 5"/>
                <a:gd name="T3" fmla="*/ 0 h 14"/>
                <a:gd name="T4" fmla="*/ 0 w 5"/>
                <a:gd name="T5" fmla="*/ 0 h 14"/>
                <a:gd name="T6" fmla="*/ 0 60000 65536"/>
                <a:gd name="T7" fmla="*/ 0 60000 65536"/>
                <a:gd name="T8" fmla="*/ 0 60000 65536"/>
                <a:gd name="T9" fmla="*/ 0 w 5"/>
                <a:gd name="T10" fmla="*/ 0 h 14"/>
                <a:gd name="T11" fmla="*/ 5 w 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4">
                  <a:moveTo>
                    <a:pt x="0" y="0"/>
                  </a:moveTo>
                  <a:lnTo>
                    <a:pt x="2" y="6"/>
                  </a:lnTo>
                  <a:lnTo>
                    <a:pt x="5" y="14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94" name="Freeform 16">
              <a:extLst>
                <a:ext uri="{FF2B5EF4-FFF2-40B4-BE49-F238E27FC236}">
                  <a16:creationId xmlns:a16="http://schemas.microsoft.com/office/drawing/2014/main" id="{AB670DA8-AB9E-1B18-CF7E-477ABD5B5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4075"/>
              <a:ext cx="27" cy="45"/>
            </a:xfrm>
            <a:custGeom>
              <a:avLst/>
              <a:gdLst>
                <a:gd name="T0" fmla="*/ 0 w 164"/>
                <a:gd name="T1" fmla="*/ 0 h 275"/>
                <a:gd name="T2" fmla="*/ 0 w 164"/>
                <a:gd name="T3" fmla="*/ 0 h 275"/>
                <a:gd name="T4" fmla="*/ 0 w 164"/>
                <a:gd name="T5" fmla="*/ 0 h 275"/>
                <a:gd name="T6" fmla="*/ 0 w 164"/>
                <a:gd name="T7" fmla="*/ 1 h 275"/>
                <a:gd name="T8" fmla="*/ 0 w 164"/>
                <a:gd name="T9" fmla="*/ 1 h 275"/>
                <a:gd name="T10" fmla="*/ 1 w 164"/>
                <a:gd name="T11" fmla="*/ 1 h 275"/>
                <a:gd name="T12" fmla="*/ 0 w 164"/>
                <a:gd name="T13" fmla="*/ 0 h 2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4"/>
                <a:gd name="T22" fmla="*/ 0 h 275"/>
                <a:gd name="T23" fmla="*/ 164 w 164"/>
                <a:gd name="T24" fmla="*/ 275 h 2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4" h="275">
                  <a:moveTo>
                    <a:pt x="104" y="0"/>
                  </a:moveTo>
                  <a:lnTo>
                    <a:pt x="52" y="13"/>
                  </a:lnTo>
                  <a:lnTo>
                    <a:pt x="0" y="26"/>
                  </a:lnTo>
                  <a:lnTo>
                    <a:pt x="61" y="275"/>
                  </a:lnTo>
                  <a:lnTo>
                    <a:pt x="113" y="263"/>
                  </a:lnTo>
                  <a:lnTo>
                    <a:pt x="164" y="25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95" name="Freeform 17">
              <a:extLst>
                <a:ext uri="{FF2B5EF4-FFF2-40B4-BE49-F238E27FC236}">
                  <a16:creationId xmlns:a16="http://schemas.microsoft.com/office/drawing/2014/main" id="{34A6E15C-C33C-659B-A028-605CF5CF8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4075"/>
              <a:ext cx="27" cy="45"/>
            </a:xfrm>
            <a:custGeom>
              <a:avLst/>
              <a:gdLst>
                <a:gd name="T0" fmla="*/ 0 w 164"/>
                <a:gd name="T1" fmla="*/ 0 h 275"/>
                <a:gd name="T2" fmla="*/ 0 w 164"/>
                <a:gd name="T3" fmla="*/ 0 h 275"/>
                <a:gd name="T4" fmla="*/ 0 w 164"/>
                <a:gd name="T5" fmla="*/ 0 h 275"/>
                <a:gd name="T6" fmla="*/ 0 w 164"/>
                <a:gd name="T7" fmla="*/ 1 h 275"/>
                <a:gd name="T8" fmla="*/ 0 w 164"/>
                <a:gd name="T9" fmla="*/ 1 h 275"/>
                <a:gd name="T10" fmla="*/ 1 w 164"/>
                <a:gd name="T11" fmla="*/ 1 h 275"/>
                <a:gd name="T12" fmla="*/ 0 w 164"/>
                <a:gd name="T13" fmla="*/ 0 h 2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4"/>
                <a:gd name="T22" fmla="*/ 0 h 275"/>
                <a:gd name="T23" fmla="*/ 164 w 164"/>
                <a:gd name="T24" fmla="*/ 275 h 2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4" h="275">
                  <a:moveTo>
                    <a:pt x="104" y="0"/>
                  </a:moveTo>
                  <a:lnTo>
                    <a:pt x="52" y="13"/>
                  </a:lnTo>
                  <a:lnTo>
                    <a:pt x="0" y="26"/>
                  </a:lnTo>
                  <a:lnTo>
                    <a:pt x="61" y="275"/>
                  </a:lnTo>
                  <a:lnTo>
                    <a:pt x="113" y="263"/>
                  </a:lnTo>
                  <a:lnTo>
                    <a:pt x="164" y="250"/>
                  </a:lnTo>
                  <a:lnTo>
                    <a:pt x="104" y="0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96" name="Freeform 18">
              <a:extLst>
                <a:ext uri="{FF2B5EF4-FFF2-40B4-BE49-F238E27FC236}">
                  <a16:creationId xmlns:a16="http://schemas.microsoft.com/office/drawing/2014/main" id="{6B6EE321-79CD-E32A-7DA3-31D17B527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4116"/>
              <a:ext cx="8" cy="3"/>
            </a:xfrm>
            <a:custGeom>
              <a:avLst/>
              <a:gdLst>
                <a:gd name="T0" fmla="*/ 0 w 52"/>
                <a:gd name="T1" fmla="*/ 0 h 17"/>
                <a:gd name="T2" fmla="*/ 0 w 52"/>
                <a:gd name="T3" fmla="*/ 0 h 17"/>
                <a:gd name="T4" fmla="*/ 0 w 52"/>
                <a:gd name="T5" fmla="*/ 0 h 17"/>
                <a:gd name="T6" fmla="*/ 0 w 52"/>
                <a:gd name="T7" fmla="*/ 0 h 17"/>
                <a:gd name="T8" fmla="*/ 0 w 5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17"/>
                <a:gd name="T17" fmla="*/ 52 w 5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7">
                  <a:moveTo>
                    <a:pt x="0" y="13"/>
                  </a:moveTo>
                  <a:lnTo>
                    <a:pt x="51" y="0"/>
                  </a:lnTo>
                  <a:lnTo>
                    <a:pt x="52" y="6"/>
                  </a:lnTo>
                  <a:lnTo>
                    <a:pt x="52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97" name="Freeform 19">
              <a:extLst>
                <a:ext uri="{FF2B5EF4-FFF2-40B4-BE49-F238E27FC236}">
                  <a16:creationId xmlns:a16="http://schemas.microsoft.com/office/drawing/2014/main" id="{AE60E1A3-50FF-6FBC-A6AE-51B5FC1F6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" y="4116"/>
              <a:ext cx="1" cy="3"/>
            </a:xfrm>
            <a:custGeom>
              <a:avLst/>
              <a:gdLst>
                <a:gd name="T0" fmla="*/ 0 w 1"/>
                <a:gd name="T1" fmla="*/ 0 h 17"/>
                <a:gd name="T2" fmla="*/ 1 w 1"/>
                <a:gd name="T3" fmla="*/ 0 h 17"/>
                <a:gd name="T4" fmla="*/ 1 w 1"/>
                <a:gd name="T5" fmla="*/ 0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0"/>
                  </a:moveTo>
                  <a:lnTo>
                    <a:pt x="1" y="6"/>
                  </a:lnTo>
                  <a:lnTo>
                    <a:pt x="1" y="17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98" name="Freeform 20">
              <a:extLst>
                <a:ext uri="{FF2B5EF4-FFF2-40B4-BE49-F238E27FC236}">
                  <a16:creationId xmlns:a16="http://schemas.microsoft.com/office/drawing/2014/main" id="{D515A6F7-C0B9-4C00-6EED-9D42A7AB9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4118"/>
              <a:ext cx="20" cy="43"/>
            </a:xfrm>
            <a:custGeom>
              <a:avLst/>
              <a:gdLst>
                <a:gd name="T0" fmla="*/ 0 w 124"/>
                <a:gd name="T1" fmla="*/ 0 h 259"/>
                <a:gd name="T2" fmla="*/ 0 w 124"/>
                <a:gd name="T3" fmla="*/ 0 h 259"/>
                <a:gd name="T4" fmla="*/ 0 w 124"/>
                <a:gd name="T5" fmla="*/ 0 h 259"/>
                <a:gd name="T6" fmla="*/ 0 w 124"/>
                <a:gd name="T7" fmla="*/ 1 h 259"/>
                <a:gd name="T8" fmla="*/ 0 w 124"/>
                <a:gd name="T9" fmla="*/ 1 h 259"/>
                <a:gd name="T10" fmla="*/ 0 w 124"/>
                <a:gd name="T11" fmla="*/ 1 h 259"/>
                <a:gd name="T12" fmla="*/ 0 w 124"/>
                <a:gd name="T13" fmla="*/ 0 h 2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259"/>
                <a:gd name="T23" fmla="*/ 124 w 124"/>
                <a:gd name="T24" fmla="*/ 259 h 2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259">
                  <a:moveTo>
                    <a:pt x="124" y="8"/>
                  </a:moveTo>
                  <a:lnTo>
                    <a:pt x="72" y="4"/>
                  </a:lnTo>
                  <a:lnTo>
                    <a:pt x="19" y="0"/>
                  </a:lnTo>
                  <a:lnTo>
                    <a:pt x="0" y="250"/>
                  </a:lnTo>
                  <a:lnTo>
                    <a:pt x="52" y="255"/>
                  </a:lnTo>
                  <a:lnTo>
                    <a:pt x="105" y="259"/>
                  </a:lnTo>
                  <a:lnTo>
                    <a:pt x="124" y="8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99" name="Freeform 21">
              <a:extLst>
                <a:ext uri="{FF2B5EF4-FFF2-40B4-BE49-F238E27FC236}">
                  <a16:creationId xmlns:a16="http://schemas.microsoft.com/office/drawing/2014/main" id="{99DBEF84-A406-29E5-501D-DE93E07E7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4118"/>
              <a:ext cx="20" cy="43"/>
            </a:xfrm>
            <a:custGeom>
              <a:avLst/>
              <a:gdLst>
                <a:gd name="T0" fmla="*/ 0 w 124"/>
                <a:gd name="T1" fmla="*/ 0 h 259"/>
                <a:gd name="T2" fmla="*/ 0 w 124"/>
                <a:gd name="T3" fmla="*/ 0 h 259"/>
                <a:gd name="T4" fmla="*/ 0 w 124"/>
                <a:gd name="T5" fmla="*/ 0 h 259"/>
                <a:gd name="T6" fmla="*/ 0 w 124"/>
                <a:gd name="T7" fmla="*/ 1 h 259"/>
                <a:gd name="T8" fmla="*/ 0 w 124"/>
                <a:gd name="T9" fmla="*/ 1 h 259"/>
                <a:gd name="T10" fmla="*/ 0 w 124"/>
                <a:gd name="T11" fmla="*/ 1 h 259"/>
                <a:gd name="T12" fmla="*/ 0 w 124"/>
                <a:gd name="T13" fmla="*/ 0 h 2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259"/>
                <a:gd name="T23" fmla="*/ 124 w 124"/>
                <a:gd name="T24" fmla="*/ 259 h 2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259">
                  <a:moveTo>
                    <a:pt x="124" y="8"/>
                  </a:moveTo>
                  <a:lnTo>
                    <a:pt x="72" y="4"/>
                  </a:lnTo>
                  <a:lnTo>
                    <a:pt x="19" y="0"/>
                  </a:lnTo>
                  <a:lnTo>
                    <a:pt x="0" y="250"/>
                  </a:lnTo>
                  <a:lnTo>
                    <a:pt x="52" y="255"/>
                  </a:lnTo>
                  <a:lnTo>
                    <a:pt x="105" y="259"/>
                  </a:lnTo>
                  <a:lnTo>
                    <a:pt x="124" y="8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00" name="Freeform 22">
              <a:extLst>
                <a:ext uri="{FF2B5EF4-FFF2-40B4-BE49-F238E27FC236}">
                  <a16:creationId xmlns:a16="http://schemas.microsoft.com/office/drawing/2014/main" id="{ECF174E2-CDEE-A920-264E-A00A6255D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" y="4160"/>
              <a:ext cx="9" cy="3"/>
            </a:xfrm>
            <a:custGeom>
              <a:avLst/>
              <a:gdLst>
                <a:gd name="T0" fmla="*/ 0 w 53"/>
                <a:gd name="T1" fmla="*/ 0 h 17"/>
                <a:gd name="T2" fmla="*/ 0 w 53"/>
                <a:gd name="T3" fmla="*/ 0 h 17"/>
                <a:gd name="T4" fmla="*/ 0 w 53"/>
                <a:gd name="T5" fmla="*/ 0 h 17"/>
                <a:gd name="T6" fmla="*/ 0 w 53"/>
                <a:gd name="T7" fmla="*/ 0 h 17"/>
                <a:gd name="T8" fmla="*/ 0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7">
                  <a:moveTo>
                    <a:pt x="0" y="0"/>
                  </a:moveTo>
                  <a:lnTo>
                    <a:pt x="53" y="4"/>
                  </a:lnTo>
                  <a:lnTo>
                    <a:pt x="53" y="9"/>
                  </a:lnTo>
                  <a:lnTo>
                    <a:pt x="5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01" name="Freeform 23">
              <a:extLst>
                <a:ext uri="{FF2B5EF4-FFF2-40B4-BE49-F238E27FC236}">
                  <a16:creationId xmlns:a16="http://schemas.microsoft.com/office/drawing/2014/main" id="{80424DA4-7C44-7193-9157-A32B6AFA4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4161"/>
              <a:ext cx="1" cy="2"/>
            </a:xfrm>
            <a:custGeom>
              <a:avLst/>
              <a:gdLst>
                <a:gd name="T0" fmla="*/ 1 w 2"/>
                <a:gd name="T1" fmla="*/ 0 h 13"/>
                <a:gd name="T2" fmla="*/ 1 w 2"/>
                <a:gd name="T3" fmla="*/ 0 h 13"/>
                <a:gd name="T4" fmla="*/ 0 w 2"/>
                <a:gd name="T5" fmla="*/ 0 h 13"/>
                <a:gd name="T6" fmla="*/ 0 60000 65536"/>
                <a:gd name="T7" fmla="*/ 0 60000 65536"/>
                <a:gd name="T8" fmla="*/ 0 60000 65536"/>
                <a:gd name="T9" fmla="*/ 0 w 2"/>
                <a:gd name="T10" fmla="*/ 0 h 13"/>
                <a:gd name="T11" fmla="*/ 2 w 2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3">
                  <a:moveTo>
                    <a:pt x="2" y="0"/>
                  </a:moveTo>
                  <a:lnTo>
                    <a:pt x="2" y="5"/>
                  </a:lnTo>
                  <a:lnTo>
                    <a:pt x="0" y="13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02" name="Freeform 24">
              <a:extLst>
                <a:ext uri="{FF2B5EF4-FFF2-40B4-BE49-F238E27FC236}">
                  <a16:creationId xmlns:a16="http://schemas.microsoft.com/office/drawing/2014/main" id="{1F3A3A67-E489-2D6C-CF10-42EBEC01F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4157"/>
              <a:ext cx="30" cy="47"/>
            </a:xfrm>
            <a:custGeom>
              <a:avLst/>
              <a:gdLst>
                <a:gd name="T0" fmla="*/ 1 w 182"/>
                <a:gd name="T1" fmla="*/ 0 h 280"/>
                <a:gd name="T2" fmla="*/ 1 w 182"/>
                <a:gd name="T3" fmla="*/ 0 h 280"/>
                <a:gd name="T4" fmla="*/ 0 w 182"/>
                <a:gd name="T5" fmla="*/ 0 h 280"/>
                <a:gd name="T6" fmla="*/ 0 w 182"/>
                <a:gd name="T7" fmla="*/ 1 h 280"/>
                <a:gd name="T8" fmla="*/ 0 w 182"/>
                <a:gd name="T9" fmla="*/ 1 h 280"/>
                <a:gd name="T10" fmla="*/ 0 w 182"/>
                <a:gd name="T11" fmla="*/ 1 h 280"/>
                <a:gd name="T12" fmla="*/ 1 w 182"/>
                <a:gd name="T13" fmla="*/ 0 h 2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280"/>
                <a:gd name="T23" fmla="*/ 182 w 182"/>
                <a:gd name="T24" fmla="*/ 280 h 2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280">
                  <a:moveTo>
                    <a:pt x="182" y="34"/>
                  </a:moveTo>
                  <a:lnTo>
                    <a:pt x="131" y="17"/>
                  </a:lnTo>
                  <a:lnTo>
                    <a:pt x="81" y="0"/>
                  </a:lnTo>
                  <a:lnTo>
                    <a:pt x="0" y="246"/>
                  </a:lnTo>
                  <a:lnTo>
                    <a:pt x="51" y="263"/>
                  </a:lnTo>
                  <a:lnTo>
                    <a:pt x="102" y="280"/>
                  </a:lnTo>
                  <a:lnTo>
                    <a:pt x="182" y="34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03" name="Freeform 25">
              <a:extLst>
                <a:ext uri="{FF2B5EF4-FFF2-40B4-BE49-F238E27FC236}">
                  <a16:creationId xmlns:a16="http://schemas.microsoft.com/office/drawing/2014/main" id="{77E3AEC4-B0F3-9EA7-A7B6-C910B8CB4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4157"/>
              <a:ext cx="30" cy="47"/>
            </a:xfrm>
            <a:custGeom>
              <a:avLst/>
              <a:gdLst>
                <a:gd name="T0" fmla="*/ 1 w 182"/>
                <a:gd name="T1" fmla="*/ 0 h 280"/>
                <a:gd name="T2" fmla="*/ 1 w 182"/>
                <a:gd name="T3" fmla="*/ 0 h 280"/>
                <a:gd name="T4" fmla="*/ 0 w 182"/>
                <a:gd name="T5" fmla="*/ 0 h 280"/>
                <a:gd name="T6" fmla="*/ 0 w 182"/>
                <a:gd name="T7" fmla="*/ 1 h 280"/>
                <a:gd name="T8" fmla="*/ 0 w 182"/>
                <a:gd name="T9" fmla="*/ 1 h 280"/>
                <a:gd name="T10" fmla="*/ 0 w 182"/>
                <a:gd name="T11" fmla="*/ 1 h 280"/>
                <a:gd name="T12" fmla="*/ 1 w 182"/>
                <a:gd name="T13" fmla="*/ 0 h 2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280"/>
                <a:gd name="T23" fmla="*/ 182 w 182"/>
                <a:gd name="T24" fmla="*/ 280 h 2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280">
                  <a:moveTo>
                    <a:pt x="182" y="34"/>
                  </a:moveTo>
                  <a:lnTo>
                    <a:pt x="131" y="17"/>
                  </a:lnTo>
                  <a:lnTo>
                    <a:pt x="81" y="0"/>
                  </a:lnTo>
                  <a:lnTo>
                    <a:pt x="0" y="246"/>
                  </a:lnTo>
                  <a:lnTo>
                    <a:pt x="51" y="263"/>
                  </a:lnTo>
                  <a:lnTo>
                    <a:pt x="102" y="280"/>
                  </a:lnTo>
                  <a:lnTo>
                    <a:pt x="182" y="34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04" name="Line 26">
              <a:extLst>
                <a:ext uri="{FF2B5EF4-FFF2-40B4-BE49-F238E27FC236}">
                  <a16:creationId xmlns:a16="http://schemas.microsoft.com/office/drawing/2014/main" id="{B0372AA7-5D0F-ADE7-A0C9-3E968C137E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8" y="4204"/>
              <a:ext cx="1" cy="1"/>
            </a:xfrm>
            <a:prstGeom prst="line">
              <a:avLst/>
            </a:prstGeom>
            <a:noFill/>
            <a:ln w="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05" name="Freeform 27">
              <a:extLst>
                <a:ext uri="{FF2B5EF4-FFF2-40B4-BE49-F238E27FC236}">
                  <a16:creationId xmlns:a16="http://schemas.microsoft.com/office/drawing/2014/main" id="{AB745EA9-1B6F-697E-B9CD-339E95B08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4197"/>
              <a:ext cx="37" cy="48"/>
            </a:xfrm>
            <a:custGeom>
              <a:avLst/>
              <a:gdLst>
                <a:gd name="T0" fmla="*/ 1 w 221"/>
                <a:gd name="T1" fmla="*/ 0 h 287"/>
                <a:gd name="T2" fmla="*/ 1 w 221"/>
                <a:gd name="T3" fmla="*/ 0 h 287"/>
                <a:gd name="T4" fmla="*/ 1 w 221"/>
                <a:gd name="T5" fmla="*/ 0 h 287"/>
                <a:gd name="T6" fmla="*/ 0 w 221"/>
                <a:gd name="T7" fmla="*/ 1 h 287"/>
                <a:gd name="T8" fmla="*/ 0 w 221"/>
                <a:gd name="T9" fmla="*/ 1 h 287"/>
                <a:gd name="T10" fmla="*/ 1 w 221"/>
                <a:gd name="T11" fmla="*/ 1 h 287"/>
                <a:gd name="T12" fmla="*/ 1 w 221"/>
                <a:gd name="T13" fmla="*/ 0 h 2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1"/>
                <a:gd name="T22" fmla="*/ 0 h 287"/>
                <a:gd name="T23" fmla="*/ 221 w 221"/>
                <a:gd name="T24" fmla="*/ 287 h 2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1" h="287">
                  <a:moveTo>
                    <a:pt x="221" y="49"/>
                  </a:moveTo>
                  <a:lnTo>
                    <a:pt x="173" y="24"/>
                  </a:lnTo>
                  <a:lnTo>
                    <a:pt x="125" y="0"/>
                  </a:lnTo>
                  <a:lnTo>
                    <a:pt x="0" y="238"/>
                  </a:lnTo>
                  <a:lnTo>
                    <a:pt x="48" y="263"/>
                  </a:lnTo>
                  <a:lnTo>
                    <a:pt x="96" y="287"/>
                  </a:lnTo>
                  <a:lnTo>
                    <a:pt x="221" y="49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06" name="Freeform 28">
              <a:extLst>
                <a:ext uri="{FF2B5EF4-FFF2-40B4-BE49-F238E27FC236}">
                  <a16:creationId xmlns:a16="http://schemas.microsoft.com/office/drawing/2014/main" id="{3F08B79F-6011-B522-7819-807EC3E65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4197"/>
              <a:ext cx="37" cy="48"/>
            </a:xfrm>
            <a:custGeom>
              <a:avLst/>
              <a:gdLst>
                <a:gd name="T0" fmla="*/ 1 w 221"/>
                <a:gd name="T1" fmla="*/ 0 h 287"/>
                <a:gd name="T2" fmla="*/ 1 w 221"/>
                <a:gd name="T3" fmla="*/ 0 h 287"/>
                <a:gd name="T4" fmla="*/ 1 w 221"/>
                <a:gd name="T5" fmla="*/ 0 h 287"/>
                <a:gd name="T6" fmla="*/ 0 w 221"/>
                <a:gd name="T7" fmla="*/ 1 h 287"/>
                <a:gd name="T8" fmla="*/ 0 w 221"/>
                <a:gd name="T9" fmla="*/ 1 h 287"/>
                <a:gd name="T10" fmla="*/ 1 w 221"/>
                <a:gd name="T11" fmla="*/ 1 h 287"/>
                <a:gd name="T12" fmla="*/ 1 w 221"/>
                <a:gd name="T13" fmla="*/ 0 h 2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1"/>
                <a:gd name="T22" fmla="*/ 0 h 287"/>
                <a:gd name="T23" fmla="*/ 221 w 221"/>
                <a:gd name="T24" fmla="*/ 287 h 2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1" h="287">
                  <a:moveTo>
                    <a:pt x="221" y="49"/>
                  </a:moveTo>
                  <a:lnTo>
                    <a:pt x="173" y="24"/>
                  </a:lnTo>
                  <a:lnTo>
                    <a:pt x="125" y="0"/>
                  </a:lnTo>
                  <a:lnTo>
                    <a:pt x="0" y="238"/>
                  </a:lnTo>
                  <a:lnTo>
                    <a:pt x="48" y="263"/>
                  </a:lnTo>
                  <a:lnTo>
                    <a:pt x="96" y="287"/>
                  </a:lnTo>
                  <a:lnTo>
                    <a:pt x="221" y="49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07" name="Freeform 29">
              <a:extLst>
                <a:ext uri="{FF2B5EF4-FFF2-40B4-BE49-F238E27FC236}">
                  <a16:creationId xmlns:a16="http://schemas.microsoft.com/office/drawing/2014/main" id="{474FB1E5-BBC9-B8A7-C75F-72C14BE29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4241"/>
              <a:ext cx="8" cy="5"/>
            </a:xfrm>
            <a:custGeom>
              <a:avLst/>
              <a:gdLst>
                <a:gd name="T0" fmla="*/ 0 w 48"/>
                <a:gd name="T1" fmla="*/ 0 h 30"/>
                <a:gd name="T2" fmla="*/ 0 w 48"/>
                <a:gd name="T3" fmla="*/ 0 h 30"/>
                <a:gd name="T4" fmla="*/ 0 w 48"/>
                <a:gd name="T5" fmla="*/ 0 h 30"/>
                <a:gd name="T6" fmla="*/ 0 w 48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0"/>
                <a:gd name="T14" fmla="*/ 48 w 48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0">
                  <a:moveTo>
                    <a:pt x="0" y="0"/>
                  </a:moveTo>
                  <a:lnTo>
                    <a:pt x="48" y="24"/>
                  </a:lnTo>
                  <a:lnTo>
                    <a:pt x="43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08" name="Line 30">
              <a:extLst>
                <a:ext uri="{FF2B5EF4-FFF2-40B4-BE49-F238E27FC236}">
                  <a16:creationId xmlns:a16="http://schemas.microsoft.com/office/drawing/2014/main" id="{B9A6AC54-0D12-4090-9477-307BA141A6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6" y="4245"/>
              <a:ext cx="1" cy="1"/>
            </a:xfrm>
            <a:prstGeom prst="line">
              <a:avLst/>
            </a:prstGeom>
            <a:noFill/>
            <a:ln w="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09" name="Freeform 31">
              <a:extLst>
                <a:ext uri="{FF2B5EF4-FFF2-40B4-BE49-F238E27FC236}">
                  <a16:creationId xmlns:a16="http://schemas.microsoft.com/office/drawing/2014/main" id="{D8515E70-3EAA-185F-07CC-374BEFD7A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4236"/>
              <a:ext cx="66" cy="84"/>
            </a:xfrm>
            <a:custGeom>
              <a:avLst/>
              <a:gdLst>
                <a:gd name="T0" fmla="*/ 2 w 399"/>
                <a:gd name="T1" fmla="*/ 0 h 505"/>
                <a:gd name="T2" fmla="*/ 2 w 399"/>
                <a:gd name="T3" fmla="*/ 0 h 505"/>
                <a:gd name="T4" fmla="*/ 1 w 399"/>
                <a:gd name="T5" fmla="*/ 0 h 505"/>
                <a:gd name="T6" fmla="*/ 0 w 399"/>
                <a:gd name="T7" fmla="*/ 2 h 505"/>
                <a:gd name="T8" fmla="*/ 0 w 399"/>
                <a:gd name="T9" fmla="*/ 2 h 505"/>
                <a:gd name="T10" fmla="*/ 0 w 399"/>
                <a:gd name="T11" fmla="*/ 2 h 505"/>
                <a:gd name="T12" fmla="*/ 2 w 399"/>
                <a:gd name="T13" fmla="*/ 0 h 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9"/>
                <a:gd name="T22" fmla="*/ 0 h 505"/>
                <a:gd name="T23" fmla="*/ 399 w 399"/>
                <a:gd name="T24" fmla="*/ 505 h 5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9" h="505">
                  <a:moveTo>
                    <a:pt x="399" y="61"/>
                  </a:moveTo>
                  <a:lnTo>
                    <a:pt x="356" y="31"/>
                  </a:lnTo>
                  <a:lnTo>
                    <a:pt x="313" y="0"/>
                  </a:lnTo>
                  <a:lnTo>
                    <a:pt x="0" y="444"/>
                  </a:lnTo>
                  <a:lnTo>
                    <a:pt x="44" y="474"/>
                  </a:lnTo>
                  <a:lnTo>
                    <a:pt x="87" y="505"/>
                  </a:lnTo>
                  <a:lnTo>
                    <a:pt x="399" y="61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10" name="Freeform 32">
              <a:extLst>
                <a:ext uri="{FF2B5EF4-FFF2-40B4-BE49-F238E27FC236}">
                  <a16:creationId xmlns:a16="http://schemas.microsoft.com/office/drawing/2014/main" id="{4CE6B429-3CBE-BCA8-3D5F-EBB1C312C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4236"/>
              <a:ext cx="66" cy="84"/>
            </a:xfrm>
            <a:custGeom>
              <a:avLst/>
              <a:gdLst>
                <a:gd name="T0" fmla="*/ 2 w 399"/>
                <a:gd name="T1" fmla="*/ 0 h 505"/>
                <a:gd name="T2" fmla="*/ 2 w 399"/>
                <a:gd name="T3" fmla="*/ 0 h 505"/>
                <a:gd name="T4" fmla="*/ 1 w 399"/>
                <a:gd name="T5" fmla="*/ 0 h 505"/>
                <a:gd name="T6" fmla="*/ 0 w 399"/>
                <a:gd name="T7" fmla="*/ 2 h 505"/>
                <a:gd name="T8" fmla="*/ 0 w 399"/>
                <a:gd name="T9" fmla="*/ 2 h 505"/>
                <a:gd name="T10" fmla="*/ 0 w 399"/>
                <a:gd name="T11" fmla="*/ 2 h 505"/>
                <a:gd name="T12" fmla="*/ 2 w 399"/>
                <a:gd name="T13" fmla="*/ 0 h 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9"/>
                <a:gd name="T22" fmla="*/ 0 h 505"/>
                <a:gd name="T23" fmla="*/ 399 w 399"/>
                <a:gd name="T24" fmla="*/ 505 h 5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9" h="505">
                  <a:moveTo>
                    <a:pt x="399" y="61"/>
                  </a:moveTo>
                  <a:lnTo>
                    <a:pt x="356" y="31"/>
                  </a:lnTo>
                  <a:lnTo>
                    <a:pt x="313" y="0"/>
                  </a:lnTo>
                  <a:lnTo>
                    <a:pt x="0" y="444"/>
                  </a:lnTo>
                  <a:lnTo>
                    <a:pt x="44" y="474"/>
                  </a:lnTo>
                  <a:lnTo>
                    <a:pt x="87" y="505"/>
                  </a:lnTo>
                  <a:lnTo>
                    <a:pt x="399" y="61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11" name="Freeform 33">
              <a:extLst>
                <a:ext uri="{FF2B5EF4-FFF2-40B4-BE49-F238E27FC236}">
                  <a16:creationId xmlns:a16="http://schemas.microsoft.com/office/drawing/2014/main" id="{D0436224-ED99-9F41-5ABE-DEECA08FA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4315"/>
              <a:ext cx="7" cy="6"/>
            </a:xfrm>
            <a:custGeom>
              <a:avLst/>
              <a:gdLst>
                <a:gd name="T0" fmla="*/ 0 w 43"/>
                <a:gd name="T1" fmla="*/ 0 h 35"/>
                <a:gd name="T2" fmla="*/ 0 w 43"/>
                <a:gd name="T3" fmla="*/ 0 h 35"/>
                <a:gd name="T4" fmla="*/ 0 w 43"/>
                <a:gd name="T5" fmla="*/ 0 h 35"/>
                <a:gd name="T6" fmla="*/ 0 w 43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35"/>
                <a:gd name="T14" fmla="*/ 43 w 43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35">
                  <a:moveTo>
                    <a:pt x="0" y="0"/>
                  </a:moveTo>
                  <a:lnTo>
                    <a:pt x="43" y="31"/>
                  </a:lnTo>
                  <a:lnTo>
                    <a:pt x="4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12" name="Line 34">
              <a:extLst>
                <a:ext uri="{FF2B5EF4-FFF2-40B4-BE49-F238E27FC236}">
                  <a16:creationId xmlns:a16="http://schemas.microsoft.com/office/drawing/2014/main" id="{74244ED7-C55B-8AB1-CB7A-A9AE68C83C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4" y="4320"/>
              <a:ext cx="1" cy="1"/>
            </a:xfrm>
            <a:prstGeom prst="line">
              <a:avLst/>
            </a:prstGeom>
            <a:noFill/>
            <a:ln w="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13" name="Freeform 35">
              <a:extLst>
                <a:ext uri="{FF2B5EF4-FFF2-40B4-BE49-F238E27FC236}">
                  <a16:creationId xmlns:a16="http://schemas.microsoft.com/office/drawing/2014/main" id="{C63813BF-58D9-1341-73E5-5B54A94B3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4309"/>
              <a:ext cx="126" cy="140"/>
            </a:xfrm>
            <a:custGeom>
              <a:avLst/>
              <a:gdLst>
                <a:gd name="T0" fmla="*/ 4 w 755"/>
                <a:gd name="T1" fmla="*/ 0 h 841"/>
                <a:gd name="T2" fmla="*/ 3 w 755"/>
                <a:gd name="T3" fmla="*/ 0 h 841"/>
                <a:gd name="T4" fmla="*/ 3 w 755"/>
                <a:gd name="T5" fmla="*/ 0 h 841"/>
                <a:gd name="T6" fmla="*/ 0 w 755"/>
                <a:gd name="T7" fmla="*/ 3 h 841"/>
                <a:gd name="T8" fmla="*/ 0 w 755"/>
                <a:gd name="T9" fmla="*/ 4 h 841"/>
                <a:gd name="T10" fmla="*/ 0 w 755"/>
                <a:gd name="T11" fmla="*/ 4 h 841"/>
                <a:gd name="T12" fmla="*/ 4 w 755"/>
                <a:gd name="T13" fmla="*/ 0 h 8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5"/>
                <a:gd name="T22" fmla="*/ 0 h 841"/>
                <a:gd name="T23" fmla="*/ 755 w 755"/>
                <a:gd name="T24" fmla="*/ 841 h 8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5" h="841">
                  <a:moveTo>
                    <a:pt x="755" y="70"/>
                  </a:moveTo>
                  <a:lnTo>
                    <a:pt x="715" y="35"/>
                  </a:lnTo>
                  <a:lnTo>
                    <a:pt x="674" y="0"/>
                  </a:lnTo>
                  <a:lnTo>
                    <a:pt x="0" y="771"/>
                  </a:lnTo>
                  <a:lnTo>
                    <a:pt x="40" y="806"/>
                  </a:lnTo>
                  <a:lnTo>
                    <a:pt x="80" y="841"/>
                  </a:lnTo>
                  <a:lnTo>
                    <a:pt x="755" y="7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14" name="Freeform 36">
              <a:extLst>
                <a:ext uri="{FF2B5EF4-FFF2-40B4-BE49-F238E27FC236}">
                  <a16:creationId xmlns:a16="http://schemas.microsoft.com/office/drawing/2014/main" id="{648467CF-C79F-48B3-A1EB-4F6AD6E52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4309"/>
              <a:ext cx="126" cy="140"/>
            </a:xfrm>
            <a:custGeom>
              <a:avLst/>
              <a:gdLst>
                <a:gd name="T0" fmla="*/ 4 w 755"/>
                <a:gd name="T1" fmla="*/ 0 h 841"/>
                <a:gd name="T2" fmla="*/ 3 w 755"/>
                <a:gd name="T3" fmla="*/ 0 h 841"/>
                <a:gd name="T4" fmla="*/ 3 w 755"/>
                <a:gd name="T5" fmla="*/ 0 h 841"/>
                <a:gd name="T6" fmla="*/ 0 w 755"/>
                <a:gd name="T7" fmla="*/ 3 h 841"/>
                <a:gd name="T8" fmla="*/ 0 w 755"/>
                <a:gd name="T9" fmla="*/ 4 h 841"/>
                <a:gd name="T10" fmla="*/ 0 w 755"/>
                <a:gd name="T11" fmla="*/ 4 h 841"/>
                <a:gd name="T12" fmla="*/ 4 w 755"/>
                <a:gd name="T13" fmla="*/ 0 h 8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5"/>
                <a:gd name="T22" fmla="*/ 0 h 841"/>
                <a:gd name="T23" fmla="*/ 755 w 755"/>
                <a:gd name="T24" fmla="*/ 841 h 8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5" h="841">
                  <a:moveTo>
                    <a:pt x="755" y="70"/>
                  </a:moveTo>
                  <a:lnTo>
                    <a:pt x="715" y="35"/>
                  </a:lnTo>
                  <a:lnTo>
                    <a:pt x="674" y="0"/>
                  </a:lnTo>
                  <a:lnTo>
                    <a:pt x="0" y="771"/>
                  </a:lnTo>
                  <a:lnTo>
                    <a:pt x="40" y="806"/>
                  </a:lnTo>
                  <a:lnTo>
                    <a:pt x="80" y="841"/>
                  </a:lnTo>
                  <a:lnTo>
                    <a:pt x="755" y="70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15" name="Line 37">
              <a:extLst>
                <a:ext uri="{FF2B5EF4-FFF2-40B4-BE49-F238E27FC236}">
                  <a16:creationId xmlns:a16="http://schemas.microsoft.com/office/drawing/2014/main" id="{84577787-2188-36BC-B836-C5F003CE06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1" y="4449"/>
              <a:ext cx="1" cy="1"/>
            </a:xfrm>
            <a:prstGeom prst="line">
              <a:avLst/>
            </a:prstGeom>
            <a:noFill/>
            <a:ln w="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16" name="Freeform 38">
              <a:extLst>
                <a:ext uri="{FF2B5EF4-FFF2-40B4-BE49-F238E27FC236}">
                  <a16:creationId xmlns:a16="http://schemas.microsoft.com/office/drawing/2014/main" id="{B930B156-1C9E-38CB-EF6A-DD20F5F50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" y="4437"/>
              <a:ext cx="131" cy="134"/>
            </a:xfrm>
            <a:custGeom>
              <a:avLst/>
              <a:gdLst>
                <a:gd name="T0" fmla="*/ 4 w 788"/>
                <a:gd name="T1" fmla="*/ 0 h 806"/>
                <a:gd name="T2" fmla="*/ 3 w 788"/>
                <a:gd name="T3" fmla="*/ 0 h 806"/>
                <a:gd name="T4" fmla="*/ 3 w 788"/>
                <a:gd name="T5" fmla="*/ 0 h 806"/>
                <a:gd name="T6" fmla="*/ 0 w 788"/>
                <a:gd name="T7" fmla="*/ 3 h 806"/>
                <a:gd name="T8" fmla="*/ 0 w 788"/>
                <a:gd name="T9" fmla="*/ 3 h 806"/>
                <a:gd name="T10" fmla="*/ 0 w 788"/>
                <a:gd name="T11" fmla="*/ 4 h 806"/>
                <a:gd name="T12" fmla="*/ 4 w 788"/>
                <a:gd name="T13" fmla="*/ 0 h 8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8"/>
                <a:gd name="T22" fmla="*/ 0 h 806"/>
                <a:gd name="T23" fmla="*/ 788 w 788"/>
                <a:gd name="T24" fmla="*/ 806 h 8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8" h="806">
                  <a:moveTo>
                    <a:pt x="788" y="74"/>
                  </a:moveTo>
                  <a:lnTo>
                    <a:pt x="750" y="37"/>
                  </a:lnTo>
                  <a:lnTo>
                    <a:pt x="712" y="0"/>
                  </a:lnTo>
                  <a:lnTo>
                    <a:pt x="0" y="732"/>
                  </a:lnTo>
                  <a:lnTo>
                    <a:pt x="38" y="769"/>
                  </a:lnTo>
                  <a:lnTo>
                    <a:pt x="76" y="806"/>
                  </a:lnTo>
                  <a:lnTo>
                    <a:pt x="788" y="74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17" name="Freeform 39">
              <a:extLst>
                <a:ext uri="{FF2B5EF4-FFF2-40B4-BE49-F238E27FC236}">
                  <a16:creationId xmlns:a16="http://schemas.microsoft.com/office/drawing/2014/main" id="{A7CFE8F5-FA91-866D-3FF5-ADCCEC626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" y="4437"/>
              <a:ext cx="131" cy="134"/>
            </a:xfrm>
            <a:custGeom>
              <a:avLst/>
              <a:gdLst>
                <a:gd name="T0" fmla="*/ 4 w 788"/>
                <a:gd name="T1" fmla="*/ 0 h 806"/>
                <a:gd name="T2" fmla="*/ 3 w 788"/>
                <a:gd name="T3" fmla="*/ 0 h 806"/>
                <a:gd name="T4" fmla="*/ 3 w 788"/>
                <a:gd name="T5" fmla="*/ 0 h 806"/>
                <a:gd name="T6" fmla="*/ 0 w 788"/>
                <a:gd name="T7" fmla="*/ 3 h 806"/>
                <a:gd name="T8" fmla="*/ 0 w 788"/>
                <a:gd name="T9" fmla="*/ 3 h 806"/>
                <a:gd name="T10" fmla="*/ 0 w 788"/>
                <a:gd name="T11" fmla="*/ 4 h 806"/>
                <a:gd name="T12" fmla="*/ 4 w 788"/>
                <a:gd name="T13" fmla="*/ 0 h 8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8"/>
                <a:gd name="T22" fmla="*/ 0 h 806"/>
                <a:gd name="T23" fmla="*/ 788 w 788"/>
                <a:gd name="T24" fmla="*/ 806 h 8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8" h="806">
                  <a:moveTo>
                    <a:pt x="788" y="74"/>
                  </a:moveTo>
                  <a:lnTo>
                    <a:pt x="750" y="37"/>
                  </a:lnTo>
                  <a:lnTo>
                    <a:pt x="712" y="0"/>
                  </a:lnTo>
                  <a:lnTo>
                    <a:pt x="0" y="732"/>
                  </a:lnTo>
                  <a:lnTo>
                    <a:pt x="38" y="769"/>
                  </a:lnTo>
                  <a:lnTo>
                    <a:pt x="76" y="806"/>
                  </a:lnTo>
                  <a:lnTo>
                    <a:pt x="788" y="74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18" name="Freeform 40">
              <a:extLst>
                <a:ext uri="{FF2B5EF4-FFF2-40B4-BE49-F238E27FC236}">
                  <a16:creationId xmlns:a16="http://schemas.microsoft.com/office/drawing/2014/main" id="{B465EDBA-42F3-ED31-8268-6FE708755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" y="4559"/>
              <a:ext cx="15" cy="15"/>
            </a:xfrm>
            <a:custGeom>
              <a:avLst/>
              <a:gdLst>
                <a:gd name="T0" fmla="*/ 0 w 91"/>
                <a:gd name="T1" fmla="*/ 0 h 90"/>
                <a:gd name="T2" fmla="*/ 0 w 91"/>
                <a:gd name="T3" fmla="*/ 0 h 90"/>
                <a:gd name="T4" fmla="*/ 0 w 91"/>
                <a:gd name="T5" fmla="*/ 0 h 90"/>
                <a:gd name="T6" fmla="*/ 0 w 91"/>
                <a:gd name="T7" fmla="*/ 0 h 90"/>
                <a:gd name="T8" fmla="*/ 0 w 91"/>
                <a:gd name="T9" fmla="*/ 0 h 90"/>
                <a:gd name="T10" fmla="*/ 0 w 91"/>
                <a:gd name="T11" fmla="*/ 0 h 90"/>
                <a:gd name="T12" fmla="*/ 0 w 91"/>
                <a:gd name="T13" fmla="*/ 0 h 90"/>
                <a:gd name="T14" fmla="*/ 0 w 91"/>
                <a:gd name="T15" fmla="*/ 0 h 90"/>
                <a:gd name="T16" fmla="*/ 0 w 91"/>
                <a:gd name="T17" fmla="*/ 0 h 90"/>
                <a:gd name="T18" fmla="*/ 0 w 91"/>
                <a:gd name="T19" fmla="*/ 0 h 90"/>
                <a:gd name="T20" fmla="*/ 0 w 91"/>
                <a:gd name="T21" fmla="*/ 0 h 90"/>
                <a:gd name="T22" fmla="*/ 0 w 91"/>
                <a:gd name="T23" fmla="*/ 0 h 90"/>
                <a:gd name="T24" fmla="*/ 0 w 91"/>
                <a:gd name="T25" fmla="*/ 0 h 90"/>
                <a:gd name="T26" fmla="*/ 0 w 91"/>
                <a:gd name="T27" fmla="*/ 0 h 90"/>
                <a:gd name="T28" fmla="*/ 0 w 91"/>
                <a:gd name="T29" fmla="*/ 0 h 90"/>
                <a:gd name="T30" fmla="*/ 0 w 91"/>
                <a:gd name="T31" fmla="*/ 0 h 90"/>
                <a:gd name="T32" fmla="*/ 0 w 91"/>
                <a:gd name="T33" fmla="*/ 0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90"/>
                <a:gd name="T53" fmla="*/ 91 w 91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90">
                  <a:moveTo>
                    <a:pt x="53" y="37"/>
                  </a:moveTo>
                  <a:lnTo>
                    <a:pt x="91" y="74"/>
                  </a:lnTo>
                  <a:lnTo>
                    <a:pt x="81" y="81"/>
                  </a:lnTo>
                  <a:lnTo>
                    <a:pt x="71" y="87"/>
                  </a:lnTo>
                  <a:lnTo>
                    <a:pt x="59" y="90"/>
                  </a:lnTo>
                  <a:lnTo>
                    <a:pt x="47" y="90"/>
                  </a:lnTo>
                  <a:lnTo>
                    <a:pt x="36" y="88"/>
                  </a:lnTo>
                  <a:lnTo>
                    <a:pt x="25" y="82"/>
                  </a:lnTo>
                  <a:lnTo>
                    <a:pt x="16" y="75"/>
                  </a:lnTo>
                  <a:lnTo>
                    <a:pt x="8" y="65"/>
                  </a:lnTo>
                  <a:lnTo>
                    <a:pt x="3" y="55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2" y="20"/>
                  </a:lnTo>
                  <a:lnTo>
                    <a:pt x="7" y="9"/>
                  </a:lnTo>
                  <a:lnTo>
                    <a:pt x="15" y="0"/>
                  </a:lnTo>
                  <a:lnTo>
                    <a:pt x="53" y="37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19" name="Freeform 41">
              <a:extLst>
                <a:ext uri="{FF2B5EF4-FFF2-40B4-BE49-F238E27FC236}">
                  <a16:creationId xmlns:a16="http://schemas.microsoft.com/office/drawing/2014/main" id="{C0CA1195-BC09-8BF8-EBCA-7943E059B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" y="4559"/>
              <a:ext cx="15" cy="15"/>
            </a:xfrm>
            <a:custGeom>
              <a:avLst/>
              <a:gdLst>
                <a:gd name="T0" fmla="*/ 0 w 91"/>
                <a:gd name="T1" fmla="*/ 0 h 90"/>
                <a:gd name="T2" fmla="*/ 0 w 91"/>
                <a:gd name="T3" fmla="*/ 0 h 90"/>
                <a:gd name="T4" fmla="*/ 0 w 91"/>
                <a:gd name="T5" fmla="*/ 0 h 90"/>
                <a:gd name="T6" fmla="*/ 0 w 91"/>
                <a:gd name="T7" fmla="*/ 0 h 90"/>
                <a:gd name="T8" fmla="*/ 0 w 91"/>
                <a:gd name="T9" fmla="*/ 0 h 90"/>
                <a:gd name="T10" fmla="*/ 0 w 91"/>
                <a:gd name="T11" fmla="*/ 0 h 90"/>
                <a:gd name="T12" fmla="*/ 0 w 91"/>
                <a:gd name="T13" fmla="*/ 0 h 90"/>
                <a:gd name="T14" fmla="*/ 0 w 91"/>
                <a:gd name="T15" fmla="*/ 0 h 90"/>
                <a:gd name="T16" fmla="*/ 0 w 91"/>
                <a:gd name="T17" fmla="*/ 0 h 90"/>
                <a:gd name="T18" fmla="*/ 0 w 91"/>
                <a:gd name="T19" fmla="*/ 0 h 90"/>
                <a:gd name="T20" fmla="*/ 0 w 91"/>
                <a:gd name="T21" fmla="*/ 0 h 90"/>
                <a:gd name="T22" fmla="*/ 0 w 91"/>
                <a:gd name="T23" fmla="*/ 0 h 90"/>
                <a:gd name="T24" fmla="*/ 0 w 91"/>
                <a:gd name="T25" fmla="*/ 0 h 90"/>
                <a:gd name="T26" fmla="*/ 0 w 91"/>
                <a:gd name="T27" fmla="*/ 0 h 90"/>
                <a:gd name="T28" fmla="*/ 0 w 91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90"/>
                <a:gd name="T47" fmla="*/ 91 w 91"/>
                <a:gd name="T48" fmla="*/ 90 h 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90">
                  <a:moveTo>
                    <a:pt x="91" y="74"/>
                  </a:moveTo>
                  <a:lnTo>
                    <a:pt x="81" y="81"/>
                  </a:lnTo>
                  <a:lnTo>
                    <a:pt x="71" y="87"/>
                  </a:lnTo>
                  <a:lnTo>
                    <a:pt x="59" y="90"/>
                  </a:lnTo>
                  <a:lnTo>
                    <a:pt x="47" y="90"/>
                  </a:lnTo>
                  <a:lnTo>
                    <a:pt x="36" y="88"/>
                  </a:lnTo>
                  <a:lnTo>
                    <a:pt x="25" y="82"/>
                  </a:lnTo>
                  <a:lnTo>
                    <a:pt x="16" y="75"/>
                  </a:lnTo>
                  <a:lnTo>
                    <a:pt x="8" y="65"/>
                  </a:lnTo>
                  <a:lnTo>
                    <a:pt x="3" y="55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2" y="20"/>
                  </a:lnTo>
                  <a:lnTo>
                    <a:pt x="7" y="9"/>
                  </a:lnTo>
                  <a:lnTo>
                    <a:pt x="15" y="0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42">
            <a:extLst>
              <a:ext uri="{FF2B5EF4-FFF2-40B4-BE49-F238E27FC236}">
                <a16:creationId xmlns:a16="http://schemas.microsoft.com/office/drawing/2014/main" id="{966FFD3F-85B6-07EA-1E3A-C1C112A02385}"/>
              </a:ext>
            </a:extLst>
          </p:cNvPr>
          <p:cNvGrpSpPr>
            <a:grpSpLocks/>
          </p:cNvGrpSpPr>
          <p:nvPr/>
        </p:nvGrpSpPr>
        <p:grpSpPr bwMode="auto">
          <a:xfrm>
            <a:off x="4414838" y="4117976"/>
            <a:ext cx="76200" cy="906463"/>
            <a:chOff x="2464" y="5361"/>
            <a:chExt cx="48" cy="571"/>
          </a:xfrm>
        </p:grpSpPr>
        <p:sp>
          <p:nvSpPr>
            <p:cNvPr id="60440" name="Freeform 43">
              <a:extLst>
                <a:ext uri="{FF2B5EF4-FFF2-40B4-BE49-F238E27FC236}">
                  <a16:creationId xmlns:a16="http://schemas.microsoft.com/office/drawing/2014/main" id="{D55E5690-E1D9-6A3D-81AC-00FDFA0D4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5638"/>
              <a:ext cx="17" cy="10"/>
            </a:xfrm>
            <a:custGeom>
              <a:avLst/>
              <a:gdLst>
                <a:gd name="T0" fmla="*/ 0 w 106"/>
                <a:gd name="T1" fmla="*/ 0 h 64"/>
                <a:gd name="T2" fmla="*/ 0 w 106"/>
                <a:gd name="T3" fmla="*/ 0 h 64"/>
                <a:gd name="T4" fmla="*/ 0 w 106"/>
                <a:gd name="T5" fmla="*/ 0 h 64"/>
                <a:gd name="T6" fmla="*/ 0 w 106"/>
                <a:gd name="T7" fmla="*/ 0 h 64"/>
                <a:gd name="T8" fmla="*/ 0 w 106"/>
                <a:gd name="T9" fmla="*/ 0 h 64"/>
                <a:gd name="T10" fmla="*/ 0 w 106"/>
                <a:gd name="T11" fmla="*/ 0 h 64"/>
                <a:gd name="T12" fmla="*/ 0 w 106"/>
                <a:gd name="T13" fmla="*/ 0 h 64"/>
                <a:gd name="T14" fmla="*/ 0 w 106"/>
                <a:gd name="T15" fmla="*/ 0 h 64"/>
                <a:gd name="T16" fmla="*/ 0 w 106"/>
                <a:gd name="T17" fmla="*/ 0 h 64"/>
                <a:gd name="T18" fmla="*/ 0 w 106"/>
                <a:gd name="T19" fmla="*/ 0 h 64"/>
                <a:gd name="T20" fmla="*/ 0 w 106"/>
                <a:gd name="T21" fmla="*/ 0 h 64"/>
                <a:gd name="T22" fmla="*/ 0 w 106"/>
                <a:gd name="T23" fmla="*/ 0 h 64"/>
                <a:gd name="T24" fmla="*/ 0 w 106"/>
                <a:gd name="T25" fmla="*/ 0 h 64"/>
                <a:gd name="T26" fmla="*/ 0 w 106"/>
                <a:gd name="T27" fmla="*/ 0 h 64"/>
                <a:gd name="T28" fmla="*/ 0 w 106"/>
                <a:gd name="T29" fmla="*/ 0 h 64"/>
                <a:gd name="T30" fmla="*/ 0 w 106"/>
                <a:gd name="T31" fmla="*/ 0 h 64"/>
                <a:gd name="T32" fmla="*/ 0 w 106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64"/>
                <a:gd name="T53" fmla="*/ 106 w 106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64">
                  <a:moveTo>
                    <a:pt x="53" y="53"/>
                  </a:moveTo>
                  <a:lnTo>
                    <a:pt x="0" y="64"/>
                  </a:lnTo>
                  <a:lnTo>
                    <a:pt x="0" y="52"/>
                  </a:lnTo>
                  <a:lnTo>
                    <a:pt x="1" y="39"/>
                  </a:lnTo>
                  <a:lnTo>
                    <a:pt x="5" y="29"/>
                  </a:lnTo>
                  <a:lnTo>
                    <a:pt x="12" y="18"/>
                  </a:lnTo>
                  <a:lnTo>
                    <a:pt x="21" y="11"/>
                  </a:lnTo>
                  <a:lnTo>
                    <a:pt x="31" y="4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7" y="1"/>
                  </a:lnTo>
                  <a:lnTo>
                    <a:pt x="77" y="5"/>
                  </a:lnTo>
                  <a:lnTo>
                    <a:pt x="88" y="12"/>
                  </a:lnTo>
                  <a:lnTo>
                    <a:pt x="95" y="21"/>
                  </a:lnTo>
                  <a:lnTo>
                    <a:pt x="102" y="31"/>
                  </a:lnTo>
                  <a:lnTo>
                    <a:pt x="106" y="43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41" name="Freeform 44">
              <a:extLst>
                <a:ext uri="{FF2B5EF4-FFF2-40B4-BE49-F238E27FC236}">
                  <a16:creationId xmlns:a16="http://schemas.microsoft.com/office/drawing/2014/main" id="{AA11CA3E-11CE-1C64-A593-0F98D436C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5638"/>
              <a:ext cx="17" cy="10"/>
            </a:xfrm>
            <a:custGeom>
              <a:avLst/>
              <a:gdLst>
                <a:gd name="T0" fmla="*/ 0 w 106"/>
                <a:gd name="T1" fmla="*/ 0 h 64"/>
                <a:gd name="T2" fmla="*/ 0 w 106"/>
                <a:gd name="T3" fmla="*/ 0 h 64"/>
                <a:gd name="T4" fmla="*/ 0 w 106"/>
                <a:gd name="T5" fmla="*/ 0 h 64"/>
                <a:gd name="T6" fmla="*/ 0 w 106"/>
                <a:gd name="T7" fmla="*/ 0 h 64"/>
                <a:gd name="T8" fmla="*/ 0 w 106"/>
                <a:gd name="T9" fmla="*/ 0 h 64"/>
                <a:gd name="T10" fmla="*/ 0 w 106"/>
                <a:gd name="T11" fmla="*/ 0 h 64"/>
                <a:gd name="T12" fmla="*/ 0 w 106"/>
                <a:gd name="T13" fmla="*/ 0 h 64"/>
                <a:gd name="T14" fmla="*/ 0 w 106"/>
                <a:gd name="T15" fmla="*/ 0 h 64"/>
                <a:gd name="T16" fmla="*/ 0 w 106"/>
                <a:gd name="T17" fmla="*/ 0 h 64"/>
                <a:gd name="T18" fmla="*/ 0 w 106"/>
                <a:gd name="T19" fmla="*/ 0 h 64"/>
                <a:gd name="T20" fmla="*/ 0 w 106"/>
                <a:gd name="T21" fmla="*/ 0 h 64"/>
                <a:gd name="T22" fmla="*/ 0 w 106"/>
                <a:gd name="T23" fmla="*/ 0 h 64"/>
                <a:gd name="T24" fmla="*/ 0 w 106"/>
                <a:gd name="T25" fmla="*/ 0 h 64"/>
                <a:gd name="T26" fmla="*/ 0 w 106"/>
                <a:gd name="T27" fmla="*/ 0 h 64"/>
                <a:gd name="T28" fmla="*/ 0 w 106"/>
                <a:gd name="T29" fmla="*/ 0 h 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6"/>
                <a:gd name="T46" fmla="*/ 0 h 64"/>
                <a:gd name="T47" fmla="*/ 106 w 106"/>
                <a:gd name="T48" fmla="*/ 64 h 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6" h="64">
                  <a:moveTo>
                    <a:pt x="0" y="64"/>
                  </a:moveTo>
                  <a:lnTo>
                    <a:pt x="0" y="52"/>
                  </a:lnTo>
                  <a:lnTo>
                    <a:pt x="1" y="39"/>
                  </a:lnTo>
                  <a:lnTo>
                    <a:pt x="5" y="29"/>
                  </a:lnTo>
                  <a:lnTo>
                    <a:pt x="12" y="18"/>
                  </a:lnTo>
                  <a:lnTo>
                    <a:pt x="21" y="11"/>
                  </a:lnTo>
                  <a:lnTo>
                    <a:pt x="31" y="4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7" y="1"/>
                  </a:lnTo>
                  <a:lnTo>
                    <a:pt x="77" y="5"/>
                  </a:lnTo>
                  <a:lnTo>
                    <a:pt x="88" y="12"/>
                  </a:lnTo>
                  <a:lnTo>
                    <a:pt x="95" y="21"/>
                  </a:lnTo>
                  <a:lnTo>
                    <a:pt x="102" y="31"/>
                  </a:lnTo>
                  <a:lnTo>
                    <a:pt x="106" y="43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42" name="Freeform 45">
              <a:extLst>
                <a:ext uri="{FF2B5EF4-FFF2-40B4-BE49-F238E27FC236}">
                  <a16:creationId xmlns:a16="http://schemas.microsoft.com/office/drawing/2014/main" id="{C811D0C5-C647-77B6-593B-19D715642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5645"/>
              <a:ext cx="36" cy="99"/>
            </a:xfrm>
            <a:custGeom>
              <a:avLst/>
              <a:gdLst>
                <a:gd name="T0" fmla="*/ 0 w 220"/>
                <a:gd name="T1" fmla="*/ 0 h 598"/>
                <a:gd name="T2" fmla="*/ 0 w 220"/>
                <a:gd name="T3" fmla="*/ 0 h 598"/>
                <a:gd name="T4" fmla="*/ 0 w 220"/>
                <a:gd name="T5" fmla="*/ 0 h 598"/>
                <a:gd name="T6" fmla="*/ 0 w 220"/>
                <a:gd name="T7" fmla="*/ 3 h 598"/>
                <a:gd name="T8" fmla="*/ 1 w 220"/>
                <a:gd name="T9" fmla="*/ 3 h 598"/>
                <a:gd name="T10" fmla="*/ 1 w 220"/>
                <a:gd name="T11" fmla="*/ 3 h 598"/>
                <a:gd name="T12" fmla="*/ 0 w 220"/>
                <a:gd name="T13" fmla="*/ 0 h 5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0"/>
                <a:gd name="T22" fmla="*/ 0 h 598"/>
                <a:gd name="T23" fmla="*/ 220 w 220"/>
                <a:gd name="T24" fmla="*/ 598 h 5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0" h="598">
                  <a:moveTo>
                    <a:pt x="106" y="0"/>
                  </a:moveTo>
                  <a:lnTo>
                    <a:pt x="53" y="10"/>
                  </a:lnTo>
                  <a:lnTo>
                    <a:pt x="0" y="21"/>
                  </a:lnTo>
                  <a:lnTo>
                    <a:pt x="115" y="598"/>
                  </a:lnTo>
                  <a:lnTo>
                    <a:pt x="167" y="587"/>
                  </a:lnTo>
                  <a:lnTo>
                    <a:pt x="220" y="577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43" name="Freeform 46">
              <a:extLst>
                <a:ext uri="{FF2B5EF4-FFF2-40B4-BE49-F238E27FC236}">
                  <a16:creationId xmlns:a16="http://schemas.microsoft.com/office/drawing/2014/main" id="{8B67ED29-1F1A-A999-BDF3-052BBC60B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5645"/>
              <a:ext cx="36" cy="99"/>
            </a:xfrm>
            <a:custGeom>
              <a:avLst/>
              <a:gdLst>
                <a:gd name="T0" fmla="*/ 0 w 220"/>
                <a:gd name="T1" fmla="*/ 0 h 598"/>
                <a:gd name="T2" fmla="*/ 0 w 220"/>
                <a:gd name="T3" fmla="*/ 0 h 598"/>
                <a:gd name="T4" fmla="*/ 0 w 220"/>
                <a:gd name="T5" fmla="*/ 0 h 598"/>
                <a:gd name="T6" fmla="*/ 0 w 220"/>
                <a:gd name="T7" fmla="*/ 3 h 598"/>
                <a:gd name="T8" fmla="*/ 1 w 220"/>
                <a:gd name="T9" fmla="*/ 3 h 598"/>
                <a:gd name="T10" fmla="*/ 1 w 220"/>
                <a:gd name="T11" fmla="*/ 3 h 598"/>
                <a:gd name="T12" fmla="*/ 0 w 220"/>
                <a:gd name="T13" fmla="*/ 0 h 5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0"/>
                <a:gd name="T22" fmla="*/ 0 h 598"/>
                <a:gd name="T23" fmla="*/ 220 w 220"/>
                <a:gd name="T24" fmla="*/ 598 h 5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0" h="598">
                  <a:moveTo>
                    <a:pt x="106" y="0"/>
                  </a:moveTo>
                  <a:lnTo>
                    <a:pt x="53" y="10"/>
                  </a:lnTo>
                  <a:lnTo>
                    <a:pt x="0" y="21"/>
                  </a:lnTo>
                  <a:lnTo>
                    <a:pt x="115" y="598"/>
                  </a:lnTo>
                  <a:lnTo>
                    <a:pt x="167" y="587"/>
                  </a:lnTo>
                  <a:lnTo>
                    <a:pt x="220" y="577"/>
                  </a:lnTo>
                  <a:lnTo>
                    <a:pt x="106" y="0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44" name="Line 47">
              <a:extLst>
                <a:ext uri="{FF2B5EF4-FFF2-40B4-BE49-F238E27FC236}">
                  <a16:creationId xmlns:a16="http://schemas.microsoft.com/office/drawing/2014/main" id="{4F830DC7-1A6B-0965-0104-7E0D075864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0" y="5741"/>
              <a:ext cx="1" cy="1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45" name="Freeform 48">
              <a:extLst>
                <a:ext uri="{FF2B5EF4-FFF2-40B4-BE49-F238E27FC236}">
                  <a16:creationId xmlns:a16="http://schemas.microsoft.com/office/drawing/2014/main" id="{48DB6F52-2139-7F07-FA36-886087A49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5741"/>
              <a:ext cx="28" cy="88"/>
            </a:xfrm>
            <a:custGeom>
              <a:avLst/>
              <a:gdLst>
                <a:gd name="T0" fmla="*/ 0 w 171"/>
                <a:gd name="T1" fmla="*/ 0 h 525"/>
                <a:gd name="T2" fmla="*/ 0 w 171"/>
                <a:gd name="T3" fmla="*/ 0 h 525"/>
                <a:gd name="T4" fmla="*/ 0 w 171"/>
                <a:gd name="T5" fmla="*/ 0 h 525"/>
                <a:gd name="T6" fmla="*/ 0 w 171"/>
                <a:gd name="T7" fmla="*/ 3 h 525"/>
                <a:gd name="T8" fmla="*/ 0 w 171"/>
                <a:gd name="T9" fmla="*/ 3 h 525"/>
                <a:gd name="T10" fmla="*/ 1 w 171"/>
                <a:gd name="T11" fmla="*/ 2 h 525"/>
                <a:gd name="T12" fmla="*/ 0 w 171"/>
                <a:gd name="T13" fmla="*/ 0 h 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1"/>
                <a:gd name="T22" fmla="*/ 0 h 525"/>
                <a:gd name="T23" fmla="*/ 171 w 171"/>
                <a:gd name="T24" fmla="*/ 525 h 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1" h="525">
                  <a:moveTo>
                    <a:pt x="105" y="0"/>
                  </a:moveTo>
                  <a:lnTo>
                    <a:pt x="52" y="6"/>
                  </a:lnTo>
                  <a:lnTo>
                    <a:pt x="0" y="13"/>
                  </a:lnTo>
                  <a:lnTo>
                    <a:pt x="65" y="525"/>
                  </a:lnTo>
                  <a:lnTo>
                    <a:pt x="118" y="519"/>
                  </a:lnTo>
                  <a:lnTo>
                    <a:pt x="171" y="51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46" name="Freeform 49">
              <a:extLst>
                <a:ext uri="{FF2B5EF4-FFF2-40B4-BE49-F238E27FC236}">
                  <a16:creationId xmlns:a16="http://schemas.microsoft.com/office/drawing/2014/main" id="{85C48BBC-5E73-7BC2-5B3F-6898C2069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5741"/>
              <a:ext cx="28" cy="88"/>
            </a:xfrm>
            <a:custGeom>
              <a:avLst/>
              <a:gdLst>
                <a:gd name="T0" fmla="*/ 0 w 171"/>
                <a:gd name="T1" fmla="*/ 0 h 525"/>
                <a:gd name="T2" fmla="*/ 0 w 171"/>
                <a:gd name="T3" fmla="*/ 0 h 525"/>
                <a:gd name="T4" fmla="*/ 0 w 171"/>
                <a:gd name="T5" fmla="*/ 0 h 525"/>
                <a:gd name="T6" fmla="*/ 0 w 171"/>
                <a:gd name="T7" fmla="*/ 3 h 525"/>
                <a:gd name="T8" fmla="*/ 0 w 171"/>
                <a:gd name="T9" fmla="*/ 3 h 525"/>
                <a:gd name="T10" fmla="*/ 1 w 171"/>
                <a:gd name="T11" fmla="*/ 2 h 525"/>
                <a:gd name="T12" fmla="*/ 0 w 171"/>
                <a:gd name="T13" fmla="*/ 0 h 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1"/>
                <a:gd name="T22" fmla="*/ 0 h 525"/>
                <a:gd name="T23" fmla="*/ 171 w 171"/>
                <a:gd name="T24" fmla="*/ 525 h 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1" h="525">
                  <a:moveTo>
                    <a:pt x="105" y="0"/>
                  </a:moveTo>
                  <a:lnTo>
                    <a:pt x="52" y="6"/>
                  </a:lnTo>
                  <a:lnTo>
                    <a:pt x="0" y="13"/>
                  </a:lnTo>
                  <a:lnTo>
                    <a:pt x="65" y="525"/>
                  </a:lnTo>
                  <a:lnTo>
                    <a:pt x="118" y="519"/>
                  </a:lnTo>
                  <a:lnTo>
                    <a:pt x="171" y="512"/>
                  </a:lnTo>
                  <a:lnTo>
                    <a:pt x="105" y="0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47" name="Freeform 50">
              <a:extLst>
                <a:ext uri="{FF2B5EF4-FFF2-40B4-BE49-F238E27FC236}">
                  <a16:creationId xmlns:a16="http://schemas.microsoft.com/office/drawing/2014/main" id="{4162E69D-331C-ED4F-DBDB-B336E743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5827"/>
              <a:ext cx="9" cy="1"/>
            </a:xfrm>
            <a:custGeom>
              <a:avLst/>
              <a:gdLst>
                <a:gd name="T0" fmla="*/ 0 w 54"/>
                <a:gd name="T1" fmla="*/ 0 h 7"/>
                <a:gd name="T2" fmla="*/ 0 w 54"/>
                <a:gd name="T3" fmla="*/ 0 h 7"/>
                <a:gd name="T4" fmla="*/ 0 w 54"/>
                <a:gd name="T5" fmla="*/ 0 h 7"/>
                <a:gd name="T6" fmla="*/ 0 w 54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7"/>
                <a:gd name="T14" fmla="*/ 54 w 54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7">
                  <a:moveTo>
                    <a:pt x="0" y="7"/>
                  </a:moveTo>
                  <a:lnTo>
                    <a:pt x="53" y="0"/>
                  </a:lnTo>
                  <a:lnTo>
                    <a:pt x="5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48" name="Line 51">
              <a:extLst>
                <a:ext uri="{FF2B5EF4-FFF2-40B4-BE49-F238E27FC236}">
                  <a16:creationId xmlns:a16="http://schemas.microsoft.com/office/drawing/2014/main" id="{5B52CF79-1930-6D1B-1654-0EC0D8E74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1" y="5827"/>
              <a:ext cx="1" cy="1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49" name="Freeform 52">
              <a:extLst>
                <a:ext uri="{FF2B5EF4-FFF2-40B4-BE49-F238E27FC236}">
                  <a16:creationId xmlns:a16="http://schemas.microsoft.com/office/drawing/2014/main" id="{239277C4-AD31-8811-7256-0B37A94B5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5828"/>
              <a:ext cx="17" cy="35"/>
            </a:xfrm>
            <a:custGeom>
              <a:avLst/>
              <a:gdLst>
                <a:gd name="T0" fmla="*/ 0 w 107"/>
                <a:gd name="T1" fmla="*/ 0 h 212"/>
                <a:gd name="T2" fmla="*/ 0 w 107"/>
                <a:gd name="T3" fmla="*/ 0 h 212"/>
                <a:gd name="T4" fmla="*/ 0 w 107"/>
                <a:gd name="T5" fmla="*/ 0 h 212"/>
                <a:gd name="T6" fmla="*/ 0 w 107"/>
                <a:gd name="T7" fmla="*/ 1 h 212"/>
                <a:gd name="T8" fmla="*/ 0 w 107"/>
                <a:gd name="T9" fmla="*/ 1 h 212"/>
                <a:gd name="T10" fmla="*/ 0 w 107"/>
                <a:gd name="T11" fmla="*/ 1 h 212"/>
                <a:gd name="T12" fmla="*/ 0 w 107"/>
                <a:gd name="T13" fmla="*/ 0 h 2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"/>
                <a:gd name="T22" fmla="*/ 0 h 212"/>
                <a:gd name="T23" fmla="*/ 107 w 107"/>
                <a:gd name="T24" fmla="*/ 212 h 2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" h="212">
                  <a:moveTo>
                    <a:pt x="107" y="0"/>
                  </a:moveTo>
                  <a:lnTo>
                    <a:pt x="53" y="0"/>
                  </a:lnTo>
                  <a:lnTo>
                    <a:pt x="0" y="0"/>
                  </a:lnTo>
                  <a:lnTo>
                    <a:pt x="0" y="212"/>
                  </a:lnTo>
                  <a:lnTo>
                    <a:pt x="53" y="212"/>
                  </a:lnTo>
                  <a:lnTo>
                    <a:pt x="107" y="21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50" name="Freeform 53">
              <a:extLst>
                <a:ext uri="{FF2B5EF4-FFF2-40B4-BE49-F238E27FC236}">
                  <a16:creationId xmlns:a16="http://schemas.microsoft.com/office/drawing/2014/main" id="{F42D2EEC-D46B-A7EA-9948-20179B93D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5828"/>
              <a:ext cx="17" cy="35"/>
            </a:xfrm>
            <a:custGeom>
              <a:avLst/>
              <a:gdLst>
                <a:gd name="T0" fmla="*/ 0 w 107"/>
                <a:gd name="T1" fmla="*/ 0 h 212"/>
                <a:gd name="T2" fmla="*/ 0 w 107"/>
                <a:gd name="T3" fmla="*/ 0 h 212"/>
                <a:gd name="T4" fmla="*/ 0 w 107"/>
                <a:gd name="T5" fmla="*/ 0 h 212"/>
                <a:gd name="T6" fmla="*/ 0 w 107"/>
                <a:gd name="T7" fmla="*/ 1 h 212"/>
                <a:gd name="T8" fmla="*/ 0 w 107"/>
                <a:gd name="T9" fmla="*/ 1 h 212"/>
                <a:gd name="T10" fmla="*/ 0 w 107"/>
                <a:gd name="T11" fmla="*/ 1 h 212"/>
                <a:gd name="T12" fmla="*/ 0 w 107"/>
                <a:gd name="T13" fmla="*/ 0 h 2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"/>
                <a:gd name="T22" fmla="*/ 0 h 212"/>
                <a:gd name="T23" fmla="*/ 107 w 107"/>
                <a:gd name="T24" fmla="*/ 212 h 2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" h="212">
                  <a:moveTo>
                    <a:pt x="107" y="0"/>
                  </a:moveTo>
                  <a:lnTo>
                    <a:pt x="53" y="0"/>
                  </a:lnTo>
                  <a:lnTo>
                    <a:pt x="0" y="0"/>
                  </a:lnTo>
                  <a:lnTo>
                    <a:pt x="0" y="212"/>
                  </a:lnTo>
                  <a:lnTo>
                    <a:pt x="53" y="212"/>
                  </a:lnTo>
                  <a:lnTo>
                    <a:pt x="107" y="212"/>
                  </a:lnTo>
                  <a:lnTo>
                    <a:pt x="107" y="0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51" name="Freeform 54">
              <a:extLst>
                <a:ext uri="{FF2B5EF4-FFF2-40B4-BE49-F238E27FC236}">
                  <a16:creationId xmlns:a16="http://schemas.microsoft.com/office/drawing/2014/main" id="{BBB83910-B40D-6ED1-77BF-9DEB7FAA7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5863"/>
              <a:ext cx="9" cy="2"/>
            </a:xfrm>
            <a:custGeom>
              <a:avLst/>
              <a:gdLst>
                <a:gd name="T0" fmla="*/ 0 w 54"/>
                <a:gd name="T1" fmla="*/ 0 h 10"/>
                <a:gd name="T2" fmla="*/ 0 w 54"/>
                <a:gd name="T3" fmla="*/ 0 h 10"/>
                <a:gd name="T4" fmla="*/ 0 w 54"/>
                <a:gd name="T5" fmla="*/ 0 h 10"/>
                <a:gd name="T6" fmla="*/ 0 w 5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0"/>
                <a:gd name="T14" fmla="*/ 54 w 5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0">
                  <a:moveTo>
                    <a:pt x="0" y="0"/>
                  </a:moveTo>
                  <a:lnTo>
                    <a:pt x="54" y="0"/>
                  </a:lnTo>
                  <a:lnTo>
                    <a:pt x="5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52" name="Line 55">
              <a:extLst>
                <a:ext uri="{FF2B5EF4-FFF2-40B4-BE49-F238E27FC236}">
                  <a16:creationId xmlns:a16="http://schemas.microsoft.com/office/drawing/2014/main" id="{A59F0B5F-2D3A-65FC-D582-1BEC1CB10B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1" y="5863"/>
              <a:ext cx="1" cy="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53" name="Freeform 56">
              <a:extLst>
                <a:ext uri="{FF2B5EF4-FFF2-40B4-BE49-F238E27FC236}">
                  <a16:creationId xmlns:a16="http://schemas.microsoft.com/office/drawing/2014/main" id="{19FC4D2C-C729-6689-82FB-8ABA15D59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5862"/>
              <a:ext cx="23" cy="32"/>
            </a:xfrm>
            <a:custGeom>
              <a:avLst/>
              <a:gdLst>
                <a:gd name="T0" fmla="*/ 1 w 137"/>
                <a:gd name="T1" fmla="*/ 0 h 192"/>
                <a:gd name="T2" fmla="*/ 0 w 137"/>
                <a:gd name="T3" fmla="*/ 0 h 192"/>
                <a:gd name="T4" fmla="*/ 0 w 137"/>
                <a:gd name="T5" fmla="*/ 0 h 192"/>
                <a:gd name="T6" fmla="*/ 0 w 137"/>
                <a:gd name="T7" fmla="*/ 1 h 192"/>
                <a:gd name="T8" fmla="*/ 0 w 137"/>
                <a:gd name="T9" fmla="*/ 1 h 192"/>
                <a:gd name="T10" fmla="*/ 1 w 137"/>
                <a:gd name="T11" fmla="*/ 1 h 192"/>
                <a:gd name="T12" fmla="*/ 1 w 137"/>
                <a:gd name="T13" fmla="*/ 0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192"/>
                <a:gd name="T23" fmla="*/ 137 w 137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192">
                  <a:moveTo>
                    <a:pt x="137" y="19"/>
                  </a:moveTo>
                  <a:lnTo>
                    <a:pt x="84" y="9"/>
                  </a:lnTo>
                  <a:lnTo>
                    <a:pt x="31" y="0"/>
                  </a:lnTo>
                  <a:lnTo>
                    <a:pt x="0" y="173"/>
                  </a:lnTo>
                  <a:lnTo>
                    <a:pt x="53" y="182"/>
                  </a:lnTo>
                  <a:lnTo>
                    <a:pt x="106" y="192"/>
                  </a:lnTo>
                  <a:lnTo>
                    <a:pt x="137" y="19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54" name="Freeform 57">
              <a:extLst>
                <a:ext uri="{FF2B5EF4-FFF2-40B4-BE49-F238E27FC236}">
                  <a16:creationId xmlns:a16="http://schemas.microsoft.com/office/drawing/2014/main" id="{929006ED-CA51-F507-B27C-00C4EBAC7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5862"/>
              <a:ext cx="23" cy="32"/>
            </a:xfrm>
            <a:custGeom>
              <a:avLst/>
              <a:gdLst>
                <a:gd name="T0" fmla="*/ 1 w 137"/>
                <a:gd name="T1" fmla="*/ 0 h 192"/>
                <a:gd name="T2" fmla="*/ 0 w 137"/>
                <a:gd name="T3" fmla="*/ 0 h 192"/>
                <a:gd name="T4" fmla="*/ 0 w 137"/>
                <a:gd name="T5" fmla="*/ 0 h 192"/>
                <a:gd name="T6" fmla="*/ 0 w 137"/>
                <a:gd name="T7" fmla="*/ 1 h 192"/>
                <a:gd name="T8" fmla="*/ 0 w 137"/>
                <a:gd name="T9" fmla="*/ 1 h 192"/>
                <a:gd name="T10" fmla="*/ 1 w 137"/>
                <a:gd name="T11" fmla="*/ 1 h 192"/>
                <a:gd name="T12" fmla="*/ 1 w 137"/>
                <a:gd name="T13" fmla="*/ 0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192"/>
                <a:gd name="T23" fmla="*/ 137 w 137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192">
                  <a:moveTo>
                    <a:pt x="137" y="19"/>
                  </a:moveTo>
                  <a:lnTo>
                    <a:pt x="84" y="9"/>
                  </a:lnTo>
                  <a:lnTo>
                    <a:pt x="31" y="0"/>
                  </a:lnTo>
                  <a:lnTo>
                    <a:pt x="0" y="173"/>
                  </a:lnTo>
                  <a:lnTo>
                    <a:pt x="53" y="182"/>
                  </a:lnTo>
                  <a:lnTo>
                    <a:pt x="106" y="192"/>
                  </a:lnTo>
                  <a:lnTo>
                    <a:pt x="137" y="19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55" name="Freeform 58">
              <a:extLst>
                <a:ext uri="{FF2B5EF4-FFF2-40B4-BE49-F238E27FC236}">
                  <a16:creationId xmlns:a16="http://schemas.microsoft.com/office/drawing/2014/main" id="{B5427038-C9EF-D9E3-C6B0-EE8EF0900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5892"/>
              <a:ext cx="9" cy="4"/>
            </a:xfrm>
            <a:custGeom>
              <a:avLst/>
              <a:gdLst>
                <a:gd name="T0" fmla="*/ 0 w 53"/>
                <a:gd name="T1" fmla="*/ 0 h 24"/>
                <a:gd name="T2" fmla="*/ 0 w 53"/>
                <a:gd name="T3" fmla="*/ 0 h 24"/>
                <a:gd name="T4" fmla="*/ 0 w 53"/>
                <a:gd name="T5" fmla="*/ 0 h 24"/>
                <a:gd name="T6" fmla="*/ 0 w 53"/>
                <a:gd name="T7" fmla="*/ 0 h 24"/>
                <a:gd name="T8" fmla="*/ 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0" y="0"/>
                  </a:moveTo>
                  <a:lnTo>
                    <a:pt x="53" y="10"/>
                  </a:lnTo>
                  <a:lnTo>
                    <a:pt x="51" y="15"/>
                  </a:lnTo>
                  <a:lnTo>
                    <a:pt x="48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56" name="Freeform 59">
              <a:extLst>
                <a:ext uri="{FF2B5EF4-FFF2-40B4-BE49-F238E27FC236}">
                  <a16:creationId xmlns:a16="http://schemas.microsoft.com/office/drawing/2014/main" id="{AF822A15-3C85-FF49-B98A-1CD0EE59F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5894"/>
              <a:ext cx="1" cy="2"/>
            </a:xfrm>
            <a:custGeom>
              <a:avLst/>
              <a:gdLst>
                <a:gd name="T0" fmla="*/ 0 w 5"/>
                <a:gd name="T1" fmla="*/ 0 h 14"/>
                <a:gd name="T2" fmla="*/ 0 w 5"/>
                <a:gd name="T3" fmla="*/ 0 h 14"/>
                <a:gd name="T4" fmla="*/ 0 w 5"/>
                <a:gd name="T5" fmla="*/ 0 h 14"/>
                <a:gd name="T6" fmla="*/ 0 60000 65536"/>
                <a:gd name="T7" fmla="*/ 0 60000 65536"/>
                <a:gd name="T8" fmla="*/ 0 60000 65536"/>
                <a:gd name="T9" fmla="*/ 0 w 5"/>
                <a:gd name="T10" fmla="*/ 0 h 14"/>
                <a:gd name="T11" fmla="*/ 5 w 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4">
                  <a:moveTo>
                    <a:pt x="5" y="0"/>
                  </a:moveTo>
                  <a:lnTo>
                    <a:pt x="3" y="5"/>
                  </a:lnTo>
                  <a:lnTo>
                    <a:pt x="0" y="14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57" name="Freeform 60">
              <a:extLst>
                <a:ext uri="{FF2B5EF4-FFF2-40B4-BE49-F238E27FC236}">
                  <a16:creationId xmlns:a16="http://schemas.microsoft.com/office/drawing/2014/main" id="{B2B36C76-5368-52AA-9BC3-E86129DC6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5888"/>
              <a:ext cx="27" cy="29"/>
            </a:xfrm>
            <a:custGeom>
              <a:avLst/>
              <a:gdLst>
                <a:gd name="T0" fmla="*/ 1 w 161"/>
                <a:gd name="T1" fmla="*/ 0 h 173"/>
                <a:gd name="T2" fmla="*/ 1 w 161"/>
                <a:gd name="T3" fmla="*/ 0 h 173"/>
                <a:gd name="T4" fmla="*/ 0 w 161"/>
                <a:gd name="T5" fmla="*/ 0 h 173"/>
                <a:gd name="T6" fmla="*/ 0 w 161"/>
                <a:gd name="T7" fmla="*/ 1 h 173"/>
                <a:gd name="T8" fmla="*/ 0 w 161"/>
                <a:gd name="T9" fmla="*/ 1 h 173"/>
                <a:gd name="T10" fmla="*/ 1 w 161"/>
                <a:gd name="T11" fmla="*/ 1 h 173"/>
                <a:gd name="T12" fmla="*/ 1 w 1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1"/>
                <a:gd name="T22" fmla="*/ 0 h 173"/>
                <a:gd name="T23" fmla="*/ 161 w 161"/>
                <a:gd name="T24" fmla="*/ 173 h 1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1" h="173">
                  <a:moveTo>
                    <a:pt x="161" y="48"/>
                  </a:moveTo>
                  <a:lnTo>
                    <a:pt x="113" y="24"/>
                  </a:lnTo>
                  <a:lnTo>
                    <a:pt x="66" y="0"/>
                  </a:lnTo>
                  <a:lnTo>
                    <a:pt x="0" y="125"/>
                  </a:lnTo>
                  <a:lnTo>
                    <a:pt x="48" y="149"/>
                  </a:lnTo>
                  <a:lnTo>
                    <a:pt x="95" y="173"/>
                  </a:lnTo>
                  <a:lnTo>
                    <a:pt x="161" y="48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58" name="Freeform 61">
              <a:extLst>
                <a:ext uri="{FF2B5EF4-FFF2-40B4-BE49-F238E27FC236}">
                  <a16:creationId xmlns:a16="http://schemas.microsoft.com/office/drawing/2014/main" id="{3BB03C68-A627-6B2A-3186-84A06E9AD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5888"/>
              <a:ext cx="27" cy="29"/>
            </a:xfrm>
            <a:custGeom>
              <a:avLst/>
              <a:gdLst>
                <a:gd name="T0" fmla="*/ 1 w 161"/>
                <a:gd name="T1" fmla="*/ 0 h 173"/>
                <a:gd name="T2" fmla="*/ 1 w 161"/>
                <a:gd name="T3" fmla="*/ 0 h 173"/>
                <a:gd name="T4" fmla="*/ 0 w 161"/>
                <a:gd name="T5" fmla="*/ 0 h 173"/>
                <a:gd name="T6" fmla="*/ 0 w 161"/>
                <a:gd name="T7" fmla="*/ 1 h 173"/>
                <a:gd name="T8" fmla="*/ 0 w 161"/>
                <a:gd name="T9" fmla="*/ 1 h 173"/>
                <a:gd name="T10" fmla="*/ 1 w 161"/>
                <a:gd name="T11" fmla="*/ 1 h 173"/>
                <a:gd name="T12" fmla="*/ 1 w 1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1"/>
                <a:gd name="T22" fmla="*/ 0 h 173"/>
                <a:gd name="T23" fmla="*/ 161 w 161"/>
                <a:gd name="T24" fmla="*/ 173 h 1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1" h="173">
                  <a:moveTo>
                    <a:pt x="161" y="48"/>
                  </a:moveTo>
                  <a:lnTo>
                    <a:pt x="113" y="24"/>
                  </a:lnTo>
                  <a:lnTo>
                    <a:pt x="66" y="0"/>
                  </a:lnTo>
                  <a:lnTo>
                    <a:pt x="0" y="125"/>
                  </a:lnTo>
                  <a:lnTo>
                    <a:pt x="48" y="149"/>
                  </a:lnTo>
                  <a:lnTo>
                    <a:pt x="95" y="173"/>
                  </a:lnTo>
                  <a:lnTo>
                    <a:pt x="161" y="48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59" name="Freeform 62">
              <a:extLst>
                <a:ext uri="{FF2B5EF4-FFF2-40B4-BE49-F238E27FC236}">
                  <a16:creationId xmlns:a16="http://schemas.microsoft.com/office/drawing/2014/main" id="{36377401-4B01-DAE2-DEB9-607E3C96A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5913"/>
              <a:ext cx="8" cy="7"/>
            </a:xfrm>
            <a:custGeom>
              <a:avLst/>
              <a:gdLst>
                <a:gd name="T0" fmla="*/ 0 w 47"/>
                <a:gd name="T1" fmla="*/ 0 h 44"/>
                <a:gd name="T2" fmla="*/ 0 w 47"/>
                <a:gd name="T3" fmla="*/ 0 h 44"/>
                <a:gd name="T4" fmla="*/ 0 w 47"/>
                <a:gd name="T5" fmla="*/ 0 h 44"/>
                <a:gd name="T6" fmla="*/ 0 w 47"/>
                <a:gd name="T7" fmla="*/ 0 h 44"/>
                <a:gd name="T8" fmla="*/ 0 w 47"/>
                <a:gd name="T9" fmla="*/ 0 h 44"/>
                <a:gd name="T10" fmla="*/ 0 w 47"/>
                <a:gd name="T11" fmla="*/ 0 h 44"/>
                <a:gd name="T12" fmla="*/ 0 w 47"/>
                <a:gd name="T13" fmla="*/ 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4"/>
                <a:gd name="T23" fmla="*/ 47 w 47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4">
                  <a:moveTo>
                    <a:pt x="0" y="0"/>
                  </a:moveTo>
                  <a:lnTo>
                    <a:pt x="47" y="24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6" y="39"/>
                  </a:lnTo>
                  <a:lnTo>
                    <a:pt x="28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60" name="Freeform 63">
              <a:extLst>
                <a:ext uri="{FF2B5EF4-FFF2-40B4-BE49-F238E27FC236}">
                  <a16:creationId xmlns:a16="http://schemas.microsoft.com/office/drawing/2014/main" id="{8E824F55-B728-1465-669A-5043FEFFF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5917"/>
              <a:ext cx="3" cy="3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0 h 20"/>
                <a:gd name="T4" fmla="*/ 0 w 19"/>
                <a:gd name="T5" fmla="*/ 0 h 20"/>
                <a:gd name="T6" fmla="*/ 0 w 19"/>
                <a:gd name="T7" fmla="*/ 0 h 20"/>
                <a:gd name="T8" fmla="*/ 0 w 1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0"/>
                <a:gd name="T17" fmla="*/ 19 w 1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0">
                  <a:moveTo>
                    <a:pt x="19" y="0"/>
                  </a:moveTo>
                  <a:lnTo>
                    <a:pt x="16" y="6"/>
                  </a:lnTo>
                  <a:lnTo>
                    <a:pt x="12" y="11"/>
                  </a:lnTo>
                  <a:lnTo>
                    <a:pt x="8" y="15"/>
                  </a:lnTo>
                  <a:lnTo>
                    <a:pt x="0" y="20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61" name="Freeform 64">
              <a:extLst>
                <a:ext uri="{FF2B5EF4-FFF2-40B4-BE49-F238E27FC236}">
                  <a16:creationId xmlns:a16="http://schemas.microsoft.com/office/drawing/2014/main" id="{7EDBA326-E242-ADAF-B4BD-6D0D3AE93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5906"/>
              <a:ext cx="27" cy="26"/>
            </a:xfrm>
            <a:custGeom>
              <a:avLst/>
              <a:gdLst>
                <a:gd name="T0" fmla="*/ 1 w 165"/>
                <a:gd name="T1" fmla="*/ 0 h 158"/>
                <a:gd name="T2" fmla="*/ 1 w 165"/>
                <a:gd name="T3" fmla="*/ 0 h 158"/>
                <a:gd name="T4" fmla="*/ 0 w 165"/>
                <a:gd name="T5" fmla="*/ 0 h 158"/>
                <a:gd name="T6" fmla="*/ 0 w 165"/>
                <a:gd name="T7" fmla="*/ 0 h 158"/>
                <a:gd name="T8" fmla="*/ 0 w 165"/>
                <a:gd name="T9" fmla="*/ 0 h 158"/>
                <a:gd name="T10" fmla="*/ 0 w 165"/>
                <a:gd name="T11" fmla="*/ 1 h 158"/>
                <a:gd name="T12" fmla="*/ 1 w 165"/>
                <a:gd name="T13" fmla="*/ 0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5"/>
                <a:gd name="T22" fmla="*/ 0 h 158"/>
                <a:gd name="T23" fmla="*/ 165 w 165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5" h="158">
                  <a:moveTo>
                    <a:pt x="165" y="88"/>
                  </a:moveTo>
                  <a:lnTo>
                    <a:pt x="137" y="44"/>
                  </a:lnTo>
                  <a:lnTo>
                    <a:pt x="108" y="0"/>
                  </a:lnTo>
                  <a:lnTo>
                    <a:pt x="0" y="69"/>
                  </a:lnTo>
                  <a:lnTo>
                    <a:pt x="29" y="114"/>
                  </a:lnTo>
                  <a:lnTo>
                    <a:pt x="57" y="158"/>
                  </a:lnTo>
                  <a:lnTo>
                    <a:pt x="165" y="88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62" name="Freeform 65">
              <a:extLst>
                <a:ext uri="{FF2B5EF4-FFF2-40B4-BE49-F238E27FC236}">
                  <a16:creationId xmlns:a16="http://schemas.microsoft.com/office/drawing/2014/main" id="{28EF3116-D351-8E5A-526D-0317DCB8F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5906"/>
              <a:ext cx="27" cy="26"/>
            </a:xfrm>
            <a:custGeom>
              <a:avLst/>
              <a:gdLst>
                <a:gd name="T0" fmla="*/ 1 w 165"/>
                <a:gd name="T1" fmla="*/ 0 h 158"/>
                <a:gd name="T2" fmla="*/ 1 w 165"/>
                <a:gd name="T3" fmla="*/ 0 h 158"/>
                <a:gd name="T4" fmla="*/ 0 w 165"/>
                <a:gd name="T5" fmla="*/ 0 h 158"/>
                <a:gd name="T6" fmla="*/ 0 w 165"/>
                <a:gd name="T7" fmla="*/ 0 h 158"/>
                <a:gd name="T8" fmla="*/ 0 w 165"/>
                <a:gd name="T9" fmla="*/ 0 h 158"/>
                <a:gd name="T10" fmla="*/ 0 w 165"/>
                <a:gd name="T11" fmla="*/ 1 h 158"/>
                <a:gd name="T12" fmla="*/ 1 w 165"/>
                <a:gd name="T13" fmla="*/ 0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5"/>
                <a:gd name="T22" fmla="*/ 0 h 158"/>
                <a:gd name="T23" fmla="*/ 165 w 165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5" h="158">
                  <a:moveTo>
                    <a:pt x="165" y="88"/>
                  </a:moveTo>
                  <a:lnTo>
                    <a:pt x="137" y="44"/>
                  </a:lnTo>
                  <a:lnTo>
                    <a:pt x="108" y="0"/>
                  </a:lnTo>
                  <a:lnTo>
                    <a:pt x="0" y="69"/>
                  </a:lnTo>
                  <a:lnTo>
                    <a:pt x="29" y="114"/>
                  </a:lnTo>
                  <a:lnTo>
                    <a:pt x="57" y="158"/>
                  </a:lnTo>
                  <a:lnTo>
                    <a:pt x="165" y="88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63" name="Freeform 66">
              <a:extLst>
                <a:ext uri="{FF2B5EF4-FFF2-40B4-BE49-F238E27FC236}">
                  <a16:creationId xmlns:a16="http://schemas.microsoft.com/office/drawing/2014/main" id="{CA4BDA06-FDF9-DF4E-02AB-BACA1FC1E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5645"/>
              <a:ext cx="17" cy="10"/>
            </a:xfrm>
            <a:custGeom>
              <a:avLst/>
              <a:gdLst>
                <a:gd name="T0" fmla="*/ 0 w 106"/>
                <a:gd name="T1" fmla="*/ 0 h 63"/>
                <a:gd name="T2" fmla="*/ 0 w 106"/>
                <a:gd name="T3" fmla="*/ 0 h 63"/>
                <a:gd name="T4" fmla="*/ 0 w 106"/>
                <a:gd name="T5" fmla="*/ 0 h 63"/>
                <a:gd name="T6" fmla="*/ 0 w 106"/>
                <a:gd name="T7" fmla="*/ 0 h 63"/>
                <a:gd name="T8" fmla="*/ 0 w 106"/>
                <a:gd name="T9" fmla="*/ 0 h 63"/>
                <a:gd name="T10" fmla="*/ 0 w 106"/>
                <a:gd name="T11" fmla="*/ 0 h 63"/>
                <a:gd name="T12" fmla="*/ 0 w 106"/>
                <a:gd name="T13" fmla="*/ 0 h 63"/>
                <a:gd name="T14" fmla="*/ 0 w 106"/>
                <a:gd name="T15" fmla="*/ 0 h 63"/>
                <a:gd name="T16" fmla="*/ 0 w 106"/>
                <a:gd name="T17" fmla="*/ 0 h 63"/>
                <a:gd name="T18" fmla="*/ 0 w 106"/>
                <a:gd name="T19" fmla="*/ 0 h 63"/>
                <a:gd name="T20" fmla="*/ 0 w 106"/>
                <a:gd name="T21" fmla="*/ 0 h 63"/>
                <a:gd name="T22" fmla="*/ 0 w 106"/>
                <a:gd name="T23" fmla="*/ 0 h 63"/>
                <a:gd name="T24" fmla="*/ 0 w 106"/>
                <a:gd name="T25" fmla="*/ 0 h 63"/>
                <a:gd name="T26" fmla="*/ 0 w 106"/>
                <a:gd name="T27" fmla="*/ 0 h 63"/>
                <a:gd name="T28" fmla="*/ 0 w 106"/>
                <a:gd name="T29" fmla="*/ 0 h 63"/>
                <a:gd name="T30" fmla="*/ 0 w 106"/>
                <a:gd name="T31" fmla="*/ 0 h 63"/>
                <a:gd name="T32" fmla="*/ 0 w 106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63"/>
                <a:gd name="T53" fmla="*/ 106 w 106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63">
                  <a:moveTo>
                    <a:pt x="53" y="10"/>
                  </a:moveTo>
                  <a:lnTo>
                    <a:pt x="106" y="21"/>
                  </a:lnTo>
                  <a:lnTo>
                    <a:pt x="102" y="32"/>
                  </a:lnTo>
                  <a:lnTo>
                    <a:pt x="95" y="42"/>
                  </a:lnTo>
                  <a:lnTo>
                    <a:pt x="88" y="51"/>
                  </a:lnTo>
                  <a:lnTo>
                    <a:pt x="77" y="58"/>
                  </a:lnTo>
                  <a:lnTo>
                    <a:pt x="67" y="62"/>
                  </a:lnTo>
                  <a:lnTo>
                    <a:pt x="54" y="63"/>
                  </a:lnTo>
                  <a:lnTo>
                    <a:pt x="43" y="63"/>
                  </a:lnTo>
                  <a:lnTo>
                    <a:pt x="31" y="59"/>
                  </a:lnTo>
                  <a:lnTo>
                    <a:pt x="21" y="52"/>
                  </a:lnTo>
                  <a:lnTo>
                    <a:pt x="12" y="45"/>
                  </a:lnTo>
                  <a:lnTo>
                    <a:pt x="5" y="34"/>
                  </a:lnTo>
                  <a:lnTo>
                    <a:pt x="1" y="24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3" y="1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64" name="Freeform 67">
              <a:extLst>
                <a:ext uri="{FF2B5EF4-FFF2-40B4-BE49-F238E27FC236}">
                  <a16:creationId xmlns:a16="http://schemas.microsoft.com/office/drawing/2014/main" id="{4A58C5AA-7D60-D8F9-E541-697122835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5645"/>
              <a:ext cx="17" cy="10"/>
            </a:xfrm>
            <a:custGeom>
              <a:avLst/>
              <a:gdLst>
                <a:gd name="T0" fmla="*/ 0 w 106"/>
                <a:gd name="T1" fmla="*/ 0 h 63"/>
                <a:gd name="T2" fmla="*/ 0 w 106"/>
                <a:gd name="T3" fmla="*/ 0 h 63"/>
                <a:gd name="T4" fmla="*/ 0 w 106"/>
                <a:gd name="T5" fmla="*/ 0 h 63"/>
                <a:gd name="T6" fmla="*/ 0 w 106"/>
                <a:gd name="T7" fmla="*/ 0 h 63"/>
                <a:gd name="T8" fmla="*/ 0 w 106"/>
                <a:gd name="T9" fmla="*/ 0 h 63"/>
                <a:gd name="T10" fmla="*/ 0 w 106"/>
                <a:gd name="T11" fmla="*/ 0 h 63"/>
                <a:gd name="T12" fmla="*/ 0 w 106"/>
                <a:gd name="T13" fmla="*/ 0 h 63"/>
                <a:gd name="T14" fmla="*/ 0 w 106"/>
                <a:gd name="T15" fmla="*/ 0 h 63"/>
                <a:gd name="T16" fmla="*/ 0 w 106"/>
                <a:gd name="T17" fmla="*/ 0 h 63"/>
                <a:gd name="T18" fmla="*/ 0 w 106"/>
                <a:gd name="T19" fmla="*/ 0 h 63"/>
                <a:gd name="T20" fmla="*/ 0 w 106"/>
                <a:gd name="T21" fmla="*/ 0 h 63"/>
                <a:gd name="T22" fmla="*/ 0 w 106"/>
                <a:gd name="T23" fmla="*/ 0 h 63"/>
                <a:gd name="T24" fmla="*/ 0 w 106"/>
                <a:gd name="T25" fmla="*/ 0 h 63"/>
                <a:gd name="T26" fmla="*/ 0 w 106"/>
                <a:gd name="T27" fmla="*/ 0 h 63"/>
                <a:gd name="T28" fmla="*/ 0 w 106"/>
                <a:gd name="T29" fmla="*/ 0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6"/>
                <a:gd name="T46" fmla="*/ 0 h 63"/>
                <a:gd name="T47" fmla="*/ 106 w 106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6" h="63">
                  <a:moveTo>
                    <a:pt x="106" y="21"/>
                  </a:moveTo>
                  <a:lnTo>
                    <a:pt x="102" y="32"/>
                  </a:lnTo>
                  <a:lnTo>
                    <a:pt x="95" y="42"/>
                  </a:lnTo>
                  <a:lnTo>
                    <a:pt x="88" y="51"/>
                  </a:lnTo>
                  <a:lnTo>
                    <a:pt x="77" y="58"/>
                  </a:lnTo>
                  <a:lnTo>
                    <a:pt x="67" y="62"/>
                  </a:lnTo>
                  <a:lnTo>
                    <a:pt x="54" y="63"/>
                  </a:lnTo>
                  <a:lnTo>
                    <a:pt x="43" y="63"/>
                  </a:lnTo>
                  <a:lnTo>
                    <a:pt x="31" y="59"/>
                  </a:lnTo>
                  <a:lnTo>
                    <a:pt x="21" y="52"/>
                  </a:lnTo>
                  <a:lnTo>
                    <a:pt x="12" y="45"/>
                  </a:lnTo>
                  <a:lnTo>
                    <a:pt x="5" y="34"/>
                  </a:lnTo>
                  <a:lnTo>
                    <a:pt x="1" y="24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65" name="Freeform 68">
              <a:extLst>
                <a:ext uri="{FF2B5EF4-FFF2-40B4-BE49-F238E27FC236}">
                  <a16:creationId xmlns:a16="http://schemas.microsoft.com/office/drawing/2014/main" id="{8A4C159B-F1BB-F1E2-D369-0FCF44F34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5549"/>
              <a:ext cx="36" cy="99"/>
            </a:xfrm>
            <a:custGeom>
              <a:avLst/>
              <a:gdLst>
                <a:gd name="T0" fmla="*/ 0 w 220"/>
                <a:gd name="T1" fmla="*/ 3 h 597"/>
                <a:gd name="T2" fmla="*/ 0 w 220"/>
                <a:gd name="T3" fmla="*/ 3 h 597"/>
                <a:gd name="T4" fmla="*/ 0 w 220"/>
                <a:gd name="T5" fmla="*/ 3 h 597"/>
                <a:gd name="T6" fmla="*/ 1 w 220"/>
                <a:gd name="T7" fmla="*/ 0 h 597"/>
                <a:gd name="T8" fmla="*/ 1 w 220"/>
                <a:gd name="T9" fmla="*/ 0 h 597"/>
                <a:gd name="T10" fmla="*/ 0 w 220"/>
                <a:gd name="T11" fmla="*/ 0 h 597"/>
                <a:gd name="T12" fmla="*/ 0 w 220"/>
                <a:gd name="T13" fmla="*/ 3 h 5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0"/>
                <a:gd name="T22" fmla="*/ 0 h 597"/>
                <a:gd name="T23" fmla="*/ 220 w 220"/>
                <a:gd name="T24" fmla="*/ 597 h 5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0" h="597">
                  <a:moveTo>
                    <a:pt x="0" y="576"/>
                  </a:moveTo>
                  <a:lnTo>
                    <a:pt x="53" y="586"/>
                  </a:lnTo>
                  <a:lnTo>
                    <a:pt x="106" y="597"/>
                  </a:lnTo>
                  <a:lnTo>
                    <a:pt x="220" y="21"/>
                  </a:lnTo>
                  <a:lnTo>
                    <a:pt x="167" y="10"/>
                  </a:lnTo>
                  <a:lnTo>
                    <a:pt x="115" y="0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66" name="Freeform 69">
              <a:extLst>
                <a:ext uri="{FF2B5EF4-FFF2-40B4-BE49-F238E27FC236}">
                  <a16:creationId xmlns:a16="http://schemas.microsoft.com/office/drawing/2014/main" id="{64CC6A99-DC30-2BC3-FA1E-CE81A3FE0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5549"/>
              <a:ext cx="36" cy="99"/>
            </a:xfrm>
            <a:custGeom>
              <a:avLst/>
              <a:gdLst>
                <a:gd name="T0" fmla="*/ 0 w 220"/>
                <a:gd name="T1" fmla="*/ 3 h 597"/>
                <a:gd name="T2" fmla="*/ 0 w 220"/>
                <a:gd name="T3" fmla="*/ 3 h 597"/>
                <a:gd name="T4" fmla="*/ 0 w 220"/>
                <a:gd name="T5" fmla="*/ 3 h 597"/>
                <a:gd name="T6" fmla="*/ 1 w 220"/>
                <a:gd name="T7" fmla="*/ 0 h 597"/>
                <a:gd name="T8" fmla="*/ 1 w 220"/>
                <a:gd name="T9" fmla="*/ 0 h 597"/>
                <a:gd name="T10" fmla="*/ 0 w 220"/>
                <a:gd name="T11" fmla="*/ 0 h 597"/>
                <a:gd name="T12" fmla="*/ 0 w 220"/>
                <a:gd name="T13" fmla="*/ 3 h 5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0"/>
                <a:gd name="T22" fmla="*/ 0 h 597"/>
                <a:gd name="T23" fmla="*/ 220 w 220"/>
                <a:gd name="T24" fmla="*/ 597 h 5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0" h="597">
                  <a:moveTo>
                    <a:pt x="0" y="576"/>
                  </a:moveTo>
                  <a:lnTo>
                    <a:pt x="53" y="586"/>
                  </a:lnTo>
                  <a:lnTo>
                    <a:pt x="106" y="597"/>
                  </a:lnTo>
                  <a:lnTo>
                    <a:pt x="220" y="21"/>
                  </a:lnTo>
                  <a:lnTo>
                    <a:pt x="167" y="10"/>
                  </a:lnTo>
                  <a:lnTo>
                    <a:pt x="115" y="0"/>
                  </a:lnTo>
                  <a:lnTo>
                    <a:pt x="0" y="576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67" name="Line 70">
              <a:extLst>
                <a:ext uri="{FF2B5EF4-FFF2-40B4-BE49-F238E27FC236}">
                  <a16:creationId xmlns:a16="http://schemas.microsoft.com/office/drawing/2014/main" id="{421F1C0B-EA63-785F-2B01-5795FF9A08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0" y="5551"/>
              <a:ext cx="1" cy="1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68" name="Freeform 71">
              <a:extLst>
                <a:ext uri="{FF2B5EF4-FFF2-40B4-BE49-F238E27FC236}">
                  <a16:creationId xmlns:a16="http://schemas.microsoft.com/office/drawing/2014/main" id="{0E19BD93-56D1-AA56-2BB4-9B7C11486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5464"/>
              <a:ext cx="28" cy="87"/>
            </a:xfrm>
            <a:custGeom>
              <a:avLst/>
              <a:gdLst>
                <a:gd name="T0" fmla="*/ 0 w 171"/>
                <a:gd name="T1" fmla="*/ 2 h 525"/>
                <a:gd name="T2" fmla="*/ 0 w 171"/>
                <a:gd name="T3" fmla="*/ 2 h 525"/>
                <a:gd name="T4" fmla="*/ 0 w 171"/>
                <a:gd name="T5" fmla="*/ 2 h 525"/>
                <a:gd name="T6" fmla="*/ 1 w 171"/>
                <a:gd name="T7" fmla="*/ 0 h 525"/>
                <a:gd name="T8" fmla="*/ 0 w 171"/>
                <a:gd name="T9" fmla="*/ 0 h 525"/>
                <a:gd name="T10" fmla="*/ 0 w 171"/>
                <a:gd name="T11" fmla="*/ 0 h 525"/>
                <a:gd name="T12" fmla="*/ 0 w 171"/>
                <a:gd name="T13" fmla="*/ 2 h 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1"/>
                <a:gd name="T22" fmla="*/ 0 h 525"/>
                <a:gd name="T23" fmla="*/ 171 w 171"/>
                <a:gd name="T24" fmla="*/ 525 h 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1" h="525">
                  <a:moveTo>
                    <a:pt x="0" y="513"/>
                  </a:moveTo>
                  <a:lnTo>
                    <a:pt x="52" y="519"/>
                  </a:lnTo>
                  <a:lnTo>
                    <a:pt x="105" y="525"/>
                  </a:lnTo>
                  <a:lnTo>
                    <a:pt x="171" y="13"/>
                  </a:lnTo>
                  <a:lnTo>
                    <a:pt x="118" y="7"/>
                  </a:lnTo>
                  <a:lnTo>
                    <a:pt x="65" y="0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69" name="Freeform 72">
              <a:extLst>
                <a:ext uri="{FF2B5EF4-FFF2-40B4-BE49-F238E27FC236}">
                  <a16:creationId xmlns:a16="http://schemas.microsoft.com/office/drawing/2014/main" id="{C82A4D06-9E48-0653-5136-65EE8B222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5464"/>
              <a:ext cx="28" cy="87"/>
            </a:xfrm>
            <a:custGeom>
              <a:avLst/>
              <a:gdLst>
                <a:gd name="T0" fmla="*/ 0 w 171"/>
                <a:gd name="T1" fmla="*/ 2 h 525"/>
                <a:gd name="T2" fmla="*/ 0 w 171"/>
                <a:gd name="T3" fmla="*/ 2 h 525"/>
                <a:gd name="T4" fmla="*/ 0 w 171"/>
                <a:gd name="T5" fmla="*/ 2 h 525"/>
                <a:gd name="T6" fmla="*/ 1 w 171"/>
                <a:gd name="T7" fmla="*/ 0 h 525"/>
                <a:gd name="T8" fmla="*/ 0 w 171"/>
                <a:gd name="T9" fmla="*/ 0 h 525"/>
                <a:gd name="T10" fmla="*/ 0 w 171"/>
                <a:gd name="T11" fmla="*/ 0 h 525"/>
                <a:gd name="T12" fmla="*/ 0 w 171"/>
                <a:gd name="T13" fmla="*/ 2 h 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1"/>
                <a:gd name="T22" fmla="*/ 0 h 525"/>
                <a:gd name="T23" fmla="*/ 171 w 171"/>
                <a:gd name="T24" fmla="*/ 525 h 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1" h="525">
                  <a:moveTo>
                    <a:pt x="0" y="513"/>
                  </a:moveTo>
                  <a:lnTo>
                    <a:pt x="52" y="519"/>
                  </a:lnTo>
                  <a:lnTo>
                    <a:pt x="105" y="525"/>
                  </a:lnTo>
                  <a:lnTo>
                    <a:pt x="171" y="13"/>
                  </a:lnTo>
                  <a:lnTo>
                    <a:pt x="118" y="7"/>
                  </a:lnTo>
                  <a:lnTo>
                    <a:pt x="65" y="0"/>
                  </a:lnTo>
                  <a:lnTo>
                    <a:pt x="0" y="513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70" name="Line 73">
              <a:extLst>
                <a:ext uri="{FF2B5EF4-FFF2-40B4-BE49-F238E27FC236}">
                  <a16:creationId xmlns:a16="http://schemas.microsoft.com/office/drawing/2014/main" id="{ADF39413-2D8F-606B-412D-FA9E979F2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1" y="5465"/>
              <a:ext cx="1" cy="1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71" name="Freeform 74">
              <a:extLst>
                <a:ext uri="{FF2B5EF4-FFF2-40B4-BE49-F238E27FC236}">
                  <a16:creationId xmlns:a16="http://schemas.microsoft.com/office/drawing/2014/main" id="{3E2ED3A4-555D-BFD2-DAAB-DBD326563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5429"/>
              <a:ext cx="17" cy="36"/>
            </a:xfrm>
            <a:custGeom>
              <a:avLst/>
              <a:gdLst>
                <a:gd name="T0" fmla="*/ 0 w 107"/>
                <a:gd name="T1" fmla="*/ 1 h 213"/>
                <a:gd name="T2" fmla="*/ 0 w 107"/>
                <a:gd name="T3" fmla="*/ 1 h 213"/>
                <a:gd name="T4" fmla="*/ 0 w 107"/>
                <a:gd name="T5" fmla="*/ 1 h 213"/>
                <a:gd name="T6" fmla="*/ 0 w 107"/>
                <a:gd name="T7" fmla="*/ 0 h 213"/>
                <a:gd name="T8" fmla="*/ 0 w 107"/>
                <a:gd name="T9" fmla="*/ 0 h 213"/>
                <a:gd name="T10" fmla="*/ 0 w 107"/>
                <a:gd name="T11" fmla="*/ 0 h 213"/>
                <a:gd name="T12" fmla="*/ 0 w 107"/>
                <a:gd name="T13" fmla="*/ 1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"/>
                <a:gd name="T22" fmla="*/ 0 h 213"/>
                <a:gd name="T23" fmla="*/ 107 w 107"/>
                <a:gd name="T24" fmla="*/ 213 h 2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" h="213">
                  <a:moveTo>
                    <a:pt x="0" y="213"/>
                  </a:moveTo>
                  <a:lnTo>
                    <a:pt x="53" y="213"/>
                  </a:lnTo>
                  <a:lnTo>
                    <a:pt x="107" y="213"/>
                  </a:lnTo>
                  <a:lnTo>
                    <a:pt x="107" y="0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72" name="Freeform 75">
              <a:extLst>
                <a:ext uri="{FF2B5EF4-FFF2-40B4-BE49-F238E27FC236}">
                  <a16:creationId xmlns:a16="http://schemas.microsoft.com/office/drawing/2014/main" id="{336E2D9F-D8C4-3A8C-E401-E1EC4E172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5429"/>
              <a:ext cx="17" cy="36"/>
            </a:xfrm>
            <a:custGeom>
              <a:avLst/>
              <a:gdLst>
                <a:gd name="T0" fmla="*/ 0 w 107"/>
                <a:gd name="T1" fmla="*/ 1 h 213"/>
                <a:gd name="T2" fmla="*/ 0 w 107"/>
                <a:gd name="T3" fmla="*/ 1 h 213"/>
                <a:gd name="T4" fmla="*/ 0 w 107"/>
                <a:gd name="T5" fmla="*/ 1 h 213"/>
                <a:gd name="T6" fmla="*/ 0 w 107"/>
                <a:gd name="T7" fmla="*/ 0 h 213"/>
                <a:gd name="T8" fmla="*/ 0 w 107"/>
                <a:gd name="T9" fmla="*/ 0 h 213"/>
                <a:gd name="T10" fmla="*/ 0 w 107"/>
                <a:gd name="T11" fmla="*/ 0 h 213"/>
                <a:gd name="T12" fmla="*/ 0 w 107"/>
                <a:gd name="T13" fmla="*/ 1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"/>
                <a:gd name="T22" fmla="*/ 0 h 213"/>
                <a:gd name="T23" fmla="*/ 107 w 107"/>
                <a:gd name="T24" fmla="*/ 213 h 2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" h="213">
                  <a:moveTo>
                    <a:pt x="0" y="213"/>
                  </a:moveTo>
                  <a:lnTo>
                    <a:pt x="53" y="213"/>
                  </a:lnTo>
                  <a:lnTo>
                    <a:pt x="107" y="213"/>
                  </a:lnTo>
                  <a:lnTo>
                    <a:pt x="107" y="0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213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73" name="Line 76">
              <a:extLst>
                <a:ext uri="{FF2B5EF4-FFF2-40B4-BE49-F238E27FC236}">
                  <a16:creationId xmlns:a16="http://schemas.microsoft.com/office/drawing/2014/main" id="{13C8EB8B-2AE9-3286-678C-8A149AF83E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1" y="5428"/>
              <a:ext cx="1" cy="1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74" name="Freeform 77">
              <a:extLst>
                <a:ext uri="{FF2B5EF4-FFF2-40B4-BE49-F238E27FC236}">
                  <a16:creationId xmlns:a16="http://schemas.microsoft.com/office/drawing/2014/main" id="{D96AD9CD-8FEA-4D00-884B-787FB6BC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5399"/>
              <a:ext cx="23" cy="32"/>
            </a:xfrm>
            <a:custGeom>
              <a:avLst/>
              <a:gdLst>
                <a:gd name="T0" fmla="*/ 0 w 137"/>
                <a:gd name="T1" fmla="*/ 1 h 192"/>
                <a:gd name="T2" fmla="*/ 0 w 137"/>
                <a:gd name="T3" fmla="*/ 1 h 192"/>
                <a:gd name="T4" fmla="*/ 1 w 137"/>
                <a:gd name="T5" fmla="*/ 1 h 192"/>
                <a:gd name="T6" fmla="*/ 1 w 137"/>
                <a:gd name="T7" fmla="*/ 0 h 192"/>
                <a:gd name="T8" fmla="*/ 0 w 137"/>
                <a:gd name="T9" fmla="*/ 0 h 192"/>
                <a:gd name="T10" fmla="*/ 0 w 137"/>
                <a:gd name="T11" fmla="*/ 0 h 192"/>
                <a:gd name="T12" fmla="*/ 0 w 137"/>
                <a:gd name="T13" fmla="*/ 1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192"/>
                <a:gd name="T23" fmla="*/ 137 w 137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192">
                  <a:moveTo>
                    <a:pt x="31" y="192"/>
                  </a:moveTo>
                  <a:lnTo>
                    <a:pt x="84" y="183"/>
                  </a:lnTo>
                  <a:lnTo>
                    <a:pt x="137" y="173"/>
                  </a:lnTo>
                  <a:lnTo>
                    <a:pt x="106" y="0"/>
                  </a:lnTo>
                  <a:lnTo>
                    <a:pt x="53" y="9"/>
                  </a:lnTo>
                  <a:lnTo>
                    <a:pt x="0" y="19"/>
                  </a:lnTo>
                  <a:lnTo>
                    <a:pt x="31" y="192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75" name="Freeform 78">
              <a:extLst>
                <a:ext uri="{FF2B5EF4-FFF2-40B4-BE49-F238E27FC236}">
                  <a16:creationId xmlns:a16="http://schemas.microsoft.com/office/drawing/2014/main" id="{F3D66784-DF85-8C94-3133-B65EEC55D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5399"/>
              <a:ext cx="23" cy="32"/>
            </a:xfrm>
            <a:custGeom>
              <a:avLst/>
              <a:gdLst>
                <a:gd name="T0" fmla="*/ 0 w 137"/>
                <a:gd name="T1" fmla="*/ 1 h 192"/>
                <a:gd name="T2" fmla="*/ 0 w 137"/>
                <a:gd name="T3" fmla="*/ 1 h 192"/>
                <a:gd name="T4" fmla="*/ 1 w 137"/>
                <a:gd name="T5" fmla="*/ 1 h 192"/>
                <a:gd name="T6" fmla="*/ 1 w 137"/>
                <a:gd name="T7" fmla="*/ 0 h 192"/>
                <a:gd name="T8" fmla="*/ 0 w 137"/>
                <a:gd name="T9" fmla="*/ 0 h 192"/>
                <a:gd name="T10" fmla="*/ 0 w 137"/>
                <a:gd name="T11" fmla="*/ 0 h 192"/>
                <a:gd name="T12" fmla="*/ 0 w 137"/>
                <a:gd name="T13" fmla="*/ 1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192"/>
                <a:gd name="T23" fmla="*/ 137 w 137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192">
                  <a:moveTo>
                    <a:pt x="31" y="192"/>
                  </a:moveTo>
                  <a:lnTo>
                    <a:pt x="84" y="183"/>
                  </a:lnTo>
                  <a:lnTo>
                    <a:pt x="137" y="173"/>
                  </a:lnTo>
                  <a:lnTo>
                    <a:pt x="106" y="0"/>
                  </a:lnTo>
                  <a:lnTo>
                    <a:pt x="53" y="9"/>
                  </a:lnTo>
                  <a:lnTo>
                    <a:pt x="0" y="19"/>
                  </a:lnTo>
                  <a:lnTo>
                    <a:pt x="31" y="192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76" name="Freeform 79">
              <a:extLst>
                <a:ext uri="{FF2B5EF4-FFF2-40B4-BE49-F238E27FC236}">
                  <a16:creationId xmlns:a16="http://schemas.microsoft.com/office/drawing/2014/main" id="{AC7D4BBC-27EE-CC13-295F-1D2B84D74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5396"/>
              <a:ext cx="9" cy="5"/>
            </a:xfrm>
            <a:custGeom>
              <a:avLst/>
              <a:gdLst>
                <a:gd name="T0" fmla="*/ 0 w 53"/>
                <a:gd name="T1" fmla="*/ 0 h 24"/>
                <a:gd name="T2" fmla="*/ 0 w 53"/>
                <a:gd name="T3" fmla="*/ 0 h 24"/>
                <a:gd name="T4" fmla="*/ 0 w 53"/>
                <a:gd name="T5" fmla="*/ 0 h 24"/>
                <a:gd name="T6" fmla="*/ 0 w 53"/>
                <a:gd name="T7" fmla="*/ 0 h 24"/>
                <a:gd name="T8" fmla="*/ 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0" y="24"/>
                  </a:moveTo>
                  <a:lnTo>
                    <a:pt x="53" y="15"/>
                  </a:lnTo>
                  <a:lnTo>
                    <a:pt x="51" y="9"/>
                  </a:lnTo>
                  <a:lnTo>
                    <a:pt x="48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77" name="Freeform 80">
              <a:extLst>
                <a:ext uri="{FF2B5EF4-FFF2-40B4-BE49-F238E27FC236}">
                  <a16:creationId xmlns:a16="http://schemas.microsoft.com/office/drawing/2014/main" id="{357427E0-5C48-C280-6C0F-D8892D7FC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5396"/>
              <a:ext cx="1" cy="3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0 h 15"/>
                <a:gd name="T4" fmla="*/ 0 w 5"/>
                <a:gd name="T5" fmla="*/ 0 h 15"/>
                <a:gd name="T6" fmla="*/ 0 60000 65536"/>
                <a:gd name="T7" fmla="*/ 0 60000 65536"/>
                <a:gd name="T8" fmla="*/ 0 60000 65536"/>
                <a:gd name="T9" fmla="*/ 0 w 5"/>
                <a:gd name="T10" fmla="*/ 0 h 15"/>
                <a:gd name="T11" fmla="*/ 5 w 5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5">
                  <a:moveTo>
                    <a:pt x="5" y="15"/>
                  </a:moveTo>
                  <a:lnTo>
                    <a:pt x="3" y="9"/>
                  </a:lnTo>
                  <a:lnTo>
                    <a:pt x="0" y="0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78" name="Freeform 81">
              <a:extLst>
                <a:ext uri="{FF2B5EF4-FFF2-40B4-BE49-F238E27FC236}">
                  <a16:creationId xmlns:a16="http://schemas.microsoft.com/office/drawing/2014/main" id="{DEE78129-C411-C9E5-3CC0-CA7354BC5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5376"/>
              <a:ext cx="27" cy="29"/>
            </a:xfrm>
            <a:custGeom>
              <a:avLst/>
              <a:gdLst>
                <a:gd name="T0" fmla="*/ 0 w 161"/>
                <a:gd name="T1" fmla="*/ 1 h 174"/>
                <a:gd name="T2" fmla="*/ 1 w 161"/>
                <a:gd name="T3" fmla="*/ 1 h 174"/>
                <a:gd name="T4" fmla="*/ 1 w 161"/>
                <a:gd name="T5" fmla="*/ 1 h 174"/>
                <a:gd name="T6" fmla="*/ 1 w 161"/>
                <a:gd name="T7" fmla="*/ 0 h 174"/>
                <a:gd name="T8" fmla="*/ 0 w 161"/>
                <a:gd name="T9" fmla="*/ 0 h 174"/>
                <a:gd name="T10" fmla="*/ 0 w 161"/>
                <a:gd name="T11" fmla="*/ 0 h 174"/>
                <a:gd name="T12" fmla="*/ 0 w 161"/>
                <a:gd name="T13" fmla="*/ 1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1"/>
                <a:gd name="T22" fmla="*/ 0 h 174"/>
                <a:gd name="T23" fmla="*/ 161 w 161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1" h="174">
                  <a:moveTo>
                    <a:pt x="66" y="174"/>
                  </a:moveTo>
                  <a:lnTo>
                    <a:pt x="113" y="149"/>
                  </a:lnTo>
                  <a:lnTo>
                    <a:pt x="161" y="125"/>
                  </a:lnTo>
                  <a:lnTo>
                    <a:pt x="95" y="0"/>
                  </a:lnTo>
                  <a:lnTo>
                    <a:pt x="48" y="24"/>
                  </a:lnTo>
                  <a:lnTo>
                    <a:pt x="0" y="49"/>
                  </a:lnTo>
                  <a:lnTo>
                    <a:pt x="66" y="174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79" name="Freeform 82">
              <a:extLst>
                <a:ext uri="{FF2B5EF4-FFF2-40B4-BE49-F238E27FC236}">
                  <a16:creationId xmlns:a16="http://schemas.microsoft.com/office/drawing/2014/main" id="{31A3DD9A-15CA-7F40-4C51-27C3B026C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5376"/>
              <a:ext cx="27" cy="29"/>
            </a:xfrm>
            <a:custGeom>
              <a:avLst/>
              <a:gdLst>
                <a:gd name="T0" fmla="*/ 0 w 161"/>
                <a:gd name="T1" fmla="*/ 1 h 174"/>
                <a:gd name="T2" fmla="*/ 1 w 161"/>
                <a:gd name="T3" fmla="*/ 1 h 174"/>
                <a:gd name="T4" fmla="*/ 1 w 161"/>
                <a:gd name="T5" fmla="*/ 1 h 174"/>
                <a:gd name="T6" fmla="*/ 1 w 161"/>
                <a:gd name="T7" fmla="*/ 0 h 174"/>
                <a:gd name="T8" fmla="*/ 0 w 161"/>
                <a:gd name="T9" fmla="*/ 0 h 174"/>
                <a:gd name="T10" fmla="*/ 0 w 161"/>
                <a:gd name="T11" fmla="*/ 0 h 174"/>
                <a:gd name="T12" fmla="*/ 0 w 161"/>
                <a:gd name="T13" fmla="*/ 1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1"/>
                <a:gd name="T22" fmla="*/ 0 h 174"/>
                <a:gd name="T23" fmla="*/ 161 w 161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1" h="174">
                  <a:moveTo>
                    <a:pt x="66" y="174"/>
                  </a:moveTo>
                  <a:lnTo>
                    <a:pt x="113" y="149"/>
                  </a:lnTo>
                  <a:lnTo>
                    <a:pt x="161" y="125"/>
                  </a:lnTo>
                  <a:lnTo>
                    <a:pt x="95" y="0"/>
                  </a:lnTo>
                  <a:lnTo>
                    <a:pt x="48" y="24"/>
                  </a:lnTo>
                  <a:lnTo>
                    <a:pt x="0" y="49"/>
                  </a:lnTo>
                  <a:lnTo>
                    <a:pt x="66" y="174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80" name="Freeform 83">
              <a:extLst>
                <a:ext uri="{FF2B5EF4-FFF2-40B4-BE49-F238E27FC236}">
                  <a16:creationId xmlns:a16="http://schemas.microsoft.com/office/drawing/2014/main" id="{213E6FB0-688D-2E4B-A327-7320939CE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5372"/>
              <a:ext cx="8" cy="8"/>
            </a:xfrm>
            <a:custGeom>
              <a:avLst/>
              <a:gdLst>
                <a:gd name="T0" fmla="*/ 0 w 47"/>
                <a:gd name="T1" fmla="*/ 0 h 44"/>
                <a:gd name="T2" fmla="*/ 0 w 47"/>
                <a:gd name="T3" fmla="*/ 0 h 44"/>
                <a:gd name="T4" fmla="*/ 0 w 47"/>
                <a:gd name="T5" fmla="*/ 0 h 44"/>
                <a:gd name="T6" fmla="*/ 0 w 47"/>
                <a:gd name="T7" fmla="*/ 0 h 44"/>
                <a:gd name="T8" fmla="*/ 0 w 47"/>
                <a:gd name="T9" fmla="*/ 0 h 44"/>
                <a:gd name="T10" fmla="*/ 0 w 47"/>
                <a:gd name="T11" fmla="*/ 0 h 44"/>
                <a:gd name="T12" fmla="*/ 0 w 47"/>
                <a:gd name="T13" fmla="*/ 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4"/>
                <a:gd name="T23" fmla="*/ 47 w 47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4">
                  <a:moveTo>
                    <a:pt x="0" y="44"/>
                  </a:moveTo>
                  <a:lnTo>
                    <a:pt x="47" y="20"/>
                  </a:lnTo>
                  <a:lnTo>
                    <a:pt x="44" y="15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2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81" name="Freeform 84">
              <a:extLst>
                <a:ext uri="{FF2B5EF4-FFF2-40B4-BE49-F238E27FC236}">
                  <a16:creationId xmlns:a16="http://schemas.microsoft.com/office/drawing/2014/main" id="{2110D553-080A-0AED-1D18-C2D83A71C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5372"/>
              <a:ext cx="3" cy="4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0 h 20"/>
                <a:gd name="T4" fmla="*/ 0 w 19"/>
                <a:gd name="T5" fmla="*/ 0 h 20"/>
                <a:gd name="T6" fmla="*/ 0 w 19"/>
                <a:gd name="T7" fmla="*/ 0 h 20"/>
                <a:gd name="T8" fmla="*/ 0 w 1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0"/>
                <a:gd name="T17" fmla="*/ 19 w 1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0">
                  <a:moveTo>
                    <a:pt x="19" y="20"/>
                  </a:moveTo>
                  <a:lnTo>
                    <a:pt x="16" y="15"/>
                  </a:lnTo>
                  <a:lnTo>
                    <a:pt x="12" y="9"/>
                  </a:lnTo>
                  <a:lnTo>
                    <a:pt x="8" y="5"/>
                  </a:lnTo>
                  <a:lnTo>
                    <a:pt x="0" y="0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82" name="Freeform 85">
              <a:extLst>
                <a:ext uri="{FF2B5EF4-FFF2-40B4-BE49-F238E27FC236}">
                  <a16:creationId xmlns:a16="http://schemas.microsoft.com/office/drawing/2014/main" id="{9611F2C5-22AF-A4AC-37F2-F60EB68AF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5361"/>
              <a:ext cx="27" cy="26"/>
            </a:xfrm>
            <a:custGeom>
              <a:avLst/>
              <a:gdLst>
                <a:gd name="T0" fmla="*/ 0 w 165"/>
                <a:gd name="T1" fmla="*/ 1 h 159"/>
                <a:gd name="T2" fmla="*/ 1 w 165"/>
                <a:gd name="T3" fmla="*/ 0 h 159"/>
                <a:gd name="T4" fmla="*/ 1 w 165"/>
                <a:gd name="T5" fmla="*/ 0 h 159"/>
                <a:gd name="T6" fmla="*/ 0 w 165"/>
                <a:gd name="T7" fmla="*/ 0 h 159"/>
                <a:gd name="T8" fmla="*/ 0 w 165"/>
                <a:gd name="T9" fmla="*/ 0 h 159"/>
                <a:gd name="T10" fmla="*/ 0 w 165"/>
                <a:gd name="T11" fmla="*/ 0 h 159"/>
                <a:gd name="T12" fmla="*/ 0 w 165"/>
                <a:gd name="T13" fmla="*/ 1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5"/>
                <a:gd name="T22" fmla="*/ 0 h 159"/>
                <a:gd name="T23" fmla="*/ 165 w 165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5" h="159">
                  <a:moveTo>
                    <a:pt x="108" y="159"/>
                  </a:moveTo>
                  <a:lnTo>
                    <a:pt x="137" y="114"/>
                  </a:lnTo>
                  <a:lnTo>
                    <a:pt x="165" y="70"/>
                  </a:lnTo>
                  <a:lnTo>
                    <a:pt x="57" y="0"/>
                  </a:lnTo>
                  <a:lnTo>
                    <a:pt x="29" y="44"/>
                  </a:lnTo>
                  <a:lnTo>
                    <a:pt x="0" y="89"/>
                  </a:lnTo>
                  <a:lnTo>
                    <a:pt x="108" y="159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83" name="Freeform 86">
              <a:extLst>
                <a:ext uri="{FF2B5EF4-FFF2-40B4-BE49-F238E27FC236}">
                  <a16:creationId xmlns:a16="http://schemas.microsoft.com/office/drawing/2014/main" id="{452739C2-367C-36B2-8FBA-D69DB7830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5361"/>
              <a:ext cx="27" cy="26"/>
            </a:xfrm>
            <a:custGeom>
              <a:avLst/>
              <a:gdLst>
                <a:gd name="T0" fmla="*/ 0 w 165"/>
                <a:gd name="T1" fmla="*/ 1 h 159"/>
                <a:gd name="T2" fmla="*/ 1 w 165"/>
                <a:gd name="T3" fmla="*/ 0 h 159"/>
                <a:gd name="T4" fmla="*/ 1 w 165"/>
                <a:gd name="T5" fmla="*/ 0 h 159"/>
                <a:gd name="T6" fmla="*/ 0 w 165"/>
                <a:gd name="T7" fmla="*/ 0 h 159"/>
                <a:gd name="T8" fmla="*/ 0 w 165"/>
                <a:gd name="T9" fmla="*/ 0 h 159"/>
                <a:gd name="T10" fmla="*/ 0 w 165"/>
                <a:gd name="T11" fmla="*/ 0 h 159"/>
                <a:gd name="T12" fmla="*/ 0 w 165"/>
                <a:gd name="T13" fmla="*/ 1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5"/>
                <a:gd name="T22" fmla="*/ 0 h 159"/>
                <a:gd name="T23" fmla="*/ 165 w 165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5" h="159">
                  <a:moveTo>
                    <a:pt x="108" y="159"/>
                  </a:moveTo>
                  <a:lnTo>
                    <a:pt x="137" y="114"/>
                  </a:lnTo>
                  <a:lnTo>
                    <a:pt x="165" y="70"/>
                  </a:lnTo>
                  <a:lnTo>
                    <a:pt x="57" y="0"/>
                  </a:lnTo>
                  <a:lnTo>
                    <a:pt x="29" y="44"/>
                  </a:lnTo>
                  <a:lnTo>
                    <a:pt x="0" y="89"/>
                  </a:lnTo>
                  <a:lnTo>
                    <a:pt x="108" y="159"/>
                  </a:lnTo>
                </a:path>
              </a:pathLst>
            </a:custGeom>
            <a:solidFill>
              <a:srgbClr val="FF33CC"/>
            </a:solidFill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87">
            <a:extLst>
              <a:ext uri="{FF2B5EF4-FFF2-40B4-BE49-F238E27FC236}">
                <a16:creationId xmlns:a16="http://schemas.microsoft.com/office/drawing/2014/main" id="{4A6E779F-BC6A-B007-813B-320EF16F3B0D}"/>
              </a:ext>
            </a:extLst>
          </p:cNvPr>
          <p:cNvGrpSpPr>
            <a:grpSpLocks/>
          </p:cNvGrpSpPr>
          <p:nvPr/>
        </p:nvGrpSpPr>
        <p:grpSpPr bwMode="auto">
          <a:xfrm>
            <a:off x="4046539" y="4114801"/>
            <a:ext cx="415925" cy="911225"/>
            <a:chOff x="2216" y="5359"/>
            <a:chExt cx="262" cy="574"/>
          </a:xfrm>
        </p:grpSpPr>
        <p:sp>
          <p:nvSpPr>
            <p:cNvPr id="60429" name="Line 88">
              <a:extLst>
                <a:ext uri="{FF2B5EF4-FFF2-40B4-BE49-F238E27FC236}">
                  <a16:creationId xmlns:a16="http://schemas.microsoft.com/office/drawing/2014/main" id="{BDC8C78C-599F-843C-CCCE-60A09D6CD7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6" y="5551"/>
              <a:ext cx="21" cy="9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0430" name="Group 89">
              <a:extLst>
                <a:ext uri="{FF2B5EF4-FFF2-40B4-BE49-F238E27FC236}">
                  <a16:creationId xmlns:a16="http://schemas.microsoft.com/office/drawing/2014/main" id="{280F1A28-E30E-6D75-4DEC-85F246C189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5359"/>
              <a:ext cx="222" cy="574"/>
              <a:chOff x="2251" y="5359"/>
              <a:chExt cx="222" cy="574"/>
            </a:xfrm>
          </p:grpSpPr>
          <p:sp>
            <p:nvSpPr>
              <p:cNvPr id="60432" name="Freeform 90">
                <a:extLst>
                  <a:ext uri="{FF2B5EF4-FFF2-40B4-BE49-F238E27FC236}">
                    <a16:creationId xmlns:a16="http://schemas.microsoft.com/office/drawing/2014/main" id="{486EE0CC-0DD4-158F-D003-77A45C4DF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" y="5917"/>
                <a:ext cx="14" cy="16"/>
              </a:xfrm>
              <a:custGeom>
                <a:avLst/>
                <a:gdLst>
                  <a:gd name="T0" fmla="*/ 0 w 81"/>
                  <a:gd name="T1" fmla="*/ 0 h 98"/>
                  <a:gd name="T2" fmla="*/ 0 w 81"/>
                  <a:gd name="T3" fmla="*/ 0 h 98"/>
                  <a:gd name="T4" fmla="*/ 0 w 81"/>
                  <a:gd name="T5" fmla="*/ 0 h 98"/>
                  <a:gd name="T6" fmla="*/ 0 w 81"/>
                  <a:gd name="T7" fmla="*/ 0 h 98"/>
                  <a:gd name="T8" fmla="*/ 0 w 81"/>
                  <a:gd name="T9" fmla="*/ 0 h 98"/>
                  <a:gd name="T10" fmla="*/ 0 w 81"/>
                  <a:gd name="T11" fmla="*/ 0 h 98"/>
                  <a:gd name="T12" fmla="*/ 0 w 81"/>
                  <a:gd name="T13" fmla="*/ 0 h 98"/>
                  <a:gd name="T14" fmla="*/ 0 w 81"/>
                  <a:gd name="T15" fmla="*/ 0 h 98"/>
                  <a:gd name="T16" fmla="*/ 0 w 81"/>
                  <a:gd name="T17" fmla="*/ 0 h 98"/>
                  <a:gd name="T18" fmla="*/ 0 w 81"/>
                  <a:gd name="T19" fmla="*/ 0 h 98"/>
                  <a:gd name="T20" fmla="*/ 0 w 81"/>
                  <a:gd name="T21" fmla="*/ 0 h 98"/>
                  <a:gd name="T22" fmla="*/ 0 w 81"/>
                  <a:gd name="T23" fmla="*/ 0 h 98"/>
                  <a:gd name="T24" fmla="*/ 0 w 81"/>
                  <a:gd name="T25" fmla="*/ 0 h 98"/>
                  <a:gd name="T26" fmla="*/ 0 w 81"/>
                  <a:gd name="T27" fmla="*/ 0 h 98"/>
                  <a:gd name="T28" fmla="*/ 0 w 81"/>
                  <a:gd name="T29" fmla="*/ 0 h 98"/>
                  <a:gd name="T30" fmla="*/ 0 w 81"/>
                  <a:gd name="T31" fmla="*/ 0 h 98"/>
                  <a:gd name="T32" fmla="*/ 0 w 81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98"/>
                  <a:gd name="T53" fmla="*/ 81 w 81"/>
                  <a:gd name="T54" fmla="*/ 98 h 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98">
                    <a:moveTo>
                      <a:pt x="53" y="45"/>
                    </a:moveTo>
                    <a:lnTo>
                      <a:pt x="81" y="89"/>
                    </a:lnTo>
                    <a:lnTo>
                      <a:pt x="71" y="95"/>
                    </a:lnTo>
                    <a:lnTo>
                      <a:pt x="59" y="98"/>
                    </a:lnTo>
                    <a:lnTo>
                      <a:pt x="47" y="98"/>
                    </a:lnTo>
                    <a:lnTo>
                      <a:pt x="36" y="96"/>
                    </a:lnTo>
                    <a:lnTo>
                      <a:pt x="25" y="90"/>
                    </a:lnTo>
                    <a:lnTo>
                      <a:pt x="16" y="83"/>
                    </a:lnTo>
                    <a:lnTo>
                      <a:pt x="8" y="73"/>
                    </a:lnTo>
                    <a:lnTo>
                      <a:pt x="3" y="63"/>
                    </a:lnTo>
                    <a:lnTo>
                      <a:pt x="0" y="51"/>
                    </a:lnTo>
                    <a:lnTo>
                      <a:pt x="0" y="40"/>
                    </a:lnTo>
                    <a:lnTo>
                      <a:pt x="2" y="28"/>
                    </a:lnTo>
                    <a:lnTo>
                      <a:pt x="7" y="17"/>
                    </a:lnTo>
                    <a:lnTo>
                      <a:pt x="15" y="8"/>
                    </a:lnTo>
                    <a:lnTo>
                      <a:pt x="24" y="0"/>
                    </a:lnTo>
                    <a:lnTo>
                      <a:pt x="53" y="45"/>
                    </a:lnTo>
                    <a:close/>
                  </a:path>
                </a:pathLst>
              </a:custGeom>
              <a:solidFill>
                <a:srgbClr val="FFFF00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33" name="Freeform 91">
                <a:extLst>
                  <a:ext uri="{FF2B5EF4-FFF2-40B4-BE49-F238E27FC236}">
                    <a16:creationId xmlns:a16="http://schemas.microsoft.com/office/drawing/2014/main" id="{5C2804C2-35FA-DA75-B880-2605D8E4B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" y="5917"/>
                <a:ext cx="14" cy="16"/>
              </a:xfrm>
              <a:custGeom>
                <a:avLst/>
                <a:gdLst>
                  <a:gd name="T0" fmla="*/ 0 w 81"/>
                  <a:gd name="T1" fmla="*/ 0 h 98"/>
                  <a:gd name="T2" fmla="*/ 0 w 81"/>
                  <a:gd name="T3" fmla="*/ 0 h 98"/>
                  <a:gd name="T4" fmla="*/ 0 w 81"/>
                  <a:gd name="T5" fmla="*/ 0 h 98"/>
                  <a:gd name="T6" fmla="*/ 0 w 81"/>
                  <a:gd name="T7" fmla="*/ 0 h 98"/>
                  <a:gd name="T8" fmla="*/ 0 w 81"/>
                  <a:gd name="T9" fmla="*/ 0 h 98"/>
                  <a:gd name="T10" fmla="*/ 0 w 81"/>
                  <a:gd name="T11" fmla="*/ 0 h 98"/>
                  <a:gd name="T12" fmla="*/ 0 w 81"/>
                  <a:gd name="T13" fmla="*/ 0 h 98"/>
                  <a:gd name="T14" fmla="*/ 0 w 81"/>
                  <a:gd name="T15" fmla="*/ 0 h 98"/>
                  <a:gd name="T16" fmla="*/ 0 w 81"/>
                  <a:gd name="T17" fmla="*/ 0 h 98"/>
                  <a:gd name="T18" fmla="*/ 0 w 81"/>
                  <a:gd name="T19" fmla="*/ 0 h 98"/>
                  <a:gd name="T20" fmla="*/ 0 w 81"/>
                  <a:gd name="T21" fmla="*/ 0 h 98"/>
                  <a:gd name="T22" fmla="*/ 0 w 81"/>
                  <a:gd name="T23" fmla="*/ 0 h 98"/>
                  <a:gd name="T24" fmla="*/ 0 w 81"/>
                  <a:gd name="T25" fmla="*/ 0 h 98"/>
                  <a:gd name="T26" fmla="*/ 0 w 81"/>
                  <a:gd name="T27" fmla="*/ 0 h 98"/>
                  <a:gd name="T28" fmla="*/ 0 w 81"/>
                  <a:gd name="T29" fmla="*/ 0 h 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1"/>
                  <a:gd name="T46" fmla="*/ 0 h 98"/>
                  <a:gd name="T47" fmla="*/ 81 w 81"/>
                  <a:gd name="T48" fmla="*/ 98 h 9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1" h="98">
                    <a:moveTo>
                      <a:pt x="81" y="89"/>
                    </a:moveTo>
                    <a:lnTo>
                      <a:pt x="71" y="95"/>
                    </a:lnTo>
                    <a:lnTo>
                      <a:pt x="59" y="98"/>
                    </a:lnTo>
                    <a:lnTo>
                      <a:pt x="47" y="98"/>
                    </a:lnTo>
                    <a:lnTo>
                      <a:pt x="36" y="96"/>
                    </a:lnTo>
                    <a:lnTo>
                      <a:pt x="25" y="90"/>
                    </a:lnTo>
                    <a:lnTo>
                      <a:pt x="16" y="83"/>
                    </a:lnTo>
                    <a:lnTo>
                      <a:pt x="8" y="73"/>
                    </a:lnTo>
                    <a:lnTo>
                      <a:pt x="3" y="63"/>
                    </a:lnTo>
                    <a:lnTo>
                      <a:pt x="0" y="51"/>
                    </a:lnTo>
                    <a:lnTo>
                      <a:pt x="0" y="40"/>
                    </a:lnTo>
                    <a:lnTo>
                      <a:pt x="2" y="28"/>
                    </a:lnTo>
                    <a:lnTo>
                      <a:pt x="7" y="17"/>
                    </a:lnTo>
                    <a:lnTo>
                      <a:pt x="15" y="8"/>
                    </a:lnTo>
                    <a:lnTo>
                      <a:pt x="24" y="0"/>
                    </a:ln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34" name="Freeform 92">
                <a:extLst>
                  <a:ext uri="{FF2B5EF4-FFF2-40B4-BE49-F238E27FC236}">
                    <a16:creationId xmlns:a16="http://schemas.microsoft.com/office/drawing/2014/main" id="{5C939432-8224-388B-731D-9F5E95406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" y="5359"/>
                <a:ext cx="14" cy="16"/>
              </a:xfrm>
              <a:custGeom>
                <a:avLst/>
                <a:gdLst>
                  <a:gd name="T0" fmla="*/ 0 w 81"/>
                  <a:gd name="T1" fmla="*/ 0 h 98"/>
                  <a:gd name="T2" fmla="*/ 0 w 81"/>
                  <a:gd name="T3" fmla="*/ 0 h 98"/>
                  <a:gd name="T4" fmla="*/ 0 w 81"/>
                  <a:gd name="T5" fmla="*/ 0 h 98"/>
                  <a:gd name="T6" fmla="*/ 0 w 81"/>
                  <a:gd name="T7" fmla="*/ 0 h 98"/>
                  <a:gd name="T8" fmla="*/ 0 w 81"/>
                  <a:gd name="T9" fmla="*/ 0 h 98"/>
                  <a:gd name="T10" fmla="*/ 0 w 81"/>
                  <a:gd name="T11" fmla="*/ 0 h 98"/>
                  <a:gd name="T12" fmla="*/ 0 w 81"/>
                  <a:gd name="T13" fmla="*/ 0 h 98"/>
                  <a:gd name="T14" fmla="*/ 0 w 81"/>
                  <a:gd name="T15" fmla="*/ 0 h 98"/>
                  <a:gd name="T16" fmla="*/ 0 w 81"/>
                  <a:gd name="T17" fmla="*/ 0 h 98"/>
                  <a:gd name="T18" fmla="*/ 0 w 81"/>
                  <a:gd name="T19" fmla="*/ 0 h 98"/>
                  <a:gd name="T20" fmla="*/ 0 w 81"/>
                  <a:gd name="T21" fmla="*/ 0 h 98"/>
                  <a:gd name="T22" fmla="*/ 0 w 81"/>
                  <a:gd name="T23" fmla="*/ 0 h 98"/>
                  <a:gd name="T24" fmla="*/ 0 w 81"/>
                  <a:gd name="T25" fmla="*/ 0 h 98"/>
                  <a:gd name="T26" fmla="*/ 0 w 81"/>
                  <a:gd name="T27" fmla="*/ 0 h 98"/>
                  <a:gd name="T28" fmla="*/ 0 w 81"/>
                  <a:gd name="T29" fmla="*/ 0 h 98"/>
                  <a:gd name="T30" fmla="*/ 0 w 81"/>
                  <a:gd name="T31" fmla="*/ 0 h 98"/>
                  <a:gd name="T32" fmla="*/ 0 w 81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98"/>
                  <a:gd name="T53" fmla="*/ 81 w 81"/>
                  <a:gd name="T54" fmla="*/ 98 h 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98">
                    <a:moveTo>
                      <a:pt x="53" y="53"/>
                    </a:moveTo>
                    <a:lnTo>
                      <a:pt x="24" y="98"/>
                    </a:lnTo>
                    <a:lnTo>
                      <a:pt x="15" y="90"/>
                    </a:lnTo>
                    <a:lnTo>
                      <a:pt x="7" y="81"/>
                    </a:lnTo>
                    <a:lnTo>
                      <a:pt x="2" y="70"/>
                    </a:lnTo>
                    <a:lnTo>
                      <a:pt x="0" y="59"/>
                    </a:lnTo>
                    <a:lnTo>
                      <a:pt x="0" y="47"/>
                    </a:lnTo>
                    <a:lnTo>
                      <a:pt x="3" y="35"/>
                    </a:lnTo>
                    <a:lnTo>
                      <a:pt x="8" y="25"/>
                    </a:lnTo>
                    <a:lnTo>
                      <a:pt x="16" y="15"/>
                    </a:lnTo>
                    <a:lnTo>
                      <a:pt x="25" y="8"/>
                    </a:lnTo>
                    <a:lnTo>
                      <a:pt x="36" y="3"/>
                    </a:lnTo>
                    <a:lnTo>
                      <a:pt x="47" y="0"/>
                    </a:lnTo>
                    <a:lnTo>
                      <a:pt x="59" y="0"/>
                    </a:lnTo>
                    <a:lnTo>
                      <a:pt x="71" y="4"/>
                    </a:lnTo>
                    <a:lnTo>
                      <a:pt x="81" y="9"/>
                    </a:lnTo>
                    <a:lnTo>
                      <a:pt x="53" y="53"/>
                    </a:lnTo>
                    <a:close/>
                  </a:path>
                </a:pathLst>
              </a:custGeom>
              <a:solidFill>
                <a:srgbClr val="FFFF00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35" name="Freeform 93">
                <a:extLst>
                  <a:ext uri="{FF2B5EF4-FFF2-40B4-BE49-F238E27FC236}">
                    <a16:creationId xmlns:a16="http://schemas.microsoft.com/office/drawing/2014/main" id="{A08FA7AB-23C0-769E-E68A-65F4E06D6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" y="5359"/>
                <a:ext cx="14" cy="16"/>
              </a:xfrm>
              <a:custGeom>
                <a:avLst/>
                <a:gdLst>
                  <a:gd name="T0" fmla="*/ 0 w 81"/>
                  <a:gd name="T1" fmla="*/ 0 h 98"/>
                  <a:gd name="T2" fmla="*/ 0 w 81"/>
                  <a:gd name="T3" fmla="*/ 0 h 98"/>
                  <a:gd name="T4" fmla="*/ 0 w 81"/>
                  <a:gd name="T5" fmla="*/ 0 h 98"/>
                  <a:gd name="T6" fmla="*/ 0 w 81"/>
                  <a:gd name="T7" fmla="*/ 0 h 98"/>
                  <a:gd name="T8" fmla="*/ 0 w 81"/>
                  <a:gd name="T9" fmla="*/ 0 h 98"/>
                  <a:gd name="T10" fmla="*/ 0 w 81"/>
                  <a:gd name="T11" fmla="*/ 0 h 98"/>
                  <a:gd name="T12" fmla="*/ 0 w 81"/>
                  <a:gd name="T13" fmla="*/ 0 h 98"/>
                  <a:gd name="T14" fmla="*/ 0 w 81"/>
                  <a:gd name="T15" fmla="*/ 0 h 98"/>
                  <a:gd name="T16" fmla="*/ 0 w 81"/>
                  <a:gd name="T17" fmla="*/ 0 h 98"/>
                  <a:gd name="T18" fmla="*/ 0 w 81"/>
                  <a:gd name="T19" fmla="*/ 0 h 98"/>
                  <a:gd name="T20" fmla="*/ 0 w 81"/>
                  <a:gd name="T21" fmla="*/ 0 h 98"/>
                  <a:gd name="T22" fmla="*/ 0 w 81"/>
                  <a:gd name="T23" fmla="*/ 0 h 98"/>
                  <a:gd name="T24" fmla="*/ 0 w 81"/>
                  <a:gd name="T25" fmla="*/ 0 h 98"/>
                  <a:gd name="T26" fmla="*/ 0 w 81"/>
                  <a:gd name="T27" fmla="*/ 0 h 98"/>
                  <a:gd name="T28" fmla="*/ 0 w 81"/>
                  <a:gd name="T29" fmla="*/ 0 h 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1"/>
                  <a:gd name="T46" fmla="*/ 0 h 98"/>
                  <a:gd name="T47" fmla="*/ 81 w 81"/>
                  <a:gd name="T48" fmla="*/ 98 h 9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1" h="98">
                    <a:moveTo>
                      <a:pt x="24" y="98"/>
                    </a:moveTo>
                    <a:lnTo>
                      <a:pt x="15" y="90"/>
                    </a:lnTo>
                    <a:lnTo>
                      <a:pt x="7" y="81"/>
                    </a:lnTo>
                    <a:lnTo>
                      <a:pt x="2" y="70"/>
                    </a:lnTo>
                    <a:lnTo>
                      <a:pt x="0" y="59"/>
                    </a:lnTo>
                    <a:lnTo>
                      <a:pt x="0" y="47"/>
                    </a:lnTo>
                    <a:lnTo>
                      <a:pt x="3" y="35"/>
                    </a:lnTo>
                    <a:lnTo>
                      <a:pt x="8" y="25"/>
                    </a:lnTo>
                    <a:lnTo>
                      <a:pt x="16" y="15"/>
                    </a:lnTo>
                    <a:lnTo>
                      <a:pt x="25" y="8"/>
                    </a:lnTo>
                    <a:lnTo>
                      <a:pt x="36" y="3"/>
                    </a:lnTo>
                    <a:lnTo>
                      <a:pt x="47" y="0"/>
                    </a:lnTo>
                    <a:lnTo>
                      <a:pt x="59" y="0"/>
                    </a:lnTo>
                    <a:lnTo>
                      <a:pt x="71" y="4"/>
                    </a:lnTo>
                    <a:lnTo>
                      <a:pt x="81" y="9"/>
                    </a:ln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36" name="Freeform 94">
                <a:extLst>
                  <a:ext uri="{FF2B5EF4-FFF2-40B4-BE49-F238E27FC236}">
                    <a16:creationId xmlns:a16="http://schemas.microsoft.com/office/drawing/2014/main" id="{15AF9EBB-F9BF-310A-1907-E61AA6F2A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6" y="5366"/>
                <a:ext cx="92" cy="25"/>
              </a:xfrm>
              <a:custGeom>
                <a:avLst/>
                <a:gdLst>
                  <a:gd name="T0" fmla="*/ 2 w 555"/>
                  <a:gd name="T1" fmla="*/ 0 h 149"/>
                  <a:gd name="T2" fmla="*/ 2 w 555"/>
                  <a:gd name="T3" fmla="*/ 0 h 149"/>
                  <a:gd name="T4" fmla="*/ 1 w 555"/>
                  <a:gd name="T5" fmla="*/ 0 h 149"/>
                  <a:gd name="T6" fmla="*/ 0 w 555"/>
                  <a:gd name="T7" fmla="*/ 1 h 149"/>
                  <a:gd name="T8" fmla="*/ 0 w 555"/>
                  <a:gd name="T9" fmla="*/ 1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5"/>
                  <a:gd name="T16" fmla="*/ 0 h 149"/>
                  <a:gd name="T17" fmla="*/ 555 w 555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5" h="149">
                    <a:moveTo>
                      <a:pt x="555" y="11"/>
                    </a:moveTo>
                    <a:lnTo>
                      <a:pt x="448" y="0"/>
                    </a:lnTo>
                    <a:lnTo>
                      <a:pt x="322" y="17"/>
                    </a:lnTo>
                    <a:lnTo>
                      <a:pt x="35" y="128"/>
                    </a:lnTo>
                    <a:lnTo>
                      <a:pt x="0" y="149"/>
                    </a:ln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37" name="Freeform 95">
                <a:extLst>
                  <a:ext uri="{FF2B5EF4-FFF2-40B4-BE49-F238E27FC236}">
                    <a16:creationId xmlns:a16="http://schemas.microsoft.com/office/drawing/2014/main" id="{4B8E2D5D-BADF-D15B-84E0-81A67C25D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1" y="5411"/>
                <a:ext cx="94" cy="107"/>
              </a:xfrm>
              <a:custGeom>
                <a:avLst/>
                <a:gdLst>
                  <a:gd name="T0" fmla="*/ 3 w 566"/>
                  <a:gd name="T1" fmla="*/ 0 h 644"/>
                  <a:gd name="T2" fmla="*/ 2 w 566"/>
                  <a:gd name="T3" fmla="*/ 0 h 644"/>
                  <a:gd name="T4" fmla="*/ 1 w 566"/>
                  <a:gd name="T5" fmla="*/ 1 h 644"/>
                  <a:gd name="T6" fmla="*/ 0 w 566"/>
                  <a:gd name="T7" fmla="*/ 2 h 644"/>
                  <a:gd name="T8" fmla="*/ 0 w 566"/>
                  <a:gd name="T9" fmla="*/ 3 h 6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6"/>
                  <a:gd name="T16" fmla="*/ 0 h 644"/>
                  <a:gd name="T17" fmla="*/ 566 w 566"/>
                  <a:gd name="T18" fmla="*/ 644 h 6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6" h="644">
                    <a:moveTo>
                      <a:pt x="566" y="0"/>
                    </a:moveTo>
                    <a:lnTo>
                      <a:pt x="487" y="49"/>
                    </a:lnTo>
                    <a:lnTo>
                      <a:pt x="227" y="288"/>
                    </a:lnTo>
                    <a:lnTo>
                      <a:pt x="41" y="551"/>
                    </a:lnTo>
                    <a:lnTo>
                      <a:pt x="0" y="644"/>
                    </a:ln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38" name="Freeform 96">
                <a:extLst>
                  <a:ext uri="{FF2B5EF4-FFF2-40B4-BE49-F238E27FC236}">
                    <a16:creationId xmlns:a16="http://schemas.microsoft.com/office/drawing/2014/main" id="{BC57077B-474B-6374-6A3A-AFAE83EF7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6" y="5902"/>
                <a:ext cx="92" cy="25"/>
              </a:xfrm>
              <a:custGeom>
                <a:avLst/>
                <a:gdLst>
                  <a:gd name="T0" fmla="*/ 2 w 555"/>
                  <a:gd name="T1" fmla="*/ 1 h 151"/>
                  <a:gd name="T2" fmla="*/ 2 w 555"/>
                  <a:gd name="T3" fmla="*/ 1 h 151"/>
                  <a:gd name="T4" fmla="*/ 1 w 555"/>
                  <a:gd name="T5" fmla="*/ 1 h 151"/>
                  <a:gd name="T6" fmla="*/ 0 w 555"/>
                  <a:gd name="T7" fmla="*/ 0 h 151"/>
                  <a:gd name="T8" fmla="*/ 0 w 555"/>
                  <a:gd name="T9" fmla="*/ 0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5"/>
                  <a:gd name="T16" fmla="*/ 0 h 151"/>
                  <a:gd name="T17" fmla="*/ 555 w 555"/>
                  <a:gd name="T18" fmla="*/ 151 h 1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5" h="151">
                    <a:moveTo>
                      <a:pt x="555" y="138"/>
                    </a:moveTo>
                    <a:lnTo>
                      <a:pt x="448" y="151"/>
                    </a:lnTo>
                    <a:lnTo>
                      <a:pt x="322" y="133"/>
                    </a:lnTo>
                    <a:lnTo>
                      <a:pt x="35" y="22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39" name="Freeform 97">
                <a:extLst>
                  <a:ext uri="{FF2B5EF4-FFF2-40B4-BE49-F238E27FC236}">
                    <a16:creationId xmlns:a16="http://schemas.microsoft.com/office/drawing/2014/main" id="{A56F0AC5-9A91-BCCA-C05F-D5B175180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1" y="5775"/>
                <a:ext cx="94" cy="107"/>
              </a:xfrm>
              <a:custGeom>
                <a:avLst/>
                <a:gdLst>
                  <a:gd name="T0" fmla="*/ 3 w 566"/>
                  <a:gd name="T1" fmla="*/ 3 h 645"/>
                  <a:gd name="T2" fmla="*/ 2 w 566"/>
                  <a:gd name="T3" fmla="*/ 3 h 645"/>
                  <a:gd name="T4" fmla="*/ 1 w 566"/>
                  <a:gd name="T5" fmla="*/ 2 h 645"/>
                  <a:gd name="T6" fmla="*/ 0 w 566"/>
                  <a:gd name="T7" fmla="*/ 0 h 645"/>
                  <a:gd name="T8" fmla="*/ 0 w 566"/>
                  <a:gd name="T9" fmla="*/ 0 h 6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6"/>
                  <a:gd name="T16" fmla="*/ 0 h 645"/>
                  <a:gd name="T17" fmla="*/ 566 w 566"/>
                  <a:gd name="T18" fmla="*/ 645 h 6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6" h="645">
                    <a:moveTo>
                      <a:pt x="566" y="645"/>
                    </a:moveTo>
                    <a:lnTo>
                      <a:pt x="487" y="595"/>
                    </a:lnTo>
                    <a:lnTo>
                      <a:pt x="227" y="357"/>
                    </a:lnTo>
                    <a:lnTo>
                      <a:pt x="41" y="92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0431" name="Line 98">
              <a:extLst>
                <a:ext uri="{FF2B5EF4-FFF2-40B4-BE49-F238E27FC236}">
                  <a16:creationId xmlns:a16="http://schemas.microsoft.com/office/drawing/2014/main" id="{47AFFD86-4D09-32D2-59E9-7C46D0F51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16" y="5646"/>
              <a:ext cx="21" cy="9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659" name="Line 99">
            <a:extLst>
              <a:ext uri="{FF2B5EF4-FFF2-40B4-BE49-F238E27FC236}">
                <a16:creationId xmlns:a16="http://schemas.microsoft.com/office/drawing/2014/main" id="{AEE79470-654C-132B-14D9-AD8C61B4F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3838" y="5013325"/>
            <a:ext cx="406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60" name="Line 100">
            <a:extLst>
              <a:ext uri="{FF2B5EF4-FFF2-40B4-BE49-F238E27FC236}">
                <a16:creationId xmlns:a16="http://schemas.microsoft.com/office/drawing/2014/main" id="{0492CAA8-A55F-7156-CC0E-5AA54764B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3838" y="4127500"/>
            <a:ext cx="406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" name="Group 101">
            <a:extLst>
              <a:ext uri="{FF2B5EF4-FFF2-40B4-BE49-F238E27FC236}">
                <a16:creationId xmlns:a16="http://schemas.microsoft.com/office/drawing/2014/main" id="{9FA0ABED-14AC-301B-BD75-88A46D8FBAB5}"/>
              </a:ext>
            </a:extLst>
          </p:cNvPr>
          <p:cNvGrpSpPr>
            <a:grpSpLocks/>
          </p:cNvGrpSpPr>
          <p:nvPr/>
        </p:nvGrpSpPr>
        <p:grpSpPr bwMode="auto">
          <a:xfrm>
            <a:off x="3895726" y="4129089"/>
            <a:ext cx="142875" cy="884237"/>
            <a:chOff x="734" y="2697"/>
            <a:chExt cx="90" cy="557"/>
          </a:xfrm>
        </p:grpSpPr>
        <p:sp>
          <p:nvSpPr>
            <p:cNvPr id="60425" name="Line 102">
              <a:extLst>
                <a:ext uri="{FF2B5EF4-FFF2-40B4-BE49-F238E27FC236}">
                  <a16:creationId xmlns:a16="http://schemas.microsoft.com/office/drawing/2014/main" id="{ED3A8691-A6BA-29BB-85D0-3B3D3B23E4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" y="2697"/>
              <a:ext cx="41" cy="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26" name="Freeform 103">
              <a:extLst>
                <a:ext uri="{FF2B5EF4-FFF2-40B4-BE49-F238E27FC236}">
                  <a16:creationId xmlns:a16="http://schemas.microsoft.com/office/drawing/2014/main" id="{3AB2A679-29D8-CD6E-03E6-42F31F801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" y="2815"/>
              <a:ext cx="26" cy="142"/>
            </a:xfrm>
            <a:custGeom>
              <a:avLst/>
              <a:gdLst>
                <a:gd name="T0" fmla="*/ 1 w 155"/>
                <a:gd name="T1" fmla="*/ 0 h 852"/>
                <a:gd name="T2" fmla="*/ 0 w 155"/>
                <a:gd name="T3" fmla="*/ 2 h 852"/>
                <a:gd name="T4" fmla="*/ 0 w 155"/>
                <a:gd name="T5" fmla="*/ 4 h 852"/>
                <a:gd name="T6" fmla="*/ 0 60000 65536"/>
                <a:gd name="T7" fmla="*/ 0 60000 65536"/>
                <a:gd name="T8" fmla="*/ 0 60000 65536"/>
                <a:gd name="T9" fmla="*/ 0 w 155"/>
                <a:gd name="T10" fmla="*/ 0 h 852"/>
                <a:gd name="T11" fmla="*/ 155 w 155"/>
                <a:gd name="T12" fmla="*/ 852 h 8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5" h="852">
                  <a:moveTo>
                    <a:pt x="155" y="0"/>
                  </a:moveTo>
                  <a:lnTo>
                    <a:pt x="46" y="379"/>
                  </a:lnTo>
                  <a:lnTo>
                    <a:pt x="0" y="85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27" name="Freeform 104">
              <a:extLst>
                <a:ext uri="{FF2B5EF4-FFF2-40B4-BE49-F238E27FC236}">
                  <a16:creationId xmlns:a16="http://schemas.microsoft.com/office/drawing/2014/main" id="{5855F821-71E6-9EFA-EBC3-323CBD65019B}"/>
                </a:ext>
              </a:extLst>
            </p:cNvPr>
            <p:cNvSpPr>
              <a:spLocks/>
            </p:cNvSpPr>
            <p:nvPr/>
          </p:nvSpPr>
          <p:spPr bwMode="auto">
            <a:xfrm rot="519078">
              <a:off x="734" y="3004"/>
              <a:ext cx="60" cy="139"/>
            </a:xfrm>
            <a:custGeom>
              <a:avLst/>
              <a:gdLst>
                <a:gd name="T0" fmla="*/ 0 w 144"/>
                <a:gd name="T1" fmla="*/ 0 h 854"/>
                <a:gd name="T2" fmla="*/ 3 w 144"/>
                <a:gd name="T3" fmla="*/ 2 h 854"/>
                <a:gd name="T4" fmla="*/ 10 w 144"/>
                <a:gd name="T5" fmla="*/ 4 h 854"/>
                <a:gd name="T6" fmla="*/ 0 60000 65536"/>
                <a:gd name="T7" fmla="*/ 0 60000 65536"/>
                <a:gd name="T8" fmla="*/ 0 60000 65536"/>
                <a:gd name="T9" fmla="*/ 0 w 144"/>
                <a:gd name="T10" fmla="*/ 0 h 854"/>
                <a:gd name="T11" fmla="*/ 144 w 144"/>
                <a:gd name="T12" fmla="*/ 854 h 8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4">
                  <a:moveTo>
                    <a:pt x="0" y="0"/>
                  </a:moveTo>
                  <a:lnTo>
                    <a:pt x="40" y="473"/>
                  </a:lnTo>
                  <a:lnTo>
                    <a:pt x="144" y="85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28" name="Line 105">
              <a:extLst>
                <a:ext uri="{FF2B5EF4-FFF2-40B4-BE49-F238E27FC236}">
                  <a16:creationId xmlns:a16="http://schemas.microsoft.com/office/drawing/2014/main" id="{37257537-9D55-A1DC-EF01-1A5258127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0" y="3170"/>
              <a:ext cx="40" cy="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7">
            <a:extLst>
              <a:ext uri="{FF2B5EF4-FFF2-40B4-BE49-F238E27FC236}">
                <a16:creationId xmlns:a16="http://schemas.microsoft.com/office/drawing/2014/main" id="{9AE08677-4446-FF2C-6EA0-38062A613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833439"/>
            <a:ext cx="460851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8" name="Rectangle 4">
            <a:extLst>
              <a:ext uri="{FF2B5EF4-FFF2-40B4-BE49-F238E27FC236}">
                <a16:creationId xmlns:a16="http://schemas.microsoft.com/office/drawing/2014/main" id="{B9934739-36F1-AB17-7590-CD2FBA229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1" y="4221164"/>
            <a:ext cx="41767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kumimoji="1" lang="en-GB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       相贯线为一光滑的封闭的空间曲线。它的侧面投影有积聚性，正面投影、水平投影没有积聚性，应分别求出。</a:t>
            </a:r>
          </a:p>
        </p:txBody>
      </p:sp>
      <p:sp>
        <p:nvSpPr>
          <p:cNvPr id="61444" name="Rectangle 5">
            <a:extLst>
              <a:ext uri="{FF2B5EF4-FFF2-40B4-BE49-F238E27FC236}">
                <a16:creationId xmlns:a16="http://schemas.microsoft.com/office/drawing/2014/main" id="{06ABF376-DB77-C15E-F3DF-CB94E15AD6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856707" y="188913"/>
            <a:ext cx="6191250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 anchor="ctr"/>
          <a:lstStyle/>
          <a:p>
            <a:pPr eaLnBrk="1" hangingPunct="1"/>
            <a:r>
              <a:rPr lang="en-GB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例2：圆柱与圆锥相贯，求其相贯线的投影。</a:t>
            </a:r>
            <a:r>
              <a:rPr lang="en-GB" altLang="zh-CN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5590" name="Rectangle 6">
            <a:extLst>
              <a:ext uri="{FF2B5EF4-FFF2-40B4-BE49-F238E27FC236}">
                <a16:creationId xmlns:a16="http://schemas.microsoft.com/office/drawing/2014/main" id="{CBCE0566-E192-DA09-1699-016945DBC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6" y="3644900"/>
            <a:ext cx="329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Ø"/>
            </a:pPr>
            <a:r>
              <a:rPr kumimoji="1" lang="en-GB" altLang="zh-CN" sz="2400" b="1">
                <a:solidFill>
                  <a:srgbClr val="9E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空间及投影分析：</a:t>
            </a:r>
          </a:p>
        </p:txBody>
      </p:sp>
      <p:sp>
        <p:nvSpPr>
          <p:cNvPr id="195591" name="Rectangle 7">
            <a:extLst>
              <a:ext uri="{FF2B5EF4-FFF2-40B4-BE49-F238E27FC236}">
                <a16:creationId xmlns:a16="http://schemas.microsoft.com/office/drawing/2014/main" id="{C5310C4B-5829-950E-BCC4-1AA02F30D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5373689"/>
            <a:ext cx="66246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kumimoji="1" lang="en-GB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辅助平面法----假想用水平面P截切立体，P面与圆柱体的截交线为两条直线，与圆锥面的交线为圆，圆与两直线的交点即为相贯线上的点。</a:t>
            </a:r>
          </a:p>
        </p:txBody>
      </p:sp>
      <p:pic>
        <p:nvPicPr>
          <p:cNvPr id="195592" name="Picture 8" descr="71448166062">
            <a:extLst>
              <a:ext uri="{FF2B5EF4-FFF2-40B4-BE49-F238E27FC236}">
                <a16:creationId xmlns:a16="http://schemas.microsoft.com/office/drawing/2014/main" id="{29392B5C-6E91-DCE8-4FDB-251684521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1341438"/>
            <a:ext cx="209391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618" name="Rectangle 34">
            <a:extLst>
              <a:ext uri="{FF2B5EF4-FFF2-40B4-BE49-F238E27FC236}">
                <a16:creationId xmlns:a16="http://schemas.microsoft.com/office/drawing/2014/main" id="{675A713C-D768-EDA3-AA4A-3223F26C8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3357563"/>
            <a:ext cx="52133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kumimoji="1" lang="en-GB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</a:p>
        </p:txBody>
      </p:sp>
      <p:sp>
        <p:nvSpPr>
          <p:cNvPr id="195619" name="Rectangle 35">
            <a:extLst>
              <a:ext uri="{FF2B5EF4-FFF2-40B4-BE49-F238E27FC236}">
                <a16:creationId xmlns:a16="http://schemas.microsoft.com/office/drawing/2014/main" id="{33CE53CB-735F-1CE8-7F3D-D078F428B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4868863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</a:pPr>
            <a:r>
              <a:rPr kumimoji="1" lang="en-GB" altLang="zh-CN" sz="2400" b="1">
                <a:solidFill>
                  <a:srgbClr val="9E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解题方法：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9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 autoUpdateAnimBg="0"/>
      <p:bldP spid="195590" grpId="0" autoUpdateAnimBg="0"/>
      <p:bldP spid="195591" grpId="0" autoUpdateAnimBg="0"/>
      <p:bldP spid="195618" grpId="0" autoUpdateAnimBg="0"/>
      <p:bldP spid="195619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>
            <a:extLst>
              <a:ext uri="{FF2B5EF4-FFF2-40B4-BE49-F238E27FC236}">
                <a16:creationId xmlns:a16="http://schemas.microsoft.com/office/drawing/2014/main" id="{FCD04D9A-67D9-E180-D0B4-D2546C0EA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49275"/>
            <a:ext cx="6627812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3A95CD58-08CE-3B7E-EDB9-33A7E9FEC0ED}"/>
              </a:ext>
            </a:extLst>
          </p:cNvPr>
          <p:cNvGrpSpPr>
            <a:grpSpLocks/>
          </p:cNvGrpSpPr>
          <p:nvPr/>
        </p:nvGrpSpPr>
        <p:grpSpPr bwMode="auto">
          <a:xfrm>
            <a:off x="4386264" y="1514476"/>
            <a:ext cx="4414837" cy="239713"/>
            <a:chOff x="1767" y="1051"/>
            <a:chExt cx="2781" cy="144"/>
          </a:xfrm>
        </p:grpSpPr>
        <p:sp>
          <p:nvSpPr>
            <p:cNvPr id="62531" name="Freeform 6">
              <a:extLst>
                <a:ext uri="{FF2B5EF4-FFF2-40B4-BE49-F238E27FC236}">
                  <a16:creationId xmlns:a16="http://schemas.microsoft.com/office/drawing/2014/main" id="{1EA06421-01F0-5240-3473-88E41D42A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" y="1122"/>
              <a:ext cx="2766" cy="1"/>
            </a:xfrm>
            <a:custGeom>
              <a:avLst/>
              <a:gdLst>
                <a:gd name="T0" fmla="*/ 2198 w 3103"/>
                <a:gd name="T1" fmla="*/ 0 h 1"/>
                <a:gd name="T2" fmla="*/ 0 w 3103"/>
                <a:gd name="T3" fmla="*/ 0 h 1"/>
                <a:gd name="T4" fmla="*/ 0 60000 65536"/>
                <a:gd name="T5" fmla="*/ 0 60000 65536"/>
                <a:gd name="T6" fmla="*/ 0 w 3103"/>
                <a:gd name="T7" fmla="*/ 0 h 1"/>
                <a:gd name="T8" fmla="*/ 3103 w 310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3" h="1">
                  <a:moveTo>
                    <a:pt x="3103" y="0"/>
                  </a:moveTo>
                  <a:cubicBezTo>
                    <a:pt x="3103" y="0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32" name="Rectangle 7">
              <a:extLst>
                <a:ext uri="{FF2B5EF4-FFF2-40B4-BE49-F238E27FC236}">
                  <a16:creationId xmlns:a16="http://schemas.microsoft.com/office/drawing/2014/main" id="{0E52DAA1-1665-9FED-EF28-2DAE54435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" y="1051"/>
              <a:ext cx="21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90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  <a:endParaRPr kumimoji="1" lang="en-GB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6616" name="Line 8">
            <a:extLst>
              <a:ext uri="{FF2B5EF4-FFF2-40B4-BE49-F238E27FC236}">
                <a16:creationId xmlns:a16="http://schemas.microsoft.com/office/drawing/2014/main" id="{A3409F48-5290-2AEC-C80F-2A91AB26B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2201" y="1474788"/>
            <a:ext cx="5237163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6617" name="Oval 9">
            <a:extLst>
              <a:ext uri="{FF2B5EF4-FFF2-40B4-BE49-F238E27FC236}">
                <a16:creationId xmlns:a16="http://schemas.microsoft.com/office/drawing/2014/main" id="{263ED781-2F89-3EBC-C72B-01E9FF074BD7}"/>
              </a:ext>
            </a:extLst>
          </p:cNvPr>
          <p:cNvSpPr>
            <a:spLocks/>
          </p:cNvSpPr>
          <p:nvPr/>
        </p:nvSpPr>
        <p:spPr bwMode="auto">
          <a:xfrm>
            <a:off x="3979863" y="4116388"/>
            <a:ext cx="1143000" cy="16637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D322070E-3073-E35D-A105-B86DD189D968}"/>
              </a:ext>
            </a:extLst>
          </p:cNvPr>
          <p:cNvGrpSpPr>
            <a:grpSpLocks/>
          </p:cNvGrpSpPr>
          <p:nvPr/>
        </p:nvGrpSpPr>
        <p:grpSpPr bwMode="auto">
          <a:xfrm>
            <a:off x="4549776" y="1628775"/>
            <a:ext cx="4183063" cy="4090988"/>
            <a:chOff x="1870" y="1122"/>
            <a:chExt cx="2635" cy="2452"/>
          </a:xfrm>
        </p:grpSpPr>
        <p:sp>
          <p:nvSpPr>
            <p:cNvPr id="62529" name="Line 11">
              <a:extLst>
                <a:ext uri="{FF2B5EF4-FFF2-40B4-BE49-F238E27FC236}">
                  <a16:creationId xmlns:a16="http://schemas.microsoft.com/office/drawing/2014/main" id="{E6BC0E34-58C7-9C8D-C60E-70F796EF9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1" y="1122"/>
              <a:ext cx="984" cy="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30" name="Freeform 12">
              <a:extLst>
                <a:ext uri="{FF2B5EF4-FFF2-40B4-BE49-F238E27FC236}">
                  <a16:creationId xmlns:a16="http://schemas.microsoft.com/office/drawing/2014/main" id="{DC4A1C6F-B287-7154-1EF0-C354192AC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" y="2606"/>
              <a:ext cx="1" cy="968"/>
            </a:xfrm>
            <a:custGeom>
              <a:avLst/>
              <a:gdLst>
                <a:gd name="T0" fmla="*/ 0 w 1"/>
                <a:gd name="T1" fmla="*/ 768 h 1087"/>
                <a:gd name="T2" fmla="*/ 0 w 1"/>
                <a:gd name="T3" fmla="*/ 0 h 1087"/>
                <a:gd name="T4" fmla="*/ 0 60000 65536"/>
                <a:gd name="T5" fmla="*/ 0 60000 65536"/>
                <a:gd name="T6" fmla="*/ 0 w 1"/>
                <a:gd name="T7" fmla="*/ 0 h 1087"/>
                <a:gd name="T8" fmla="*/ 1 w 1"/>
                <a:gd name="T9" fmla="*/ 1087 h 10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87">
                  <a:moveTo>
                    <a:pt x="0" y="1087"/>
                  </a:moveTo>
                  <a:cubicBezTo>
                    <a:pt x="0" y="1087"/>
                    <a:pt x="0" y="0"/>
                    <a:pt x="0" y="0"/>
                  </a:cubicBezTo>
                </a:path>
              </a:pathLst>
            </a:cu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6621" name="Oval 13">
            <a:extLst>
              <a:ext uri="{FF2B5EF4-FFF2-40B4-BE49-F238E27FC236}">
                <a16:creationId xmlns:a16="http://schemas.microsoft.com/office/drawing/2014/main" id="{DE523E42-46A2-3660-90B5-C637C814DBD8}"/>
              </a:ext>
            </a:extLst>
          </p:cNvPr>
          <p:cNvSpPr>
            <a:spLocks/>
          </p:cNvSpPr>
          <p:nvPr/>
        </p:nvSpPr>
        <p:spPr bwMode="auto">
          <a:xfrm>
            <a:off x="3808413" y="4214814"/>
            <a:ext cx="1484312" cy="14636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561BFCF6-9BC8-E0EB-ACDD-53A407B8EA98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4319588"/>
            <a:ext cx="2317750" cy="1263650"/>
            <a:chOff x="1204" y="2720"/>
            <a:chExt cx="1460" cy="758"/>
          </a:xfrm>
        </p:grpSpPr>
        <p:sp>
          <p:nvSpPr>
            <p:cNvPr id="62527" name="Freeform 15">
              <a:extLst>
                <a:ext uri="{FF2B5EF4-FFF2-40B4-BE49-F238E27FC236}">
                  <a16:creationId xmlns:a16="http://schemas.microsoft.com/office/drawing/2014/main" id="{DABD111C-E3EE-DF0F-2FEE-05464E2EF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" y="2720"/>
              <a:ext cx="1460" cy="1"/>
            </a:xfrm>
            <a:custGeom>
              <a:avLst/>
              <a:gdLst>
                <a:gd name="T0" fmla="*/ 1160 w 1638"/>
                <a:gd name="T1" fmla="*/ 0 h 1"/>
                <a:gd name="T2" fmla="*/ 0 w 1638"/>
                <a:gd name="T3" fmla="*/ 0 h 1"/>
                <a:gd name="T4" fmla="*/ 0 60000 65536"/>
                <a:gd name="T5" fmla="*/ 0 60000 65536"/>
                <a:gd name="T6" fmla="*/ 0 w 1638"/>
                <a:gd name="T7" fmla="*/ 0 h 1"/>
                <a:gd name="T8" fmla="*/ 1638 w 163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38" h="1">
                  <a:moveTo>
                    <a:pt x="1638" y="0"/>
                  </a:moveTo>
                  <a:cubicBezTo>
                    <a:pt x="1638" y="0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28" name="Freeform 16">
              <a:extLst>
                <a:ext uri="{FF2B5EF4-FFF2-40B4-BE49-F238E27FC236}">
                  <a16:creationId xmlns:a16="http://schemas.microsoft.com/office/drawing/2014/main" id="{A4665831-4F06-24C4-A9BB-834FEB461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3477"/>
              <a:ext cx="1423" cy="1"/>
            </a:xfrm>
            <a:custGeom>
              <a:avLst/>
              <a:gdLst>
                <a:gd name="T0" fmla="*/ 1131 w 1596"/>
                <a:gd name="T1" fmla="*/ 0 h 1"/>
                <a:gd name="T2" fmla="*/ 0 w 1596"/>
                <a:gd name="T3" fmla="*/ 0 h 1"/>
                <a:gd name="T4" fmla="*/ 0 60000 65536"/>
                <a:gd name="T5" fmla="*/ 0 60000 65536"/>
                <a:gd name="T6" fmla="*/ 0 w 1596"/>
                <a:gd name="T7" fmla="*/ 0 h 1"/>
                <a:gd name="T8" fmla="*/ 1596 w 159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96" h="1">
                  <a:moveTo>
                    <a:pt x="1596" y="0"/>
                  </a:moveTo>
                  <a:cubicBezTo>
                    <a:pt x="1596" y="0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ADB0BFDE-4390-A8A3-8556-74D5EF7FC00E}"/>
              </a:ext>
            </a:extLst>
          </p:cNvPr>
          <p:cNvGrpSpPr>
            <a:grpSpLocks/>
          </p:cNvGrpSpPr>
          <p:nvPr/>
        </p:nvGrpSpPr>
        <p:grpSpPr bwMode="auto">
          <a:xfrm>
            <a:off x="4181476" y="1446214"/>
            <a:ext cx="747713" cy="4492625"/>
            <a:chOff x="1638" y="911"/>
            <a:chExt cx="471" cy="2692"/>
          </a:xfrm>
        </p:grpSpPr>
        <p:sp>
          <p:nvSpPr>
            <p:cNvPr id="62525" name="Freeform 18">
              <a:extLst>
                <a:ext uri="{FF2B5EF4-FFF2-40B4-BE49-F238E27FC236}">
                  <a16:creationId xmlns:a16="http://schemas.microsoft.com/office/drawing/2014/main" id="{F304CF6C-2CD1-6C3E-38F1-0B5027D1E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" y="926"/>
              <a:ext cx="1" cy="2591"/>
            </a:xfrm>
            <a:custGeom>
              <a:avLst/>
              <a:gdLst>
                <a:gd name="T0" fmla="*/ 0 w 1"/>
                <a:gd name="T1" fmla="*/ 2057 h 2908"/>
                <a:gd name="T2" fmla="*/ 0 w 1"/>
                <a:gd name="T3" fmla="*/ 0 h 2908"/>
                <a:gd name="T4" fmla="*/ 0 60000 65536"/>
                <a:gd name="T5" fmla="*/ 0 60000 65536"/>
                <a:gd name="T6" fmla="*/ 0 w 1"/>
                <a:gd name="T7" fmla="*/ 0 h 2908"/>
                <a:gd name="T8" fmla="*/ 1 w 1"/>
                <a:gd name="T9" fmla="*/ 2908 h 29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908">
                  <a:moveTo>
                    <a:pt x="0" y="2908"/>
                  </a:moveTo>
                  <a:cubicBezTo>
                    <a:pt x="0" y="2908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26" name="Freeform 19">
              <a:extLst>
                <a:ext uri="{FF2B5EF4-FFF2-40B4-BE49-F238E27FC236}">
                  <a16:creationId xmlns:a16="http://schemas.microsoft.com/office/drawing/2014/main" id="{615EB437-C07B-52B0-7DE1-888B22E5E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911"/>
              <a:ext cx="1" cy="2692"/>
            </a:xfrm>
            <a:custGeom>
              <a:avLst/>
              <a:gdLst>
                <a:gd name="T0" fmla="*/ 0 w 1"/>
                <a:gd name="T1" fmla="*/ 2138 h 3021"/>
                <a:gd name="T2" fmla="*/ 0 w 1"/>
                <a:gd name="T3" fmla="*/ 0 h 3021"/>
                <a:gd name="T4" fmla="*/ 0 60000 65536"/>
                <a:gd name="T5" fmla="*/ 0 60000 65536"/>
                <a:gd name="T6" fmla="*/ 0 w 1"/>
                <a:gd name="T7" fmla="*/ 0 h 3021"/>
                <a:gd name="T8" fmla="*/ 1 w 1"/>
                <a:gd name="T9" fmla="*/ 3021 h 30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021">
                  <a:moveTo>
                    <a:pt x="0" y="3021"/>
                  </a:moveTo>
                  <a:cubicBezTo>
                    <a:pt x="0" y="3021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20">
            <a:extLst>
              <a:ext uri="{FF2B5EF4-FFF2-40B4-BE49-F238E27FC236}">
                <a16:creationId xmlns:a16="http://schemas.microsoft.com/office/drawing/2014/main" id="{F7D95FD8-8AE3-8E30-253C-E631591CA808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1333501"/>
            <a:ext cx="1085850" cy="246063"/>
            <a:chOff x="1511" y="920"/>
            <a:chExt cx="684" cy="147"/>
          </a:xfrm>
        </p:grpSpPr>
        <p:sp>
          <p:nvSpPr>
            <p:cNvPr id="62523" name="Rectangle 21">
              <a:extLst>
                <a:ext uri="{FF2B5EF4-FFF2-40B4-BE49-F238E27FC236}">
                  <a16:creationId xmlns:a16="http://schemas.microsoft.com/office/drawing/2014/main" id="{064E1472-1A91-6727-B808-B81EC685E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" y="920"/>
              <a:ext cx="25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90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  <a:endParaRPr kumimoji="1" lang="en-GB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2524" name="Rectangle 22">
              <a:extLst>
                <a:ext uri="{FF2B5EF4-FFF2-40B4-BE49-F238E27FC236}">
                  <a16:creationId xmlns:a16="http://schemas.microsoft.com/office/drawing/2014/main" id="{65B9FE45-CB09-6C73-F891-6443B9DD6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" y="923"/>
              <a:ext cx="17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90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  <a:endParaRPr kumimoji="1" lang="en-GB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Group 23">
            <a:extLst>
              <a:ext uri="{FF2B5EF4-FFF2-40B4-BE49-F238E27FC236}">
                <a16:creationId xmlns:a16="http://schemas.microsoft.com/office/drawing/2014/main" id="{5BB6C1F4-2790-D678-8A3A-6F71B6354979}"/>
              </a:ext>
            </a:extLst>
          </p:cNvPr>
          <p:cNvGrpSpPr>
            <a:grpSpLocks/>
          </p:cNvGrpSpPr>
          <p:nvPr/>
        </p:nvGrpSpPr>
        <p:grpSpPr bwMode="auto">
          <a:xfrm>
            <a:off x="4402139" y="3978275"/>
            <a:ext cx="339725" cy="1919288"/>
            <a:chOff x="1777" y="2506"/>
            <a:chExt cx="214" cy="1150"/>
          </a:xfrm>
        </p:grpSpPr>
        <p:sp>
          <p:nvSpPr>
            <p:cNvPr id="62521" name="Rectangle 24">
              <a:extLst>
                <a:ext uri="{FF2B5EF4-FFF2-40B4-BE49-F238E27FC236}">
                  <a16:creationId xmlns:a16="http://schemas.microsoft.com/office/drawing/2014/main" id="{3BFAB7F8-3FE6-0989-F731-47608FCF5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" y="3512"/>
              <a:ext cx="12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90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  <a:endParaRPr kumimoji="1" lang="en-GB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2522" name="Rectangle 25">
              <a:extLst>
                <a:ext uri="{FF2B5EF4-FFF2-40B4-BE49-F238E27FC236}">
                  <a16:creationId xmlns:a16="http://schemas.microsoft.com/office/drawing/2014/main" id="{B0038612-75F0-506A-E290-750B92DC9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" y="2506"/>
              <a:ext cx="21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90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  <a:endParaRPr kumimoji="1" lang="en-GB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Group 26">
            <a:extLst>
              <a:ext uri="{FF2B5EF4-FFF2-40B4-BE49-F238E27FC236}">
                <a16:creationId xmlns:a16="http://schemas.microsoft.com/office/drawing/2014/main" id="{AD2BA8B8-D443-88B8-237F-C6FF01ADB84A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4202113"/>
            <a:ext cx="1154112" cy="1503362"/>
            <a:chOff x="1511" y="2646"/>
            <a:chExt cx="727" cy="901"/>
          </a:xfrm>
        </p:grpSpPr>
        <p:sp>
          <p:nvSpPr>
            <p:cNvPr id="62517" name="Rectangle 27">
              <a:extLst>
                <a:ext uri="{FF2B5EF4-FFF2-40B4-BE49-F238E27FC236}">
                  <a16:creationId xmlns:a16="http://schemas.microsoft.com/office/drawing/2014/main" id="{BDEC160C-232B-5F22-54B6-73B988DF0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" y="3403"/>
              <a:ext cx="17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90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  <a:endParaRPr kumimoji="1" lang="en-GB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2518" name="Rectangle 28">
              <a:extLst>
                <a:ext uri="{FF2B5EF4-FFF2-40B4-BE49-F238E27FC236}">
                  <a16:creationId xmlns:a16="http://schemas.microsoft.com/office/drawing/2014/main" id="{DCB6EACE-D7CD-2C5B-02FA-B9D00F8FE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" y="3403"/>
              <a:ext cx="17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90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  <a:endParaRPr kumimoji="1" lang="en-GB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2519" name="Rectangle 29">
              <a:extLst>
                <a:ext uri="{FF2B5EF4-FFF2-40B4-BE49-F238E27FC236}">
                  <a16:creationId xmlns:a16="http://schemas.microsoft.com/office/drawing/2014/main" id="{61AA9411-8494-2F0A-7A2C-7BD471779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" y="2646"/>
              <a:ext cx="25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90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  <a:endParaRPr kumimoji="1" lang="en-GB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2520" name="Rectangle 30">
              <a:extLst>
                <a:ext uri="{FF2B5EF4-FFF2-40B4-BE49-F238E27FC236}">
                  <a16:creationId xmlns:a16="http://schemas.microsoft.com/office/drawing/2014/main" id="{57A4DB3F-0DE4-4D3E-F293-DA64CC0EF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" y="2646"/>
              <a:ext cx="25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90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  <a:endParaRPr kumimoji="1" lang="en-GB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31">
            <a:extLst>
              <a:ext uri="{FF2B5EF4-FFF2-40B4-BE49-F238E27FC236}">
                <a16:creationId xmlns:a16="http://schemas.microsoft.com/office/drawing/2014/main" id="{D0C005F5-5B60-AE87-D3E2-1F217EDBD8C4}"/>
              </a:ext>
            </a:extLst>
          </p:cNvPr>
          <p:cNvGrpSpPr>
            <a:grpSpLocks/>
          </p:cNvGrpSpPr>
          <p:nvPr/>
        </p:nvGrpSpPr>
        <p:grpSpPr bwMode="auto">
          <a:xfrm>
            <a:off x="3806826" y="1196976"/>
            <a:ext cx="1503363" cy="246063"/>
            <a:chOff x="1402" y="851"/>
            <a:chExt cx="947" cy="147"/>
          </a:xfrm>
        </p:grpSpPr>
        <p:sp>
          <p:nvSpPr>
            <p:cNvPr id="62515" name="Rectangle 32">
              <a:extLst>
                <a:ext uri="{FF2B5EF4-FFF2-40B4-BE49-F238E27FC236}">
                  <a16:creationId xmlns:a16="http://schemas.microsoft.com/office/drawing/2014/main" id="{CFC483E7-519B-9B64-1CC0-8C4E50F17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854"/>
              <a:ext cx="21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90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  <a:endParaRPr kumimoji="1" lang="en-GB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2516" name="Rectangle 33">
              <a:extLst>
                <a:ext uri="{FF2B5EF4-FFF2-40B4-BE49-F238E27FC236}">
                  <a16:creationId xmlns:a16="http://schemas.microsoft.com/office/drawing/2014/main" id="{C75A7305-8BDE-A21B-72ED-A38871E35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" y="851"/>
              <a:ext cx="2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90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  <a:endParaRPr kumimoji="1" lang="en-GB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34">
            <a:extLst>
              <a:ext uri="{FF2B5EF4-FFF2-40B4-BE49-F238E27FC236}">
                <a16:creationId xmlns:a16="http://schemas.microsoft.com/office/drawing/2014/main" id="{E152C619-8CDA-A598-C1A5-0BB00D670F1A}"/>
              </a:ext>
            </a:extLst>
          </p:cNvPr>
          <p:cNvGrpSpPr>
            <a:grpSpLocks/>
          </p:cNvGrpSpPr>
          <p:nvPr/>
        </p:nvGrpSpPr>
        <p:grpSpPr bwMode="auto">
          <a:xfrm>
            <a:off x="3790950" y="1308101"/>
            <a:ext cx="1524000" cy="3762375"/>
            <a:chOff x="1392" y="909"/>
            <a:chExt cx="960" cy="2255"/>
          </a:xfrm>
        </p:grpSpPr>
        <p:sp>
          <p:nvSpPr>
            <p:cNvPr id="62511" name="Line 35">
              <a:extLst>
                <a:ext uri="{FF2B5EF4-FFF2-40B4-BE49-F238E27FC236}">
                  <a16:creationId xmlns:a16="http://schemas.microsoft.com/office/drawing/2014/main" id="{BC22A776-23AC-8E46-B767-40DDF01C7E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8" y="909"/>
              <a:ext cx="1" cy="2181"/>
            </a:xfrm>
            <a:prstGeom prst="line">
              <a:avLst/>
            </a:prstGeom>
            <a:noFill/>
            <a:ln w="952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12" name="Line 36">
              <a:extLst>
                <a:ext uri="{FF2B5EF4-FFF2-40B4-BE49-F238E27FC236}">
                  <a16:creationId xmlns:a16="http://schemas.microsoft.com/office/drawing/2014/main" id="{722D64BF-E150-9B38-3645-F7BB18E920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1" y="909"/>
              <a:ext cx="1" cy="2181"/>
            </a:xfrm>
            <a:prstGeom prst="line">
              <a:avLst/>
            </a:prstGeom>
            <a:noFill/>
            <a:ln w="952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13" name="Rectangle 37">
              <a:extLst>
                <a:ext uri="{FF2B5EF4-FFF2-40B4-BE49-F238E27FC236}">
                  <a16:creationId xmlns:a16="http://schemas.microsoft.com/office/drawing/2014/main" id="{F6AC2DE3-E44F-E9B2-9428-4CEE5C55F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020"/>
              <a:ext cx="2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90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  <a:endParaRPr kumimoji="1" lang="en-GB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2514" name="Rectangle 38">
              <a:extLst>
                <a:ext uri="{FF2B5EF4-FFF2-40B4-BE49-F238E27FC236}">
                  <a16:creationId xmlns:a16="http://schemas.microsoft.com/office/drawing/2014/main" id="{3C2F31F2-A8E0-9CD1-FE92-68EAACC05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008"/>
              <a:ext cx="2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90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  <a:endParaRPr kumimoji="1" lang="en-GB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6647" name="Rectangle 39">
            <a:extLst>
              <a:ext uri="{FF2B5EF4-FFF2-40B4-BE49-F238E27FC236}">
                <a16:creationId xmlns:a16="http://schemas.microsoft.com/office/drawing/2014/main" id="{B40E6A98-7E68-CA2A-BD1B-D8637E87B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764" y="3992563"/>
            <a:ext cx="1970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SzPct val="100000"/>
              <a:buFont typeface="Times New Roman" panose="02020603050405020304" pitchFamily="18" charset="0"/>
              <a:buNone/>
            </a:pPr>
            <a:r>
              <a:rPr kumimoji="1" lang="en-GB" altLang="zh-CN" sz="2800" b="1">
                <a:solidFill>
                  <a:srgbClr val="9E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解题步骤：</a:t>
            </a:r>
          </a:p>
        </p:txBody>
      </p:sp>
      <p:sp>
        <p:nvSpPr>
          <p:cNvPr id="196648" name="Rectangle 40">
            <a:extLst>
              <a:ext uri="{FF2B5EF4-FFF2-40B4-BE49-F238E27FC236}">
                <a16:creationId xmlns:a16="http://schemas.microsoft.com/office/drawing/2014/main" id="{BD867C61-AA6B-36C1-0EC1-311A65772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776" y="4613275"/>
            <a:ext cx="1598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FontTx/>
              <a:buChar char="•"/>
            </a:pPr>
            <a:r>
              <a:rPr kumimoji="1" lang="en-GB" altLang="zh-CN" sz="2400" b="1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求特殊点</a:t>
            </a:r>
          </a:p>
        </p:txBody>
      </p:sp>
      <p:sp>
        <p:nvSpPr>
          <p:cNvPr id="196649" name="Rectangle 41">
            <a:extLst>
              <a:ext uri="{FF2B5EF4-FFF2-40B4-BE49-F238E27FC236}">
                <a16:creationId xmlns:a16="http://schemas.microsoft.com/office/drawing/2014/main" id="{B723E569-EED4-F496-FC9A-653990FB6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826" y="5170488"/>
            <a:ext cx="223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FontTx/>
              <a:buChar char="•"/>
            </a:pPr>
            <a:r>
              <a:rPr kumimoji="1" lang="en-GB" altLang="zh-CN" sz="2400" b="1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求中间点</a:t>
            </a:r>
          </a:p>
        </p:txBody>
      </p:sp>
      <p:sp>
        <p:nvSpPr>
          <p:cNvPr id="196650" name="Rectangle 42">
            <a:extLst>
              <a:ext uri="{FF2B5EF4-FFF2-40B4-BE49-F238E27FC236}">
                <a16:creationId xmlns:a16="http://schemas.microsoft.com/office/drawing/2014/main" id="{8C01098F-674E-C61F-5546-906F09F70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8350" y="5670550"/>
            <a:ext cx="244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FontTx/>
              <a:buChar char="•"/>
            </a:pPr>
            <a:r>
              <a:rPr kumimoji="1" lang="en-GB" altLang="zh-CN" sz="2400" b="1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光滑连接各点</a:t>
            </a:r>
          </a:p>
        </p:txBody>
      </p:sp>
      <p:sp>
        <p:nvSpPr>
          <p:cNvPr id="196651" name="Freeform 43">
            <a:extLst>
              <a:ext uri="{FF2B5EF4-FFF2-40B4-BE49-F238E27FC236}">
                <a16:creationId xmlns:a16="http://schemas.microsoft.com/office/drawing/2014/main" id="{BF851D8E-4A25-8AFE-EB02-152F259005CD}"/>
              </a:ext>
            </a:extLst>
          </p:cNvPr>
          <p:cNvSpPr>
            <a:spLocks/>
          </p:cNvSpPr>
          <p:nvPr/>
        </p:nvSpPr>
        <p:spPr bwMode="auto">
          <a:xfrm>
            <a:off x="3979864" y="1308100"/>
            <a:ext cx="1184275" cy="311150"/>
          </a:xfrm>
          <a:custGeom>
            <a:avLst/>
            <a:gdLst>
              <a:gd name="T0" fmla="*/ 0 w 746"/>
              <a:gd name="T1" fmla="*/ 2147483646 h 230"/>
              <a:gd name="T2" fmla="*/ 2147483646 w 746"/>
              <a:gd name="T3" fmla="*/ 2147483646 h 230"/>
              <a:gd name="T4" fmla="*/ 2147483646 w 746"/>
              <a:gd name="T5" fmla="*/ 2147483646 h 230"/>
              <a:gd name="T6" fmla="*/ 2147483646 w 746"/>
              <a:gd name="T7" fmla="*/ 2147483646 h 230"/>
              <a:gd name="T8" fmla="*/ 2147483646 w 746"/>
              <a:gd name="T9" fmla="*/ 2147483646 h 230"/>
              <a:gd name="T10" fmla="*/ 2147483646 w 746"/>
              <a:gd name="T11" fmla="*/ 2147483646 h 230"/>
              <a:gd name="T12" fmla="*/ 2147483646 w 746"/>
              <a:gd name="T13" fmla="*/ 2147483646 h 230"/>
              <a:gd name="T14" fmla="*/ 2147483646 w 746"/>
              <a:gd name="T15" fmla="*/ 2147483646 h 2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46"/>
              <a:gd name="T25" fmla="*/ 0 h 230"/>
              <a:gd name="T26" fmla="*/ 746 w 746"/>
              <a:gd name="T27" fmla="*/ 230 h 2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46" h="230">
                <a:moveTo>
                  <a:pt x="0" y="15"/>
                </a:moveTo>
                <a:cubicBezTo>
                  <a:pt x="22" y="31"/>
                  <a:pt x="97" y="85"/>
                  <a:pt x="132" y="110"/>
                </a:cubicBezTo>
                <a:cubicBezTo>
                  <a:pt x="167" y="135"/>
                  <a:pt x="173" y="146"/>
                  <a:pt x="209" y="165"/>
                </a:cubicBezTo>
                <a:cubicBezTo>
                  <a:pt x="245" y="184"/>
                  <a:pt x="305" y="222"/>
                  <a:pt x="351" y="226"/>
                </a:cubicBezTo>
                <a:cubicBezTo>
                  <a:pt x="397" y="230"/>
                  <a:pt x="443" y="211"/>
                  <a:pt x="486" y="190"/>
                </a:cubicBezTo>
                <a:cubicBezTo>
                  <a:pt x="529" y="169"/>
                  <a:pt x="572" y="131"/>
                  <a:pt x="612" y="102"/>
                </a:cubicBezTo>
                <a:cubicBezTo>
                  <a:pt x="652" y="73"/>
                  <a:pt x="704" y="30"/>
                  <a:pt x="725" y="15"/>
                </a:cubicBezTo>
                <a:cubicBezTo>
                  <a:pt x="746" y="0"/>
                  <a:pt x="735" y="15"/>
                  <a:pt x="738" y="15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84" name="Line 44">
            <a:extLst>
              <a:ext uri="{FF2B5EF4-FFF2-40B4-BE49-F238E27FC236}">
                <a16:creationId xmlns:a16="http://schemas.microsoft.com/office/drawing/2014/main" id="{3A12DEC5-3539-FC66-F763-8BB636DB0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3364" y="1296989"/>
            <a:ext cx="28575" cy="95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85" name="Line 45">
            <a:extLst>
              <a:ext uri="{FF2B5EF4-FFF2-40B4-BE49-F238E27FC236}">
                <a16:creationId xmlns:a16="http://schemas.microsoft.com/office/drawing/2014/main" id="{2BC1DC5E-A9CC-BA82-DD4F-EE6A344C0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2888" y="1311276"/>
            <a:ext cx="195262" cy="47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" name="Group 48">
            <a:extLst>
              <a:ext uri="{FF2B5EF4-FFF2-40B4-BE49-F238E27FC236}">
                <a16:creationId xmlns:a16="http://schemas.microsoft.com/office/drawing/2014/main" id="{967E4605-6391-1482-48CF-429EA59F9CC5}"/>
              </a:ext>
            </a:extLst>
          </p:cNvPr>
          <p:cNvGrpSpPr>
            <a:grpSpLocks/>
          </p:cNvGrpSpPr>
          <p:nvPr/>
        </p:nvGrpSpPr>
        <p:grpSpPr bwMode="auto">
          <a:xfrm>
            <a:off x="5792789" y="4322763"/>
            <a:ext cx="460375" cy="1206500"/>
            <a:chOff x="2653" y="2723"/>
            <a:chExt cx="290" cy="724"/>
          </a:xfrm>
        </p:grpSpPr>
        <p:grpSp>
          <p:nvGrpSpPr>
            <p:cNvPr id="62503" name="Group 49">
              <a:extLst>
                <a:ext uri="{FF2B5EF4-FFF2-40B4-BE49-F238E27FC236}">
                  <a16:creationId xmlns:a16="http://schemas.microsoft.com/office/drawing/2014/main" id="{05B2E595-F23C-98AD-394A-3A0675DBE9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1" y="3085"/>
              <a:ext cx="272" cy="362"/>
              <a:chOff x="2653" y="3067"/>
              <a:chExt cx="272" cy="408"/>
            </a:xfrm>
          </p:grpSpPr>
          <p:sp>
            <p:nvSpPr>
              <p:cNvPr id="62508" name="Line 50">
                <a:extLst>
                  <a:ext uri="{FF2B5EF4-FFF2-40B4-BE49-F238E27FC236}">
                    <a16:creationId xmlns:a16="http://schemas.microsoft.com/office/drawing/2014/main" id="{E92FF314-1425-62DA-0850-05B8E56A1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3" y="3067"/>
                <a:ext cx="136" cy="227"/>
              </a:xfrm>
              <a:prstGeom prst="line">
                <a:avLst/>
              </a:prstGeom>
              <a:noFill/>
              <a:ln w="38100">
                <a:solidFill>
                  <a:srgbClr val="99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9" name="Line 51">
                <a:extLst>
                  <a:ext uri="{FF2B5EF4-FFF2-40B4-BE49-F238E27FC236}">
                    <a16:creationId xmlns:a16="http://schemas.microsoft.com/office/drawing/2014/main" id="{92FAB776-AC91-34BE-FFB5-5B319537C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3" y="3294"/>
                <a:ext cx="136" cy="181"/>
              </a:xfrm>
              <a:prstGeom prst="line">
                <a:avLst/>
              </a:prstGeom>
              <a:noFill/>
              <a:ln w="38100">
                <a:solidFill>
                  <a:srgbClr val="99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10" name="Line 52">
                <a:extLst>
                  <a:ext uri="{FF2B5EF4-FFF2-40B4-BE49-F238E27FC236}">
                    <a16:creationId xmlns:a16="http://schemas.microsoft.com/office/drawing/2014/main" id="{0EB68415-D86B-8462-434E-E37208724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9" y="3294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99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2504" name="Group 53">
              <a:extLst>
                <a:ext uri="{FF2B5EF4-FFF2-40B4-BE49-F238E27FC236}">
                  <a16:creationId xmlns:a16="http://schemas.microsoft.com/office/drawing/2014/main" id="{975F631E-9D74-1278-8B0F-6A20862AD9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3" y="2723"/>
              <a:ext cx="272" cy="362"/>
              <a:chOff x="2653" y="3067"/>
              <a:chExt cx="272" cy="408"/>
            </a:xfrm>
          </p:grpSpPr>
          <p:sp>
            <p:nvSpPr>
              <p:cNvPr id="62505" name="Line 54">
                <a:extLst>
                  <a:ext uri="{FF2B5EF4-FFF2-40B4-BE49-F238E27FC236}">
                    <a16:creationId xmlns:a16="http://schemas.microsoft.com/office/drawing/2014/main" id="{8C071180-26E8-7F9D-DEA9-9FA979A50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3" y="3067"/>
                <a:ext cx="136" cy="227"/>
              </a:xfrm>
              <a:prstGeom prst="line">
                <a:avLst/>
              </a:prstGeom>
              <a:noFill/>
              <a:ln w="38100">
                <a:solidFill>
                  <a:srgbClr val="99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6" name="Line 55">
                <a:extLst>
                  <a:ext uri="{FF2B5EF4-FFF2-40B4-BE49-F238E27FC236}">
                    <a16:creationId xmlns:a16="http://schemas.microsoft.com/office/drawing/2014/main" id="{22CC4B60-B6AC-6182-8BDC-914830696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3" y="3294"/>
                <a:ext cx="136" cy="181"/>
              </a:xfrm>
              <a:prstGeom prst="line">
                <a:avLst/>
              </a:prstGeom>
              <a:noFill/>
              <a:ln w="38100">
                <a:solidFill>
                  <a:srgbClr val="99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7" name="Line 56">
                <a:extLst>
                  <a:ext uri="{FF2B5EF4-FFF2-40B4-BE49-F238E27FC236}">
                    <a16:creationId xmlns:a16="http://schemas.microsoft.com/office/drawing/2014/main" id="{4373D058-BCBD-A8B6-57A8-CA734A8D88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9" y="3294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99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Group 57">
            <a:extLst>
              <a:ext uri="{FF2B5EF4-FFF2-40B4-BE49-F238E27FC236}">
                <a16:creationId xmlns:a16="http://schemas.microsoft.com/office/drawing/2014/main" id="{CA84E66D-8F83-F5F1-5E0C-8FA560528766}"/>
              </a:ext>
            </a:extLst>
          </p:cNvPr>
          <p:cNvGrpSpPr>
            <a:grpSpLocks/>
          </p:cNvGrpSpPr>
          <p:nvPr/>
        </p:nvGrpSpPr>
        <p:grpSpPr bwMode="auto">
          <a:xfrm>
            <a:off x="7448550" y="1474789"/>
            <a:ext cx="1081088" cy="454025"/>
            <a:chOff x="3696" y="1026"/>
            <a:chExt cx="681" cy="272"/>
          </a:xfrm>
        </p:grpSpPr>
        <p:grpSp>
          <p:nvGrpSpPr>
            <p:cNvPr id="62495" name="Group 58">
              <a:extLst>
                <a:ext uri="{FF2B5EF4-FFF2-40B4-BE49-F238E27FC236}">
                  <a16:creationId xmlns:a16="http://schemas.microsoft.com/office/drawing/2014/main" id="{D1781DDC-051B-F49F-3C57-4FD9F01D70A9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073" y="994"/>
              <a:ext cx="272" cy="336"/>
              <a:chOff x="2789" y="3203"/>
              <a:chExt cx="272" cy="408"/>
            </a:xfrm>
          </p:grpSpPr>
          <p:sp>
            <p:nvSpPr>
              <p:cNvPr id="62500" name="Line 59">
                <a:extLst>
                  <a:ext uri="{FF2B5EF4-FFF2-40B4-BE49-F238E27FC236}">
                    <a16:creationId xmlns:a16="http://schemas.microsoft.com/office/drawing/2014/main" id="{10C9203F-05E6-BEF5-98B3-AE01162AB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9" y="3203"/>
                <a:ext cx="136" cy="227"/>
              </a:xfrm>
              <a:prstGeom prst="line">
                <a:avLst/>
              </a:prstGeom>
              <a:noFill/>
              <a:ln w="38100">
                <a:solidFill>
                  <a:srgbClr val="99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1" name="Line 60">
                <a:extLst>
                  <a:ext uri="{FF2B5EF4-FFF2-40B4-BE49-F238E27FC236}">
                    <a16:creationId xmlns:a16="http://schemas.microsoft.com/office/drawing/2014/main" id="{E6F6D56E-B013-A2A3-416A-BB5B4B945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9" y="3430"/>
                <a:ext cx="136" cy="181"/>
              </a:xfrm>
              <a:prstGeom prst="line">
                <a:avLst/>
              </a:prstGeom>
              <a:noFill/>
              <a:ln w="38100">
                <a:solidFill>
                  <a:srgbClr val="99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2" name="Line 61">
                <a:extLst>
                  <a:ext uri="{FF2B5EF4-FFF2-40B4-BE49-F238E27FC236}">
                    <a16:creationId xmlns:a16="http://schemas.microsoft.com/office/drawing/2014/main" id="{20BF4B26-8D13-9902-79CA-F1E177210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3430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99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2496" name="Group 62">
              <a:extLst>
                <a:ext uri="{FF2B5EF4-FFF2-40B4-BE49-F238E27FC236}">
                  <a16:creationId xmlns:a16="http://schemas.microsoft.com/office/drawing/2014/main" id="{991D6F60-2C60-FACD-6C21-BEAF5176806A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733" y="989"/>
              <a:ext cx="272" cy="345"/>
              <a:chOff x="2653" y="3067"/>
              <a:chExt cx="272" cy="408"/>
            </a:xfrm>
          </p:grpSpPr>
          <p:sp>
            <p:nvSpPr>
              <p:cNvPr id="62497" name="Line 63">
                <a:extLst>
                  <a:ext uri="{FF2B5EF4-FFF2-40B4-BE49-F238E27FC236}">
                    <a16:creationId xmlns:a16="http://schemas.microsoft.com/office/drawing/2014/main" id="{9D18EB44-7805-7CD5-6C8D-19D2F5812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3" y="3067"/>
                <a:ext cx="136" cy="227"/>
              </a:xfrm>
              <a:prstGeom prst="line">
                <a:avLst/>
              </a:prstGeom>
              <a:noFill/>
              <a:ln w="38100">
                <a:solidFill>
                  <a:srgbClr val="99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98" name="Line 64">
                <a:extLst>
                  <a:ext uri="{FF2B5EF4-FFF2-40B4-BE49-F238E27FC236}">
                    <a16:creationId xmlns:a16="http://schemas.microsoft.com/office/drawing/2014/main" id="{6CB18C0B-0415-524D-4272-72C11645C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3" y="3294"/>
                <a:ext cx="136" cy="181"/>
              </a:xfrm>
              <a:prstGeom prst="line">
                <a:avLst/>
              </a:prstGeom>
              <a:noFill/>
              <a:ln w="38100">
                <a:solidFill>
                  <a:srgbClr val="99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99" name="Line 65">
                <a:extLst>
                  <a:ext uri="{FF2B5EF4-FFF2-40B4-BE49-F238E27FC236}">
                    <a16:creationId xmlns:a16="http://schemas.microsoft.com/office/drawing/2014/main" id="{52671D14-542D-9990-F89B-547861B60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9" y="3294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99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96674" name="Freeform 66">
            <a:extLst>
              <a:ext uri="{FF2B5EF4-FFF2-40B4-BE49-F238E27FC236}">
                <a16:creationId xmlns:a16="http://schemas.microsoft.com/office/drawing/2014/main" id="{310E2FE5-E63A-8C97-D8E2-B736C6E4A902}"/>
              </a:ext>
            </a:extLst>
          </p:cNvPr>
          <p:cNvSpPr>
            <a:spLocks/>
          </p:cNvSpPr>
          <p:nvPr/>
        </p:nvSpPr>
        <p:spPr bwMode="auto">
          <a:xfrm>
            <a:off x="7210426" y="1330326"/>
            <a:ext cx="1535113" cy="320675"/>
          </a:xfrm>
          <a:custGeom>
            <a:avLst/>
            <a:gdLst>
              <a:gd name="T0" fmla="*/ 0 w 967"/>
              <a:gd name="T1" fmla="*/ 2147483646 h 192"/>
              <a:gd name="T2" fmla="*/ 2147483646 w 967"/>
              <a:gd name="T3" fmla="*/ 2147483646 h 192"/>
              <a:gd name="T4" fmla="*/ 2147483646 w 967"/>
              <a:gd name="T5" fmla="*/ 2147483646 h 192"/>
              <a:gd name="T6" fmla="*/ 2147483646 w 967"/>
              <a:gd name="T7" fmla="*/ 0 h 192"/>
              <a:gd name="T8" fmla="*/ 2147483646 w 967"/>
              <a:gd name="T9" fmla="*/ 2147483646 h 192"/>
              <a:gd name="T10" fmla="*/ 2147483646 w 967"/>
              <a:gd name="T11" fmla="*/ 2147483646 h 192"/>
              <a:gd name="T12" fmla="*/ 2147483646 w 967"/>
              <a:gd name="T13" fmla="*/ 2147483646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7"/>
              <a:gd name="T22" fmla="*/ 0 h 192"/>
              <a:gd name="T23" fmla="*/ 967 w 967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7" h="192">
                <a:moveTo>
                  <a:pt x="0" y="182"/>
                </a:moveTo>
                <a:cubicBezTo>
                  <a:pt x="25" y="165"/>
                  <a:pt x="99" y="104"/>
                  <a:pt x="151" y="77"/>
                </a:cubicBezTo>
                <a:cubicBezTo>
                  <a:pt x="203" y="50"/>
                  <a:pt x="257" y="30"/>
                  <a:pt x="315" y="17"/>
                </a:cubicBezTo>
                <a:cubicBezTo>
                  <a:pt x="373" y="4"/>
                  <a:pt x="443" y="0"/>
                  <a:pt x="497" y="0"/>
                </a:cubicBezTo>
                <a:cubicBezTo>
                  <a:pt x="551" y="0"/>
                  <a:pt x="588" y="5"/>
                  <a:pt x="641" y="19"/>
                </a:cubicBezTo>
                <a:cubicBezTo>
                  <a:pt x="694" y="33"/>
                  <a:pt x="760" y="58"/>
                  <a:pt x="814" y="87"/>
                </a:cubicBezTo>
                <a:cubicBezTo>
                  <a:pt x="868" y="116"/>
                  <a:pt x="935" y="170"/>
                  <a:pt x="967" y="192"/>
                </a:cubicBez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6675" name="Line 67">
            <a:extLst>
              <a:ext uri="{FF2B5EF4-FFF2-40B4-BE49-F238E27FC236}">
                <a16:creationId xmlns:a16="http://schemas.microsoft.com/office/drawing/2014/main" id="{5A0FC33F-9D48-325A-23F3-3DFDF498BA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92563" y="1330325"/>
            <a:ext cx="3960812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" name="Group 68">
            <a:extLst>
              <a:ext uri="{FF2B5EF4-FFF2-40B4-BE49-F238E27FC236}">
                <a16:creationId xmlns:a16="http://schemas.microsoft.com/office/drawing/2014/main" id="{42599149-5406-CD1C-D6A7-7C379E23E8C5}"/>
              </a:ext>
            </a:extLst>
          </p:cNvPr>
          <p:cNvGrpSpPr>
            <a:grpSpLocks/>
          </p:cNvGrpSpPr>
          <p:nvPr/>
        </p:nvGrpSpPr>
        <p:grpSpPr bwMode="auto">
          <a:xfrm>
            <a:off x="7310439" y="1335088"/>
            <a:ext cx="1354137" cy="246062"/>
            <a:chOff x="3609" y="841"/>
            <a:chExt cx="853" cy="155"/>
          </a:xfrm>
        </p:grpSpPr>
        <p:sp>
          <p:nvSpPr>
            <p:cNvPr id="62493" name="Rectangle 69">
              <a:extLst>
                <a:ext uri="{FF2B5EF4-FFF2-40B4-BE49-F238E27FC236}">
                  <a16:creationId xmlns:a16="http://schemas.microsoft.com/office/drawing/2014/main" id="{0E23FA5B-231C-9076-0080-B7BE0A652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841"/>
              <a:ext cx="128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90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  <a:endParaRPr kumimoji="1" lang="en-GB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2494" name="Rectangle 70">
              <a:extLst>
                <a:ext uri="{FF2B5EF4-FFF2-40B4-BE49-F238E27FC236}">
                  <a16:creationId xmlns:a16="http://schemas.microsoft.com/office/drawing/2014/main" id="{A75FBB8E-AFBB-3FF8-4E5D-8DF788EC2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" y="845"/>
              <a:ext cx="21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90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●</a:t>
              </a:r>
              <a:endParaRPr kumimoji="1" lang="en-GB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9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9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9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7" grpId="0" animBg="1"/>
      <p:bldP spid="196621" grpId="0" animBg="1"/>
      <p:bldP spid="196647" grpId="0" autoUpdateAnimBg="0"/>
      <p:bldP spid="196648" grpId="0" autoUpdateAnimBg="0"/>
      <p:bldP spid="196649" grpId="0" autoUpdateAnimBg="0"/>
      <p:bldP spid="196650" grpId="0" autoUpdateAnimBg="0"/>
      <p:bldP spid="196651" grpId="0" animBg="1"/>
      <p:bldP spid="19667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6" name="Picture 4" descr="630504713855">
            <a:extLst>
              <a:ext uri="{FF2B5EF4-FFF2-40B4-BE49-F238E27FC236}">
                <a16:creationId xmlns:a16="http://schemas.microsoft.com/office/drawing/2014/main" id="{EDC38BF8-8C3D-3C33-1574-F809B2331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23"/>
          <a:stretch>
            <a:fillRect/>
          </a:stretch>
        </p:blipFill>
        <p:spPr bwMode="auto">
          <a:xfrm>
            <a:off x="7867651" y="1533525"/>
            <a:ext cx="1571625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7" name="Picture 5" descr="630504713855">
            <a:extLst>
              <a:ext uri="{FF2B5EF4-FFF2-40B4-BE49-F238E27FC236}">
                <a16:creationId xmlns:a16="http://schemas.microsoft.com/office/drawing/2014/main" id="{B42C0487-826F-0A98-AB61-575DA2DD4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1" r="26297"/>
          <a:stretch>
            <a:fillRect/>
          </a:stretch>
        </p:blipFill>
        <p:spPr bwMode="auto">
          <a:xfrm>
            <a:off x="6292851" y="1571625"/>
            <a:ext cx="1317625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8" name="Picture 6" descr="630504713855">
            <a:extLst>
              <a:ext uri="{FF2B5EF4-FFF2-40B4-BE49-F238E27FC236}">
                <a16:creationId xmlns:a16="http://schemas.microsoft.com/office/drawing/2014/main" id="{36B0FD2E-7198-C558-9855-E3DB60474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6" t="7147" r="49892" b="5772"/>
          <a:stretch>
            <a:fillRect/>
          </a:stretch>
        </p:blipFill>
        <p:spPr bwMode="auto">
          <a:xfrm>
            <a:off x="4576763" y="1762126"/>
            <a:ext cx="1497012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9" name="Picture 7" descr="630504713855">
            <a:extLst>
              <a:ext uri="{FF2B5EF4-FFF2-40B4-BE49-F238E27FC236}">
                <a16:creationId xmlns:a16="http://schemas.microsoft.com/office/drawing/2014/main" id="{A5E7EAA8-6BCA-BF72-BC15-36120AC29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r="78728" b="7642"/>
          <a:stretch>
            <a:fillRect/>
          </a:stretch>
        </p:blipFill>
        <p:spPr bwMode="auto">
          <a:xfrm>
            <a:off x="2654300" y="1679575"/>
            <a:ext cx="14986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40" name="Rectangle 8">
            <a:extLst>
              <a:ext uri="{FF2B5EF4-FFF2-40B4-BE49-F238E27FC236}">
                <a16:creationId xmlns:a16="http://schemas.microsoft.com/office/drawing/2014/main" id="{EEA5C7EA-68C9-202D-67D2-B9A0BB482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1" y="981075"/>
            <a:ext cx="820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SzPct val="100000"/>
            </a:pPr>
            <a:r>
              <a:rPr kumimoji="1" lang="en-GB" altLang="zh-CN" sz="2400" b="1">
                <a:solidFill>
                  <a:srgbClr val="990033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GB" sz="2400" b="1">
                <a:solidFill>
                  <a:srgbClr val="990033"/>
                </a:solidFill>
                <a:latin typeface="Times New Roman" panose="02020603050405020304" pitchFamily="18" charset="0"/>
              </a:rPr>
              <a:t>、两回转体公切于圆球</a:t>
            </a:r>
            <a:r>
              <a:rPr kumimoji="1" lang="en-GB" altLang="zh-CN" sz="2400" b="1">
                <a:solidFill>
                  <a:srgbClr val="990033"/>
                </a:solidFill>
                <a:latin typeface="Times New Roman" panose="02020603050405020304" pitchFamily="18" charset="0"/>
              </a:rPr>
              <a:t>———</a:t>
            </a:r>
            <a:r>
              <a:rPr kumimoji="1" lang="zh-CN" altLang="en-GB" sz="2400" b="1">
                <a:solidFill>
                  <a:srgbClr val="990033"/>
                </a:solidFill>
                <a:latin typeface="Times New Roman" panose="02020603050405020304" pitchFamily="18" charset="0"/>
              </a:rPr>
              <a:t>相贯线为公共对称面的椭圆</a:t>
            </a:r>
          </a:p>
        </p:txBody>
      </p:sp>
      <p:sp>
        <p:nvSpPr>
          <p:cNvPr id="197641" name="Line 9">
            <a:extLst>
              <a:ext uri="{FF2B5EF4-FFF2-40B4-BE49-F238E27FC236}">
                <a16:creationId xmlns:a16="http://schemas.microsoft.com/office/drawing/2014/main" id="{5CB19681-0E31-4B1D-4BDB-E3B44DD05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0863" y="2112963"/>
            <a:ext cx="647700" cy="63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7642" name="Line 10">
            <a:extLst>
              <a:ext uri="{FF2B5EF4-FFF2-40B4-BE49-F238E27FC236}">
                <a16:creationId xmlns:a16="http://schemas.microsoft.com/office/drawing/2014/main" id="{08616994-F10E-088A-A240-2A70335A74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92450" y="2106613"/>
            <a:ext cx="635000" cy="641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7643" name="Line 11">
            <a:extLst>
              <a:ext uri="{FF2B5EF4-FFF2-40B4-BE49-F238E27FC236}">
                <a16:creationId xmlns:a16="http://schemas.microsoft.com/office/drawing/2014/main" id="{9FC61D99-CEFE-1088-3E94-69284A6F7A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1100" y="2030413"/>
            <a:ext cx="641350" cy="812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7644" name="Line 12">
            <a:extLst>
              <a:ext uri="{FF2B5EF4-FFF2-40B4-BE49-F238E27FC236}">
                <a16:creationId xmlns:a16="http://schemas.microsoft.com/office/drawing/2014/main" id="{FA05C887-9AF9-200B-2D77-24AE0CF3A9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0150" y="2176463"/>
            <a:ext cx="641350" cy="508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7645" name="Line 13">
            <a:extLst>
              <a:ext uri="{FF2B5EF4-FFF2-40B4-BE49-F238E27FC236}">
                <a16:creationId xmlns:a16="http://schemas.microsoft.com/office/drawing/2014/main" id="{FA866209-6737-79D3-D04F-864AC37549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5100" y="2125663"/>
            <a:ext cx="66675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7646" name="Line 14">
            <a:extLst>
              <a:ext uri="{FF2B5EF4-FFF2-40B4-BE49-F238E27FC236}">
                <a16:creationId xmlns:a16="http://schemas.microsoft.com/office/drawing/2014/main" id="{F2F9F401-6A69-271E-1394-354742DA12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125663"/>
            <a:ext cx="65405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7647" name="Line 15">
            <a:extLst>
              <a:ext uri="{FF2B5EF4-FFF2-40B4-BE49-F238E27FC236}">
                <a16:creationId xmlns:a16="http://schemas.microsoft.com/office/drawing/2014/main" id="{A722F466-422E-BBC6-D18B-117E77F1AB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47050" y="2112963"/>
            <a:ext cx="673100" cy="679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7648" name="Line 16">
            <a:extLst>
              <a:ext uri="{FF2B5EF4-FFF2-40B4-BE49-F238E27FC236}">
                <a16:creationId xmlns:a16="http://schemas.microsoft.com/office/drawing/2014/main" id="{8851B430-4294-AF38-D3F8-B82FDF20FD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5500" y="2157413"/>
            <a:ext cx="6477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97649" name="Picture 17" descr="604256938924">
            <a:extLst>
              <a:ext uri="{FF2B5EF4-FFF2-40B4-BE49-F238E27FC236}">
                <a16:creationId xmlns:a16="http://schemas.microsoft.com/office/drawing/2014/main" id="{FC46D13E-534D-1B5F-C62E-CF517F992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78414"/>
            <a:ext cx="13858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50" name="Picture 18" descr="273900144388">
            <a:extLst>
              <a:ext uri="{FF2B5EF4-FFF2-40B4-BE49-F238E27FC236}">
                <a16:creationId xmlns:a16="http://schemas.microsoft.com/office/drawing/2014/main" id="{AA2CA7B4-3062-FF50-92EA-2CD58852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5080000"/>
            <a:ext cx="124142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51" name="Picture 19" descr="306519150005">
            <a:extLst>
              <a:ext uri="{FF2B5EF4-FFF2-40B4-BE49-F238E27FC236}">
                <a16:creationId xmlns:a16="http://schemas.microsoft.com/office/drawing/2014/main" id="{17003621-08D8-AC87-1A44-B5E8586C3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6" y="5041900"/>
            <a:ext cx="1292225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52" name="Picture 20" descr="152593721373">
            <a:extLst>
              <a:ext uri="{FF2B5EF4-FFF2-40B4-BE49-F238E27FC236}">
                <a16:creationId xmlns:a16="http://schemas.microsoft.com/office/drawing/2014/main" id="{9A1DF0EC-02DA-FCE8-C834-C6321E5E6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4" y="5106989"/>
            <a:ext cx="1379537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9" name="Rectangle 23" descr="信纸">
            <a:extLst>
              <a:ext uri="{FF2B5EF4-FFF2-40B4-BE49-F238E27FC236}">
                <a16:creationId xmlns:a16="http://schemas.microsoft.com/office/drawing/2014/main" id="{FF6E3EA8-D815-3047-51CF-94B038B65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2288"/>
            <a:ext cx="4679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3.3.3 </a:t>
            </a:r>
            <a:r>
              <a:rPr lang="en-GB" altLang="zh-CN" sz="24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相贯线的特殊情况</a:t>
            </a:r>
            <a:endParaRPr lang="zh-CN" altLang="en-GB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0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11517933021">
            <a:extLst>
              <a:ext uri="{FF2B5EF4-FFF2-40B4-BE49-F238E27FC236}">
                <a16:creationId xmlns:a16="http://schemas.microsoft.com/office/drawing/2014/main" id="{66C7CBA0-F013-B788-ADBB-17C5E5C1B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10" b="2156"/>
          <a:stretch>
            <a:fillRect/>
          </a:stretch>
        </p:blipFill>
        <p:spPr bwMode="auto">
          <a:xfrm>
            <a:off x="2495550" y="1125539"/>
            <a:ext cx="1720850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5" descr="11517933021">
            <a:extLst>
              <a:ext uri="{FF2B5EF4-FFF2-40B4-BE49-F238E27FC236}">
                <a16:creationId xmlns:a16="http://schemas.microsoft.com/office/drawing/2014/main" id="{C6984CFA-94F8-F2A4-E23F-7DB93DEF5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8"/>
          <a:stretch>
            <a:fillRect/>
          </a:stretch>
        </p:blipFill>
        <p:spPr bwMode="auto">
          <a:xfrm>
            <a:off x="7867651" y="1238250"/>
            <a:ext cx="14446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6" descr="11517933021">
            <a:extLst>
              <a:ext uri="{FF2B5EF4-FFF2-40B4-BE49-F238E27FC236}">
                <a16:creationId xmlns:a16="http://schemas.microsoft.com/office/drawing/2014/main" id="{F0BF2B79-E91A-0880-C69C-586169A60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9" r="39577"/>
          <a:stretch>
            <a:fillRect/>
          </a:stretch>
        </p:blipFill>
        <p:spPr bwMode="auto">
          <a:xfrm>
            <a:off x="5124451" y="1181101"/>
            <a:ext cx="16922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7">
            <a:extLst>
              <a:ext uri="{FF2B5EF4-FFF2-40B4-BE49-F238E27FC236}">
                <a16:creationId xmlns:a16="http://schemas.microsoft.com/office/drawing/2014/main" id="{B8AB3A8F-B647-ECCC-AAB3-8FA6E68B6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260350"/>
            <a:ext cx="64706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zh-CN" sz="2400" b="1">
                <a:solidFill>
                  <a:srgbClr val="990033"/>
                </a:solidFill>
                <a:latin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990033"/>
                </a:solidFill>
                <a:latin typeface="黑体" panose="02010609060101010101" pitchFamily="49" charset="-122"/>
              </a:rPr>
              <a:t>、两回转体同轴线</a:t>
            </a:r>
            <a:r>
              <a:rPr lang="en-GB" altLang="zh-CN" sz="2400" b="1">
                <a:solidFill>
                  <a:srgbClr val="990033"/>
                </a:solidFill>
              </a:rPr>
              <a:t>——</a:t>
            </a:r>
            <a:r>
              <a:rPr lang="zh-CN" altLang="en-US" sz="2400" b="1">
                <a:solidFill>
                  <a:srgbClr val="990033"/>
                </a:solidFill>
              </a:rPr>
              <a:t>相贯线为垂直于轴的圆</a:t>
            </a:r>
            <a:endParaRPr lang="zh-CN" altLang="en-US" sz="4400">
              <a:solidFill>
                <a:srgbClr val="339933"/>
              </a:solidFill>
              <a:ea typeface="宋体" panose="02010600030101010101" pitchFamily="2" charset="-122"/>
            </a:endParaRPr>
          </a:p>
        </p:txBody>
      </p:sp>
      <p:pic>
        <p:nvPicPr>
          <p:cNvPr id="64518" name="Picture 8" descr="904445680144">
            <a:extLst>
              <a:ext uri="{FF2B5EF4-FFF2-40B4-BE49-F238E27FC236}">
                <a16:creationId xmlns:a16="http://schemas.microsoft.com/office/drawing/2014/main" id="{DB3C89BB-624C-1153-0DED-48BB8E4C7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4" y="5172075"/>
            <a:ext cx="13922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9" descr="233028101438">
            <a:extLst>
              <a:ext uri="{FF2B5EF4-FFF2-40B4-BE49-F238E27FC236}">
                <a16:creationId xmlns:a16="http://schemas.microsoft.com/office/drawing/2014/main" id="{AD7EE5BE-C299-BE37-5647-CCFB2123C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1" y="4983163"/>
            <a:ext cx="120491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10" descr="987478466753">
            <a:extLst>
              <a:ext uri="{FF2B5EF4-FFF2-40B4-BE49-F238E27FC236}">
                <a16:creationId xmlns:a16="http://schemas.microsoft.com/office/drawing/2014/main" id="{4B25C7DE-CF4A-F09E-78C9-DF9A141E3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5106989"/>
            <a:ext cx="9064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21" name="Group 11">
            <a:extLst>
              <a:ext uri="{FF2B5EF4-FFF2-40B4-BE49-F238E27FC236}">
                <a16:creationId xmlns:a16="http://schemas.microsoft.com/office/drawing/2014/main" id="{E89AFA62-F099-7567-0401-26D7535B33A3}"/>
              </a:ext>
            </a:extLst>
          </p:cNvPr>
          <p:cNvGrpSpPr>
            <a:grpSpLocks/>
          </p:cNvGrpSpPr>
          <p:nvPr/>
        </p:nvGrpSpPr>
        <p:grpSpPr bwMode="auto">
          <a:xfrm>
            <a:off x="2986088" y="1657350"/>
            <a:ext cx="704850" cy="3024188"/>
            <a:chOff x="921" y="1044"/>
            <a:chExt cx="444" cy="1905"/>
          </a:xfrm>
        </p:grpSpPr>
        <p:sp>
          <p:nvSpPr>
            <p:cNvPr id="64530" name="Line 12">
              <a:extLst>
                <a:ext uri="{FF2B5EF4-FFF2-40B4-BE49-F238E27FC236}">
                  <a16:creationId xmlns:a16="http://schemas.microsoft.com/office/drawing/2014/main" id="{A806D9D8-3083-D220-289C-E5268683A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" y="1044"/>
              <a:ext cx="433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31" name="Line 13">
              <a:extLst>
                <a:ext uri="{FF2B5EF4-FFF2-40B4-BE49-F238E27FC236}">
                  <a16:creationId xmlns:a16="http://schemas.microsoft.com/office/drawing/2014/main" id="{997FEF42-CDE1-40B1-CD91-0470AA7013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1" y="1565"/>
              <a:ext cx="434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32" name="Oval 14">
              <a:extLst>
                <a:ext uri="{FF2B5EF4-FFF2-40B4-BE49-F238E27FC236}">
                  <a16:creationId xmlns:a16="http://schemas.microsoft.com/office/drawing/2014/main" id="{75418535-CDA5-F0C9-0C3C-B97428307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" y="2536"/>
              <a:ext cx="435" cy="413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64522" name="Group 15">
            <a:extLst>
              <a:ext uri="{FF2B5EF4-FFF2-40B4-BE49-F238E27FC236}">
                <a16:creationId xmlns:a16="http://schemas.microsoft.com/office/drawing/2014/main" id="{5BB81050-9502-366A-ADB0-68D1B661B696}"/>
              </a:ext>
            </a:extLst>
          </p:cNvPr>
          <p:cNvGrpSpPr>
            <a:grpSpLocks/>
          </p:cNvGrpSpPr>
          <p:nvPr/>
        </p:nvGrpSpPr>
        <p:grpSpPr bwMode="auto">
          <a:xfrm>
            <a:off x="5499100" y="1589089"/>
            <a:ext cx="965200" cy="3063875"/>
            <a:chOff x="2426" y="1001"/>
            <a:chExt cx="608" cy="1930"/>
          </a:xfrm>
        </p:grpSpPr>
        <p:sp>
          <p:nvSpPr>
            <p:cNvPr id="64526" name="Line 16">
              <a:extLst>
                <a:ext uri="{FF2B5EF4-FFF2-40B4-BE49-F238E27FC236}">
                  <a16:creationId xmlns:a16="http://schemas.microsoft.com/office/drawing/2014/main" id="{516CD52A-F156-5212-39A4-BB92CC2A66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7" y="1457"/>
              <a:ext cx="548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27" name="Line 17">
              <a:extLst>
                <a:ext uri="{FF2B5EF4-FFF2-40B4-BE49-F238E27FC236}">
                  <a16:creationId xmlns:a16="http://schemas.microsoft.com/office/drawing/2014/main" id="{AE878938-8CC7-C67D-66B8-7AB181E93A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9" y="1001"/>
              <a:ext cx="144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28" name="Oval 18">
              <a:extLst>
                <a:ext uri="{FF2B5EF4-FFF2-40B4-BE49-F238E27FC236}">
                  <a16:creationId xmlns:a16="http://schemas.microsoft.com/office/drawing/2014/main" id="{7883F7C0-8B5D-9BD1-0B41-F9432AEE3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" y="2387"/>
              <a:ext cx="481" cy="481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4529" name="Oval 19">
              <a:extLst>
                <a:ext uri="{FF2B5EF4-FFF2-40B4-BE49-F238E27FC236}">
                  <a16:creationId xmlns:a16="http://schemas.microsoft.com/office/drawing/2014/main" id="{160F7EF2-2BF0-4B59-2D37-E8F1D4C7D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323"/>
              <a:ext cx="608" cy="60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64523" name="Group 20">
            <a:extLst>
              <a:ext uri="{FF2B5EF4-FFF2-40B4-BE49-F238E27FC236}">
                <a16:creationId xmlns:a16="http://schemas.microsoft.com/office/drawing/2014/main" id="{513C9ED9-6773-48C0-6593-F84DF893CCA4}"/>
              </a:ext>
            </a:extLst>
          </p:cNvPr>
          <p:cNvGrpSpPr>
            <a:grpSpLocks/>
          </p:cNvGrpSpPr>
          <p:nvPr/>
        </p:nvGrpSpPr>
        <p:grpSpPr bwMode="auto">
          <a:xfrm>
            <a:off x="8234363" y="2566989"/>
            <a:ext cx="692150" cy="1957387"/>
            <a:chOff x="4227" y="1617"/>
            <a:chExt cx="436" cy="1233"/>
          </a:xfrm>
        </p:grpSpPr>
        <p:sp>
          <p:nvSpPr>
            <p:cNvPr id="64524" name="Line 21">
              <a:extLst>
                <a:ext uri="{FF2B5EF4-FFF2-40B4-BE49-F238E27FC236}">
                  <a16:creationId xmlns:a16="http://schemas.microsoft.com/office/drawing/2014/main" id="{6F4DC1EC-257E-9E3A-BB77-0873779492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617"/>
              <a:ext cx="436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25" name="Oval 22">
              <a:extLst>
                <a:ext uri="{FF2B5EF4-FFF2-40B4-BE49-F238E27FC236}">
                  <a16:creationId xmlns:a16="http://schemas.microsoft.com/office/drawing/2014/main" id="{04F5DC7E-5E66-FF87-722E-D05745BBB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2432"/>
              <a:ext cx="408" cy="41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D3E6793-FB63-98FA-5D3C-0D23D4F58F9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9856" y="427833"/>
            <a:ext cx="5399087" cy="67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3.1.1  </a:t>
            </a:r>
            <a:r>
              <a:rPr kumimoji="1" lang="zh-CN" altLang="en-US" sz="2400" b="1">
                <a:solidFill>
                  <a:schemeClr val="tx1"/>
                </a:solidFill>
                <a:ea typeface="宋体" panose="02010600030101010101" pitchFamily="2" charset="-122"/>
              </a:rPr>
              <a:t>平面立体及其表面上的点</a:t>
            </a:r>
          </a:p>
        </p:txBody>
      </p:sp>
      <p:sp>
        <p:nvSpPr>
          <p:cNvPr id="130051" name="Text Box 3">
            <a:extLst>
              <a:ext uri="{FF2B5EF4-FFF2-40B4-BE49-F238E27FC236}">
                <a16:creationId xmlns:a16="http://schemas.microsoft.com/office/drawing/2014/main" id="{BE547C81-5386-B0C4-D5B9-135716354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141663"/>
            <a:ext cx="5259388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800" b="1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</a:rPr>
              <a:t>画平面体视图的实质：</a:t>
            </a:r>
            <a:br>
              <a:rPr kumimoji="1" lang="zh-CN" altLang="en-US" sz="2800" b="1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</a:rPr>
            </a:br>
            <a:endParaRPr kumimoji="1" lang="zh-CN" altLang="en-US" sz="2800" b="1">
              <a:solidFill>
                <a:srgbClr val="99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Clr>
                <a:schemeClr val="bg1"/>
              </a:buClr>
              <a:buSzPct val="150000"/>
            </a:pPr>
            <a:r>
              <a:rPr kumimoji="1" lang="zh-CN" altLang="en-US" sz="2800" b="1">
                <a:latin typeface="楷体_GB2312" pitchFamily="49" charset="-122"/>
                <a:ea typeface="楷体_GB2312" pitchFamily="49" charset="-122"/>
              </a:rPr>
              <a:t>　　画出所有棱线（或表面）的投影，并根据它们的可见与否，分别采用粗实线或虚线表示。</a:t>
            </a:r>
          </a:p>
        </p:txBody>
      </p:sp>
      <p:sp>
        <p:nvSpPr>
          <p:cNvPr id="130052" name="Text Box 4">
            <a:extLst>
              <a:ext uri="{FF2B5EF4-FFF2-40B4-BE49-F238E27FC236}">
                <a16:creationId xmlns:a16="http://schemas.microsoft.com/office/drawing/2014/main" id="{9AAAF3C0-67F8-6C1F-F56F-B001796F5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1628776"/>
            <a:ext cx="53403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kumimoji="1"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平面体：表面由平面构成的形体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kumimoji="1"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 棱线：平面上相邻表面的交线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E915FF68-E075-F588-4FDF-55DB00F92A36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522663"/>
            <a:ext cx="1524000" cy="1339850"/>
            <a:chOff x="4032" y="624"/>
            <a:chExt cx="960" cy="1248"/>
          </a:xfrm>
        </p:grpSpPr>
        <p:sp>
          <p:nvSpPr>
            <p:cNvPr id="6150" name="Freeform 6">
              <a:extLst>
                <a:ext uri="{FF2B5EF4-FFF2-40B4-BE49-F238E27FC236}">
                  <a16:creationId xmlns:a16="http://schemas.microsoft.com/office/drawing/2014/main" id="{40794EE7-64F9-5E80-591C-A807F4207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808"/>
              <a:ext cx="240" cy="1064"/>
            </a:xfrm>
            <a:custGeom>
              <a:avLst/>
              <a:gdLst>
                <a:gd name="T0" fmla="*/ 0 w 288"/>
                <a:gd name="T1" fmla="*/ 0 h 1392"/>
                <a:gd name="T2" fmla="*/ 0 w 288"/>
                <a:gd name="T3" fmla="*/ 493 h 1392"/>
                <a:gd name="T4" fmla="*/ 167 w 288"/>
                <a:gd name="T5" fmla="*/ 621 h 1392"/>
                <a:gd name="T6" fmla="*/ 167 w 288"/>
                <a:gd name="T7" fmla="*/ 128 h 1392"/>
                <a:gd name="T8" fmla="*/ 0 w 288"/>
                <a:gd name="T9" fmla="*/ 0 h 1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392"/>
                <a:gd name="T17" fmla="*/ 288 w 288"/>
                <a:gd name="T18" fmla="*/ 1392 h 1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392">
                  <a:moveTo>
                    <a:pt x="0" y="0"/>
                  </a:moveTo>
                  <a:lnTo>
                    <a:pt x="0" y="1104"/>
                  </a:lnTo>
                  <a:lnTo>
                    <a:pt x="288" y="1392"/>
                  </a:lnTo>
                  <a:lnTo>
                    <a:pt x="288" y="28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456DB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1" name="Freeform 7">
              <a:extLst>
                <a:ext uri="{FF2B5EF4-FFF2-40B4-BE49-F238E27FC236}">
                  <a16:creationId xmlns:a16="http://schemas.microsoft.com/office/drawing/2014/main" id="{E6FCF31E-235E-8C8C-32D2-C6279AA6E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028"/>
              <a:ext cx="480" cy="844"/>
            </a:xfrm>
            <a:custGeom>
              <a:avLst/>
              <a:gdLst>
                <a:gd name="T0" fmla="*/ 0 w 576"/>
                <a:gd name="T1" fmla="*/ 0 h 1104"/>
                <a:gd name="T2" fmla="*/ 333 w 576"/>
                <a:gd name="T3" fmla="*/ 0 h 1104"/>
                <a:gd name="T4" fmla="*/ 333 w 576"/>
                <a:gd name="T5" fmla="*/ 493 h 1104"/>
                <a:gd name="T6" fmla="*/ 0 w 576"/>
                <a:gd name="T7" fmla="*/ 493 h 1104"/>
                <a:gd name="T8" fmla="*/ 0 w 576"/>
                <a:gd name="T9" fmla="*/ 0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104"/>
                <a:gd name="T17" fmla="*/ 576 w 576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104">
                  <a:moveTo>
                    <a:pt x="0" y="0"/>
                  </a:moveTo>
                  <a:lnTo>
                    <a:pt x="576" y="0"/>
                  </a:lnTo>
                  <a:lnTo>
                    <a:pt x="576" y="1104"/>
                  </a:lnTo>
                  <a:lnTo>
                    <a:pt x="0" y="110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456DB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2" name="Freeform 8">
              <a:extLst>
                <a:ext uri="{FF2B5EF4-FFF2-40B4-BE49-F238E27FC236}">
                  <a16:creationId xmlns:a16="http://schemas.microsoft.com/office/drawing/2014/main" id="{620A12D7-9935-99AC-14C3-CCCA075FD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844"/>
              <a:ext cx="240" cy="1028"/>
            </a:xfrm>
            <a:custGeom>
              <a:avLst/>
              <a:gdLst>
                <a:gd name="T0" fmla="*/ 0 w 288"/>
                <a:gd name="T1" fmla="*/ 601 h 1344"/>
                <a:gd name="T2" fmla="*/ 167 w 288"/>
                <a:gd name="T3" fmla="*/ 494 h 1344"/>
                <a:gd name="T4" fmla="*/ 167 w 288"/>
                <a:gd name="T5" fmla="*/ 0 h 1344"/>
                <a:gd name="T6" fmla="*/ 0 w 288"/>
                <a:gd name="T7" fmla="*/ 108 h 1344"/>
                <a:gd name="T8" fmla="*/ 0 w 288"/>
                <a:gd name="T9" fmla="*/ 601 h 1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344"/>
                <a:gd name="T17" fmla="*/ 288 w 288"/>
                <a:gd name="T18" fmla="*/ 1344 h 1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344">
                  <a:moveTo>
                    <a:pt x="0" y="1344"/>
                  </a:moveTo>
                  <a:lnTo>
                    <a:pt x="288" y="1104"/>
                  </a:lnTo>
                  <a:lnTo>
                    <a:pt x="288" y="0"/>
                  </a:lnTo>
                  <a:lnTo>
                    <a:pt x="0" y="240"/>
                  </a:lnTo>
                  <a:lnTo>
                    <a:pt x="0" y="1344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456DB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3" name="Freeform 9">
              <a:extLst>
                <a:ext uri="{FF2B5EF4-FFF2-40B4-BE49-F238E27FC236}">
                  <a16:creationId xmlns:a16="http://schemas.microsoft.com/office/drawing/2014/main" id="{BCCDBF9F-2E07-98D5-C437-D4D6113A1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624"/>
              <a:ext cx="960" cy="404"/>
            </a:xfrm>
            <a:custGeom>
              <a:avLst/>
              <a:gdLst>
                <a:gd name="T0" fmla="*/ 0 w 1152"/>
                <a:gd name="T1" fmla="*/ 108 h 528"/>
                <a:gd name="T2" fmla="*/ 167 w 1152"/>
                <a:gd name="T3" fmla="*/ 0 h 528"/>
                <a:gd name="T4" fmla="*/ 500 w 1152"/>
                <a:gd name="T5" fmla="*/ 0 h 528"/>
                <a:gd name="T6" fmla="*/ 667 w 1152"/>
                <a:gd name="T7" fmla="*/ 129 h 528"/>
                <a:gd name="T8" fmla="*/ 500 w 1152"/>
                <a:gd name="T9" fmla="*/ 236 h 528"/>
                <a:gd name="T10" fmla="*/ 167 w 1152"/>
                <a:gd name="T11" fmla="*/ 236 h 528"/>
                <a:gd name="T12" fmla="*/ 0 w 1152"/>
                <a:gd name="T13" fmla="*/ 108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528"/>
                <a:gd name="T23" fmla="*/ 1152 w 1152"/>
                <a:gd name="T24" fmla="*/ 528 h 5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528">
                  <a:moveTo>
                    <a:pt x="0" y="240"/>
                  </a:moveTo>
                  <a:lnTo>
                    <a:pt x="288" y="0"/>
                  </a:lnTo>
                  <a:lnTo>
                    <a:pt x="864" y="0"/>
                  </a:lnTo>
                  <a:lnTo>
                    <a:pt x="1152" y="288"/>
                  </a:lnTo>
                  <a:lnTo>
                    <a:pt x="864" y="528"/>
                  </a:lnTo>
                  <a:lnTo>
                    <a:pt x="288" y="528"/>
                  </a:lnTo>
                  <a:lnTo>
                    <a:pt x="0" y="24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456DB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0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utoUpdateAnimBg="0"/>
      <p:bldP spid="13005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Text Box 4">
            <a:extLst>
              <a:ext uri="{FF2B5EF4-FFF2-40B4-BE49-F238E27FC236}">
                <a16:creationId xmlns:a16="http://schemas.microsoft.com/office/drawing/2014/main" id="{66988A9F-F726-68B0-FD9F-C4F2D477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1196975"/>
            <a:ext cx="74771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800" b="1">
                <a:latin typeface="楷体_GB2312" pitchFamily="49" charset="-122"/>
                <a:ea typeface="楷体_GB2312" pitchFamily="49" charset="-122"/>
              </a:rPr>
              <a:t>　　棱柱有</a:t>
            </a:r>
            <a:r>
              <a:rPr kumimoji="1" lang="zh-CN" altLang="en-US" sz="28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直棱柱和斜棱柱</a:t>
            </a:r>
            <a:r>
              <a:rPr kumimoji="1" lang="zh-CN" altLang="en-US" sz="2800" b="1">
                <a:latin typeface="楷体_GB2312" pitchFamily="49" charset="-122"/>
                <a:ea typeface="楷体_GB2312" pitchFamily="49" charset="-122"/>
              </a:rPr>
              <a:t>。顶面和底面为正多边形的直棱柱，称为</a:t>
            </a:r>
            <a:r>
              <a:rPr kumimoji="1" lang="zh-CN" altLang="en-US" sz="28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正棱柱</a:t>
            </a:r>
            <a:r>
              <a:rPr kumimoji="1" lang="zh-CN" altLang="en-US" sz="2800" b="1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sp>
        <p:nvSpPr>
          <p:cNvPr id="134149" name="Text Box 5">
            <a:extLst>
              <a:ext uri="{FF2B5EF4-FFF2-40B4-BE49-F238E27FC236}">
                <a16:creationId xmlns:a16="http://schemas.microsoft.com/office/drawing/2014/main" id="{50492935-6259-FA37-0D3F-6ECE78991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318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zh-CN" altLang="en-US" sz="3600" b="1">
              <a:solidFill>
                <a:srgbClr val="FF6D77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08BECA8F-2656-9DEE-BC55-A6553A9BB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260351"/>
            <a:ext cx="24955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一、棱柱</a:t>
            </a:r>
            <a:endParaRPr lang="zh-CN" altLang="en-US" sz="4400">
              <a:solidFill>
                <a:srgbClr val="990000"/>
              </a:solidFill>
              <a:ea typeface="宋体" panose="02010600030101010101" pitchFamily="2" charset="-122"/>
            </a:endParaRPr>
          </a:p>
        </p:txBody>
      </p:sp>
      <p:pic>
        <p:nvPicPr>
          <p:cNvPr id="134151" name="Picture 7">
            <a:extLst>
              <a:ext uri="{FF2B5EF4-FFF2-40B4-BE49-F238E27FC236}">
                <a16:creationId xmlns:a16="http://schemas.microsoft.com/office/drawing/2014/main" id="{D5205EC3-F193-8405-7034-D98DE3F1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6" y="2017713"/>
            <a:ext cx="44862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9FABEA55-84A6-C4EC-D986-FC74E5A4E639}"/>
              </a:ext>
            </a:extLst>
          </p:cNvPr>
          <p:cNvGrpSpPr>
            <a:grpSpLocks/>
          </p:cNvGrpSpPr>
          <p:nvPr/>
        </p:nvGrpSpPr>
        <p:grpSpPr bwMode="auto">
          <a:xfrm>
            <a:off x="2711450" y="3716338"/>
            <a:ext cx="1524000" cy="1339850"/>
            <a:chOff x="4032" y="624"/>
            <a:chExt cx="960" cy="1248"/>
          </a:xfrm>
        </p:grpSpPr>
        <p:sp>
          <p:nvSpPr>
            <p:cNvPr id="7176" name="Freeform 9">
              <a:extLst>
                <a:ext uri="{FF2B5EF4-FFF2-40B4-BE49-F238E27FC236}">
                  <a16:creationId xmlns:a16="http://schemas.microsoft.com/office/drawing/2014/main" id="{FAF06D36-EB58-4E9F-653F-01AF979B6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808"/>
              <a:ext cx="240" cy="1064"/>
            </a:xfrm>
            <a:custGeom>
              <a:avLst/>
              <a:gdLst>
                <a:gd name="T0" fmla="*/ 0 w 288"/>
                <a:gd name="T1" fmla="*/ 0 h 1392"/>
                <a:gd name="T2" fmla="*/ 0 w 288"/>
                <a:gd name="T3" fmla="*/ 493 h 1392"/>
                <a:gd name="T4" fmla="*/ 167 w 288"/>
                <a:gd name="T5" fmla="*/ 621 h 1392"/>
                <a:gd name="T6" fmla="*/ 167 w 288"/>
                <a:gd name="T7" fmla="*/ 128 h 1392"/>
                <a:gd name="T8" fmla="*/ 0 w 288"/>
                <a:gd name="T9" fmla="*/ 0 h 1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392"/>
                <a:gd name="T17" fmla="*/ 288 w 288"/>
                <a:gd name="T18" fmla="*/ 1392 h 1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392">
                  <a:moveTo>
                    <a:pt x="0" y="0"/>
                  </a:moveTo>
                  <a:lnTo>
                    <a:pt x="0" y="1104"/>
                  </a:lnTo>
                  <a:lnTo>
                    <a:pt x="288" y="1392"/>
                  </a:lnTo>
                  <a:lnTo>
                    <a:pt x="288" y="28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456DB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7" name="Freeform 10">
              <a:extLst>
                <a:ext uri="{FF2B5EF4-FFF2-40B4-BE49-F238E27FC236}">
                  <a16:creationId xmlns:a16="http://schemas.microsoft.com/office/drawing/2014/main" id="{A385D0E1-FDCD-4618-4985-2C1097443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028"/>
              <a:ext cx="480" cy="844"/>
            </a:xfrm>
            <a:custGeom>
              <a:avLst/>
              <a:gdLst>
                <a:gd name="T0" fmla="*/ 0 w 576"/>
                <a:gd name="T1" fmla="*/ 0 h 1104"/>
                <a:gd name="T2" fmla="*/ 333 w 576"/>
                <a:gd name="T3" fmla="*/ 0 h 1104"/>
                <a:gd name="T4" fmla="*/ 333 w 576"/>
                <a:gd name="T5" fmla="*/ 493 h 1104"/>
                <a:gd name="T6" fmla="*/ 0 w 576"/>
                <a:gd name="T7" fmla="*/ 493 h 1104"/>
                <a:gd name="T8" fmla="*/ 0 w 576"/>
                <a:gd name="T9" fmla="*/ 0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104"/>
                <a:gd name="T17" fmla="*/ 576 w 576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104">
                  <a:moveTo>
                    <a:pt x="0" y="0"/>
                  </a:moveTo>
                  <a:lnTo>
                    <a:pt x="576" y="0"/>
                  </a:lnTo>
                  <a:lnTo>
                    <a:pt x="576" y="1104"/>
                  </a:lnTo>
                  <a:lnTo>
                    <a:pt x="0" y="110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456DB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8" name="Freeform 11">
              <a:extLst>
                <a:ext uri="{FF2B5EF4-FFF2-40B4-BE49-F238E27FC236}">
                  <a16:creationId xmlns:a16="http://schemas.microsoft.com/office/drawing/2014/main" id="{78C6042F-B594-2396-ABD8-5A249B42D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844"/>
              <a:ext cx="240" cy="1028"/>
            </a:xfrm>
            <a:custGeom>
              <a:avLst/>
              <a:gdLst>
                <a:gd name="T0" fmla="*/ 0 w 288"/>
                <a:gd name="T1" fmla="*/ 601 h 1344"/>
                <a:gd name="T2" fmla="*/ 167 w 288"/>
                <a:gd name="T3" fmla="*/ 494 h 1344"/>
                <a:gd name="T4" fmla="*/ 167 w 288"/>
                <a:gd name="T5" fmla="*/ 0 h 1344"/>
                <a:gd name="T6" fmla="*/ 0 w 288"/>
                <a:gd name="T7" fmla="*/ 108 h 1344"/>
                <a:gd name="T8" fmla="*/ 0 w 288"/>
                <a:gd name="T9" fmla="*/ 601 h 1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344"/>
                <a:gd name="T17" fmla="*/ 288 w 288"/>
                <a:gd name="T18" fmla="*/ 1344 h 1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344">
                  <a:moveTo>
                    <a:pt x="0" y="1344"/>
                  </a:moveTo>
                  <a:lnTo>
                    <a:pt x="288" y="1104"/>
                  </a:lnTo>
                  <a:lnTo>
                    <a:pt x="288" y="0"/>
                  </a:lnTo>
                  <a:lnTo>
                    <a:pt x="0" y="240"/>
                  </a:lnTo>
                  <a:lnTo>
                    <a:pt x="0" y="1344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456DB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9" name="Freeform 12">
              <a:extLst>
                <a:ext uri="{FF2B5EF4-FFF2-40B4-BE49-F238E27FC236}">
                  <a16:creationId xmlns:a16="http://schemas.microsoft.com/office/drawing/2014/main" id="{C1942451-6F66-5264-24CC-917089C3C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624"/>
              <a:ext cx="960" cy="404"/>
            </a:xfrm>
            <a:custGeom>
              <a:avLst/>
              <a:gdLst>
                <a:gd name="T0" fmla="*/ 0 w 1152"/>
                <a:gd name="T1" fmla="*/ 108 h 528"/>
                <a:gd name="T2" fmla="*/ 167 w 1152"/>
                <a:gd name="T3" fmla="*/ 0 h 528"/>
                <a:gd name="T4" fmla="*/ 500 w 1152"/>
                <a:gd name="T5" fmla="*/ 0 h 528"/>
                <a:gd name="T6" fmla="*/ 667 w 1152"/>
                <a:gd name="T7" fmla="*/ 129 h 528"/>
                <a:gd name="T8" fmla="*/ 500 w 1152"/>
                <a:gd name="T9" fmla="*/ 236 h 528"/>
                <a:gd name="T10" fmla="*/ 167 w 1152"/>
                <a:gd name="T11" fmla="*/ 236 h 528"/>
                <a:gd name="T12" fmla="*/ 0 w 1152"/>
                <a:gd name="T13" fmla="*/ 108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528"/>
                <a:gd name="T23" fmla="*/ 1152 w 1152"/>
                <a:gd name="T24" fmla="*/ 528 h 5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528">
                  <a:moveTo>
                    <a:pt x="0" y="240"/>
                  </a:moveTo>
                  <a:lnTo>
                    <a:pt x="288" y="0"/>
                  </a:lnTo>
                  <a:lnTo>
                    <a:pt x="864" y="0"/>
                  </a:lnTo>
                  <a:lnTo>
                    <a:pt x="1152" y="288"/>
                  </a:lnTo>
                  <a:lnTo>
                    <a:pt x="864" y="528"/>
                  </a:lnTo>
                  <a:lnTo>
                    <a:pt x="288" y="528"/>
                  </a:lnTo>
                  <a:lnTo>
                    <a:pt x="0" y="24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00000">
                  <a:srgbClr val="456DB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4157" name="Text Box 13">
            <a:extLst>
              <a:ext uri="{FF2B5EF4-FFF2-40B4-BE49-F238E27FC236}">
                <a16:creationId xmlns:a16="http://schemas.microsoft.com/office/drawing/2014/main" id="{7089ED22-D4FB-397C-3FA3-9CA0AC817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2349500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en-US" altLang="zh-CN" sz="32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1.  </a:t>
            </a:r>
            <a:r>
              <a:rPr kumimoji="1" lang="zh-CN" altLang="en-US" sz="3200" b="1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棱柱的三面视图</a:t>
            </a:r>
            <a:endParaRPr kumimoji="1" lang="zh-CN" altLang="en-US" sz="3200" b="1">
              <a:solidFill>
                <a:srgbClr val="99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utoUpdateAnimBg="0"/>
      <p:bldP spid="134149" grpId="0" autoUpdateAnimBg="0"/>
      <p:bldP spid="13415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0E66A7E7-60BC-341A-5092-47987C97D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404813"/>
            <a:ext cx="480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b="1">
                <a:ea typeface="楷体_GB2312" pitchFamily="49" charset="-122"/>
                <a:sym typeface="Symbol" panose="05050102010706020507" pitchFamily="18" charset="2"/>
              </a:rPr>
              <a:t>棱柱的三面视图画图步骤</a:t>
            </a:r>
            <a:endParaRPr lang="zh-CN" altLang="en-US" sz="4400">
              <a:ea typeface="楷体_GB2312" pitchFamily="49" charset="-122"/>
            </a:endParaRPr>
          </a:p>
        </p:txBody>
      </p:sp>
      <p:sp>
        <p:nvSpPr>
          <p:cNvPr id="135173" name="Line 5">
            <a:extLst>
              <a:ext uri="{FF2B5EF4-FFF2-40B4-BE49-F238E27FC236}">
                <a16:creationId xmlns:a16="http://schemas.microsoft.com/office/drawing/2014/main" id="{76F1E0C2-A186-519A-B809-D6E228CA092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160963" y="3125788"/>
            <a:ext cx="2849562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74" name="Freeform 6">
            <a:extLst>
              <a:ext uri="{FF2B5EF4-FFF2-40B4-BE49-F238E27FC236}">
                <a16:creationId xmlns:a16="http://schemas.microsoft.com/office/drawing/2014/main" id="{88B8FB6E-FCF0-72B0-E095-05B2A9C7F783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5929314" y="3025775"/>
            <a:ext cx="2079625" cy="96838"/>
          </a:xfrm>
          <a:custGeom>
            <a:avLst/>
            <a:gdLst>
              <a:gd name="T0" fmla="*/ 0 w 691"/>
              <a:gd name="T1" fmla="*/ 0 h 1"/>
              <a:gd name="T2" fmla="*/ 2147483646 w 691"/>
              <a:gd name="T3" fmla="*/ 0 h 1"/>
              <a:gd name="T4" fmla="*/ 0 60000 65536"/>
              <a:gd name="T5" fmla="*/ 0 60000 65536"/>
              <a:gd name="T6" fmla="*/ 0 w 691"/>
              <a:gd name="T7" fmla="*/ 0 h 1"/>
              <a:gd name="T8" fmla="*/ 691 w 69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1" h="1">
                <a:moveTo>
                  <a:pt x="0" y="0"/>
                </a:moveTo>
                <a:lnTo>
                  <a:pt x="691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75" name="Line 7">
            <a:extLst>
              <a:ext uri="{FF2B5EF4-FFF2-40B4-BE49-F238E27FC236}">
                <a16:creationId xmlns:a16="http://schemas.microsoft.com/office/drawing/2014/main" id="{8F6B4C17-CD00-6402-FABD-A7AEA29473F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151438" y="1443038"/>
            <a:ext cx="2849562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76" name="Freeform 8">
            <a:extLst>
              <a:ext uri="{FF2B5EF4-FFF2-40B4-BE49-F238E27FC236}">
                <a16:creationId xmlns:a16="http://schemas.microsoft.com/office/drawing/2014/main" id="{31DFF4B2-02D4-CC7D-ED43-5793DA3CE9F8}"/>
              </a:ext>
            </a:extLst>
          </p:cNvPr>
          <p:cNvSpPr>
            <a:spLocks noChangeAspect="1"/>
          </p:cNvSpPr>
          <p:nvPr/>
        </p:nvSpPr>
        <p:spPr bwMode="auto">
          <a:xfrm>
            <a:off x="2730500" y="1443039"/>
            <a:ext cx="2420938" cy="1685925"/>
          </a:xfrm>
          <a:custGeom>
            <a:avLst/>
            <a:gdLst>
              <a:gd name="T0" fmla="*/ 0 w 816"/>
              <a:gd name="T1" fmla="*/ 0 h 816"/>
              <a:gd name="T2" fmla="*/ 0 w 816"/>
              <a:gd name="T3" fmla="*/ 2147483646 h 816"/>
              <a:gd name="T4" fmla="*/ 2147483646 w 816"/>
              <a:gd name="T5" fmla="*/ 2147483646 h 816"/>
              <a:gd name="T6" fmla="*/ 2147483646 w 816"/>
              <a:gd name="T7" fmla="*/ 0 h 816"/>
              <a:gd name="T8" fmla="*/ 0 w 816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6"/>
              <a:gd name="T16" fmla="*/ 0 h 816"/>
              <a:gd name="T17" fmla="*/ 816 w 816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6" h="816">
                <a:moveTo>
                  <a:pt x="0" y="0"/>
                </a:moveTo>
                <a:lnTo>
                  <a:pt x="0" y="816"/>
                </a:lnTo>
                <a:lnTo>
                  <a:pt x="816" y="816"/>
                </a:lnTo>
                <a:lnTo>
                  <a:pt x="816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77" name="Line 9">
            <a:extLst>
              <a:ext uri="{FF2B5EF4-FFF2-40B4-BE49-F238E27FC236}">
                <a16:creationId xmlns:a16="http://schemas.microsoft.com/office/drawing/2014/main" id="{A18D06E6-4FDD-5867-8B3F-749C536E8AE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341689" y="1443039"/>
            <a:ext cx="1587" cy="1685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78" name="Line 10">
            <a:extLst>
              <a:ext uri="{FF2B5EF4-FFF2-40B4-BE49-F238E27FC236}">
                <a16:creationId xmlns:a16="http://schemas.microsoft.com/office/drawing/2014/main" id="{0E01D353-08AB-1ED7-B7B7-D162A42A1CA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538663" y="1443039"/>
            <a:ext cx="4762" cy="1685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79" name="AutoShape 11">
            <a:extLst>
              <a:ext uri="{FF2B5EF4-FFF2-40B4-BE49-F238E27FC236}">
                <a16:creationId xmlns:a16="http://schemas.microsoft.com/office/drawing/2014/main" id="{9083D65C-4C97-92C5-1B1B-8CD201A6DA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32089" y="3719513"/>
            <a:ext cx="2422525" cy="1930400"/>
          </a:xfrm>
          <a:prstGeom prst="hexagon">
            <a:avLst>
              <a:gd name="adj" fmla="val 31373"/>
              <a:gd name="vf" fmla="val 11547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35180" name="Freeform 12">
            <a:extLst>
              <a:ext uri="{FF2B5EF4-FFF2-40B4-BE49-F238E27FC236}">
                <a16:creationId xmlns:a16="http://schemas.microsoft.com/office/drawing/2014/main" id="{E30C0D8B-1142-C8AC-6795-8F73AC9D2F11}"/>
              </a:ext>
            </a:extLst>
          </p:cNvPr>
          <p:cNvSpPr>
            <a:spLocks noChangeAspect="1"/>
          </p:cNvSpPr>
          <p:nvPr/>
        </p:nvSpPr>
        <p:spPr bwMode="auto">
          <a:xfrm>
            <a:off x="2714625" y="3133726"/>
            <a:ext cx="2471738" cy="3175"/>
          </a:xfrm>
          <a:custGeom>
            <a:avLst/>
            <a:gdLst>
              <a:gd name="T0" fmla="*/ 0 w 833"/>
              <a:gd name="T1" fmla="*/ 0 h 1"/>
              <a:gd name="T2" fmla="*/ 2147483646 w 833"/>
              <a:gd name="T3" fmla="*/ 0 h 1"/>
              <a:gd name="T4" fmla="*/ 0 60000 65536"/>
              <a:gd name="T5" fmla="*/ 0 60000 65536"/>
              <a:gd name="T6" fmla="*/ 0 w 833"/>
              <a:gd name="T7" fmla="*/ 0 h 1"/>
              <a:gd name="T8" fmla="*/ 833 w 83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3" h="1">
                <a:moveTo>
                  <a:pt x="0" y="0"/>
                </a:moveTo>
                <a:lnTo>
                  <a:pt x="83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6D6154C8-C9A7-35B4-7B5E-C6A042BAE6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30500" y="3128963"/>
            <a:ext cx="2420938" cy="1516062"/>
            <a:chOff x="3648" y="3216"/>
            <a:chExt cx="816" cy="528"/>
          </a:xfrm>
        </p:grpSpPr>
        <p:sp>
          <p:nvSpPr>
            <p:cNvPr id="8226" name="Line 14">
              <a:extLst>
                <a:ext uri="{FF2B5EF4-FFF2-40B4-BE49-F238E27FC236}">
                  <a16:creationId xmlns:a16="http://schemas.microsoft.com/office/drawing/2014/main" id="{6D9F08D9-C405-C249-C216-BB05EFD1215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648" y="3216"/>
              <a:ext cx="0" cy="528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27" name="Line 15">
              <a:extLst>
                <a:ext uri="{FF2B5EF4-FFF2-40B4-BE49-F238E27FC236}">
                  <a16:creationId xmlns:a16="http://schemas.microsoft.com/office/drawing/2014/main" id="{35808218-7328-17D5-6DC2-2D74231B164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464" y="3216"/>
              <a:ext cx="0" cy="528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5184" name="Freeform 16">
            <a:extLst>
              <a:ext uri="{FF2B5EF4-FFF2-40B4-BE49-F238E27FC236}">
                <a16:creationId xmlns:a16="http://schemas.microsoft.com/office/drawing/2014/main" id="{6DB5BDDC-C64C-8F9B-1F1B-13F9B531D6BA}"/>
              </a:ext>
            </a:extLst>
          </p:cNvPr>
          <p:cNvSpPr>
            <a:spLocks noChangeAspect="1"/>
          </p:cNvSpPr>
          <p:nvPr/>
        </p:nvSpPr>
        <p:spPr bwMode="auto">
          <a:xfrm>
            <a:off x="3343276" y="3073400"/>
            <a:ext cx="3175" cy="2528888"/>
          </a:xfrm>
          <a:custGeom>
            <a:avLst/>
            <a:gdLst>
              <a:gd name="T0" fmla="*/ 0 w 1"/>
              <a:gd name="T1" fmla="*/ 2147483646 h 880"/>
              <a:gd name="T2" fmla="*/ 0 w 1"/>
              <a:gd name="T3" fmla="*/ 0 h 880"/>
              <a:gd name="T4" fmla="*/ 0 60000 65536"/>
              <a:gd name="T5" fmla="*/ 0 60000 65536"/>
              <a:gd name="T6" fmla="*/ 0 w 1"/>
              <a:gd name="T7" fmla="*/ 0 h 880"/>
              <a:gd name="T8" fmla="*/ 1 w 1"/>
              <a:gd name="T9" fmla="*/ 880 h 8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80">
                <a:moveTo>
                  <a:pt x="0" y="88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85" name="Freeform 17">
            <a:extLst>
              <a:ext uri="{FF2B5EF4-FFF2-40B4-BE49-F238E27FC236}">
                <a16:creationId xmlns:a16="http://schemas.microsoft.com/office/drawing/2014/main" id="{30467907-52F1-9AB7-D992-E72602AD78D5}"/>
              </a:ext>
            </a:extLst>
          </p:cNvPr>
          <p:cNvSpPr>
            <a:spLocks noChangeAspect="1"/>
          </p:cNvSpPr>
          <p:nvPr/>
        </p:nvSpPr>
        <p:spPr bwMode="auto">
          <a:xfrm>
            <a:off x="4549775" y="3136900"/>
            <a:ext cx="1588" cy="2465388"/>
          </a:xfrm>
          <a:custGeom>
            <a:avLst/>
            <a:gdLst>
              <a:gd name="T0" fmla="*/ 0 w 1"/>
              <a:gd name="T1" fmla="*/ 2147483646 h 858"/>
              <a:gd name="T2" fmla="*/ 0 w 1"/>
              <a:gd name="T3" fmla="*/ 0 h 858"/>
              <a:gd name="T4" fmla="*/ 0 60000 65536"/>
              <a:gd name="T5" fmla="*/ 0 60000 65536"/>
              <a:gd name="T6" fmla="*/ 0 w 1"/>
              <a:gd name="T7" fmla="*/ 0 h 858"/>
              <a:gd name="T8" fmla="*/ 1 w 1"/>
              <a:gd name="T9" fmla="*/ 858 h 8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58">
                <a:moveTo>
                  <a:pt x="0" y="85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86" name="Freeform 18">
            <a:extLst>
              <a:ext uri="{FF2B5EF4-FFF2-40B4-BE49-F238E27FC236}">
                <a16:creationId xmlns:a16="http://schemas.microsoft.com/office/drawing/2014/main" id="{F85A956D-0E3E-702E-1AD4-004ACE40D3F2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5781676" y="1443039"/>
            <a:ext cx="174625" cy="1685925"/>
          </a:xfrm>
          <a:custGeom>
            <a:avLst/>
            <a:gdLst>
              <a:gd name="T0" fmla="*/ 0 w 1"/>
              <a:gd name="T1" fmla="*/ 2147483646 h 816"/>
              <a:gd name="T2" fmla="*/ 0 w 1"/>
              <a:gd name="T3" fmla="*/ 0 h 816"/>
              <a:gd name="T4" fmla="*/ 0 60000 65536"/>
              <a:gd name="T5" fmla="*/ 0 60000 65536"/>
              <a:gd name="T6" fmla="*/ 0 w 1"/>
              <a:gd name="T7" fmla="*/ 0 h 816"/>
              <a:gd name="T8" fmla="*/ 1 w 1"/>
              <a:gd name="T9" fmla="*/ 816 h 8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16">
                <a:moveTo>
                  <a:pt x="0" y="816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87" name="Freeform 19">
            <a:extLst>
              <a:ext uri="{FF2B5EF4-FFF2-40B4-BE49-F238E27FC236}">
                <a16:creationId xmlns:a16="http://schemas.microsoft.com/office/drawing/2014/main" id="{30E98FE9-FFB9-5751-2037-6B2387A27692}"/>
              </a:ext>
            </a:extLst>
          </p:cNvPr>
          <p:cNvSpPr>
            <a:spLocks noChangeAspect="1"/>
          </p:cNvSpPr>
          <p:nvPr/>
        </p:nvSpPr>
        <p:spPr bwMode="auto">
          <a:xfrm>
            <a:off x="5962650" y="1443039"/>
            <a:ext cx="2038350" cy="9525"/>
          </a:xfrm>
          <a:custGeom>
            <a:avLst/>
            <a:gdLst>
              <a:gd name="T0" fmla="*/ 0 w 687"/>
              <a:gd name="T1" fmla="*/ 2147483646 h 3"/>
              <a:gd name="T2" fmla="*/ 2147483646 w 687"/>
              <a:gd name="T3" fmla="*/ 0 h 3"/>
              <a:gd name="T4" fmla="*/ 0 60000 65536"/>
              <a:gd name="T5" fmla="*/ 0 60000 65536"/>
              <a:gd name="T6" fmla="*/ 0 w 687"/>
              <a:gd name="T7" fmla="*/ 0 h 3"/>
              <a:gd name="T8" fmla="*/ 687 w 687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7" h="3">
                <a:moveTo>
                  <a:pt x="0" y="3"/>
                </a:moveTo>
                <a:lnTo>
                  <a:pt x="687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88" name="Line 20">
            <a:extLst>
              <a:ext uri="{FF2B5EF4-FFF2-40B4-BE49-F238E27FC236}">
                <a16:creationId xmlns:a16="http://schemas.microsoft.com/office/drawing/2014/main" id="{59D5BF88-EA10-448B-F352-0834596E1AC4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004051" y="1443039"/>
            <a:ext cx="3175" cy="1685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89" name="Freeform 21">
            <a:extLst>
              <a:ext uri="{FF2B5EF4-FFF2-40B4-BE49-F238E27FC236}">
                <a16:creationId xmlns:a16="http://schemas.microsoft.com/office/drawing/2014/main" id="{5A4DC03B-9629-B79E-D9AF-316A7E3B43B1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7829551" y="1443039"/>
            <a:ext cx="174625" cy="1685925"/>
          </a:xfrm>
          <a:custGeom>
            <a:avLst/>
            <a:gdLst>
              <a:gd name="T0" fmla="*/ 0 w 1"/>
              <a:gd name="T1" fmla="*/ 2147483646 h 816"/>
              <a:gd name="T2" fmla="*/ 0 w 1"/>
              <a:gd name="T3" fmla="*/ 0 h 816"/>
              <a:gd name="T4" fmla="*/ 0 60000 65536"/>
              <a:gd name="T5" fmla="*/ 0 60000 65536"/>
              <a:gd name="T6" fmla="*/ 0 w 1"/>
              <a:gd name="T7" fmla="*/ 0 h 816"/>
              <a:gd name="T8" fmla="*/ 1 w 1"/>
              <a:gd name="T9" fmla="*/ 816 h 8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16">
                <a:moveTo>
                  <a:pt x="0" y="816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90" name="Oval 22">
            <a:extLst>
              <a:ext uri="{FF2B5EF4-FFF2-40B4-BE49-F238E27FC236}">
                <a16:creationId xmlns:a16="http://schemas.microsoft.com/office/drawing/2014/main" id="{6A179A6F-EBAB-C92C-5D43-A4F2894DF9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46376" y="4422657"/>
            <a:ext cx="2390775" cy="519351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135191" name="Picture 23" descr="22">
            <a:extLst>
              <a:ext uri="{FF2B5EF4-FFF2-40B4-BE49-F238E27FC236}">
                <a16:creationId xmlns:a16="http://schemas.microsoft.com/office/drawing/2014/main" id="{B909583B-A72A-0EB4-F934-341C8C7BE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565650"/>
            <a:ext cx="3733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92" name="Picture 24" descr="点划1">
            <a:extLst>
              <a:ext uri="{FF2B5EF4-FFF2-40B4-BE49-F238E27FC236}">
                <a16:creationId xmlns:a16="http://schemas.microsoft.com/office/drawing/2014/main" id="{84105FF6-B426-5130-5B17-243F3E9D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3025" y="2967038"/>
            <a:ext cx="825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93" name="Picture 25" descr="点划d">
            <a:extLst>
              <a:ext uri="{FF2B5EF4-FFF2-40B4-BE49-F238E27FC236}">
                <a16:creationId xmlns:a16="http://schemas.microsoft.com/office/drawing/2014/main" id="{778A5E10-BE50-94A4-1429-33463124E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1" y="415925"/>
            <a:ext cx="144463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94" name="Picture 26" descr="点划d">
            <a:extLst>
              <a:ext uri="{FF2B5EF4-FFF2-40B4-BE49-F238E27FC236}">
                <a16:creationId xmlns:a16="http://schemas.microsoft.com/office/drawing/2014/main" id="{25AAEE64-8BC6-AE30-EB67-716071C01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04813"/>
            <a:ext cx="14446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95" name="Line 27">
            <a:extLst>
              <a:ext uri="{FF2B5EF4-FFF2-40B4-BE49-F238E27FC236}">
                <a16:creationId xmlns:a16="http://schemas.microsoft.com/office/drawing/2014/main" id="{85D9FCCF-EC7D-76DB-C7E2-C31D4899EA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4700" y="56467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28">
            <a:extLst>
              <a:ext uri="{FF2B5EF4-FFF2-40B4-BE49-F238E27FC236}">
                <a16:creationId xmlns:a16="http://schemas.microsoft.com/office/drawing/2014/main" id="{F18BB2C9-BFEB-3667-E5C6-9F6D01541782}"/>
              </a:ext>
            </a:extLst>
          </p:cNvPr>
          <p:cNvGrpSpPr>
            <a:grpSpLocks/>
          </p:cNvGrpSpPr>
          <p:nvPr/>
        </p:nvGrpSpPr>
        <p:grpSpPr bwMode="auto">
          <a:xfrm>
            <a:off x="5160964" y="4710114"/>
            <a:ext cx="1368425" cy="936625"/>
            <a:chOff x="2880" y="3022"/>
            <a:chExt cx="862" cy="590"/>
          </a:xfrm>
        </p:grpSpPr>
        <p:sp>
          <p:nvSpPr>
            <p:cNvPr id="8223" name="Line 29">
              <a:extLst>
                <a:ext uri="{FF2B5EF4-FFF2-40B4-BE49-F238E27FC236}">
                  <a16:creationId xmlns:a16="http://schemas.microsoft.com/office/drawing/2014/main" id="{8817FC6F-973B-2444-3DA2-C5E9FF26D1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022"/>
              <a:ext cx="590" cy="27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4" name="Line 30">
              <a:extLst>
                <a:ext uri="{FF2B5EF4-FFF2-40B4-BE49-F238E27FC236}">
                  <a16:creationId xmlns:a16="http://schemas.microsoft.com/office/drawing/2014/main" id="{CB13BA78-80E3-F177-6A35-A90D4DE3BD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3294"/>
              <a:ext cx="590" cy="31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5" name="Line 31">
              <a:extLst>
                <a:ext uri="{FF2B5EF4-FFF2-40B4-BE49-F238E27FC236}">
                  <a16:creationId xmlns:a16="http://schemas.microsoft.com/office/drawing/2014/main" id="{F32B0645-F9AF-0099-6F07-65F14F125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3294"/>
              <a:ext cx="27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id="{74F5C964-99B7-3512-F0E1-CB39A6DCF80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816726" y="3355976"/>
            <a:ext cx="1368425" cy="936625"/>
            <a:chOff x="2880" y="3022"/>
            <a:chExt cx="862" cy="590"/>
          </a:xfrm>
        </p:grpSpPr>
        <p:sp>
          <p:nvSpPr>
            <p:cNvPr id="8220" name="Line 33">
              <a:extLst>
                <a:ext uri="{FF2B5EF4-FFF2-40B4-BE49-F238E27FC236}">
                  <a16:creationId xmlns:a16="http://schemas.microsoft.com/office/drawing/2014/main" id="{9073B247-BD69-A924-2AC5-1E3FF4B0D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022"/>
              <a:ext cx="590" cy="27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1" name="Line 34">
              <a:extLst>
                <a:ext uri="{FF2B5EF4-FFF2-40B4-BE49-F238E27FC236}">
                  <a16:creationId xmlns:a16="http://schemas.microsoft.com/office/drawing/2014/main" id="{6825E7B4-38B2-5457-A1D6-26F15891C4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3294"/>
              <a:ext cx="590" cy="31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2" name="Line 35">
              <a:extLst>
                <a:ext uri="{FF2B5EF4-FFF2-40B4-BE49-F238E27FC236}">
                  <a16:creationId xmlns:a16="http://schemas.microsoft.com/office/drawing/2014/main" id="{C611B67D-3439-2B63-24C8-F5E599A04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3294"/>
              <a:ext cx="27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5204" name="Text Box 36">
            <a:extLst>
              <a:ext uri="{FF2B5EF4-FFF2-40B4-BE49-F238E27FC236}">
                <a16:creationId xmlns:a16="http://schemas.microsoft.com/office/drawing/2014/main" id="{4C002035-A445-B2DD-8179-AA5B38736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4" y="3429001"/>
            <a:ext cx="2085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kumimoji="1"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作图步骤：</a:t>
            </a:r>
          </a:p>
        </p:txBody>
      </p:sp>
      <p:sp>
        <p:nvSpPr>
          <p:cNvPr id="135205" name="Text Box 37">
            <a:extLst>
              <a:ext uri="{FF2B5EF4-FFF2-40B4-BE49-F238E27FC236}">
                <a16:creationId xmlns:a16="http://schemas.microsoft.com/office/drawing/2014/main" id="{F06A7C08-9FE8-4E38-60C8-75A89C057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426" y="4149725"/>
            <a:ext cx="40925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kumimoji="1" lang="zh-CN" altLang="en-US" sz="24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确定各个投影的位置；</a:t>
            </a:r>
          </a:p>
          <a:p>
            <a:pPr eaLnBrk="1" hangingPunct="1">
              <a:buFontTx/>
              <a:buAutoNum type="arabicPeriod"/>
            </a:pPr>
            <a:r>
              <a:rPr kumimoji="1" lang="zh-CN" altLang="en-US" sz="24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画反映底面特征的投影；</a:t>
            </a:r>
          </a:p>
          <a:p>
            <a:pPr eaLnBrk="1" hangingPunct="1">
              <a:buFontTx/>
              <a:buAutoNum type="arabicPeriod"/>
            </a:pPr>
            <a:r>
              <a:rPr kumimoji="1" lang="zh-CN" altLang="en-US" sz="24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画出各棱面及棱线投影；</a:t>
            </a:r>
          </a:p>
          <a:p>
            <a:pPr eaLnBrk="1" hangingPunct="1">
              <a:buFontTx/>
              <a:buAutoNum type="arabicPeriod"/>
            </a:pPr>
            <a:r>
              <a:rPr kumimoji="1" lang="zh-CN" altLang="en-US" sz="24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加深，判别可见性。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35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35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3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3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13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13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13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135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2" dur="500"/>
                                        <p:tgtEl>
                                          <p:spTgt spid="135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7" dur="500"/>
                                        <p:tgtEl>
                                          <p:spTgt spid="135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2" dur="500"/>
                                        <p:tgtEl>
                                          <p:spTgt spid="135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7" dur="500"/>
                                        <p:tgtEl>
                                          <p:spTgt spid="135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4" grpId="0" animBg="1"/>
      <p:bldP spid="135176" grpId="0" animBg="1"/>
      <p:bldP spid="135179" grpId="0" animBg="1"/>
      <p:bldP spid="135180" grpId="0" animBg="1"/>
      <p:bldP spid="135184" grpId="0" animBg="1"/>
      <p:bldP spid="135185" grpId="0" animBg="1"/>
      <p:bldP spid="135186" grpId="0" animBg="1"/>
      <p:bldP spid="135187" grpId="0" animBg="1"/>
      <p:bldP spid="135189" grpId="0" animBg="1"/>
      <p:bldP spid="135190" grpId="0" animBg="1"/>
      <p:bldP spid="135204" grpId="0" autoUpdateAnimBg="0"/>
      <p:bldP spid="135205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f6fa3617-399c-4d50-95a4-6e3c160ae3f8"/>
  <p:tag name="COMMONDATA" val="eyJoZGlkIjoiZThmNjAzMWJlZjFkMmQwODUwMTJkYzE2ODFiYmFmYT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PageTitle"/>
  <p:tag name="MH_ORDER" val="Page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939C"/>
      </a:accent1>
      <a:accent2>
        <a:srgbClr val="DEDAD7"/>
      </a:accent2>
      <a:accent3>
        <a:srgbClr val="8A8A8A"/>
      </a:accent3>
      <a:accent4>
        <a:srgbClr val="545C5F"/>
      </a:accent4>
      <a:accent5>
        <a:srgbClr val="F7ABAD"/>
      </a:accent5>
      <a:accent6>
        <a:srgbClr val="FAD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939C"/>
      </a:accent1>
      <a:accent2>
        <a:srgbClr val="DEDAD7"/>
      </a:accent2>
      <a:accent3>
        <a:srgbClr val="8A8A8A"/>
      </a:accent3>
      <a:accent4>
        <a:srgbClr val="545C5F"/>
      </a:accent4>
      <a:accent5>
        <a:srgbClr val="F7ABAD"/>
      </a:accent5>
      <a:accent6>
        <a:srgbClr val="FAD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xNzlmZTg1Mi01M2QzLTRmN2QtYTFhMy04YjE1NmJlNmI5NTgiCn0K"/>
    </extobj>
    <extobj name="F35B0BEE-F18A-47BB-8FCB-E00DA2F2635D-2">
      <extobjdata type="F35B0BEE-F18A-47BB-8FCB-E00DA2F2635D" data="ewoJIkRlc2lnbklkIiA6ICIxNzlmZTg1Mi01M2QzLTRmN2QtYTFhMy04YjE1NmJlNmI5NTgiCn0K"/>
    </extobj>
  </extobjs>
</s:customData>
</file>

<file path=customXml/itemProps1.xml><?xml version="1.0" encoding="utf-8"?>
<ds:datastoreItem xmlns:ds="http://schemas.openxmlformats.org/officeDocument/2006/customXml" ds:itemID="{395EB46E-2E1F-4176-996C-DB80F8A45768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1993</Words>
  <Application>Microsoft Office PowerPoint</Application>
  <PresentationFormat>宽屏</PresentationFormat>
  <Paragraphs>538</Paragraphs>
  <Slides>64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64</vt:i4>
      </vt:variant>
    </vt:vector>
  </HeadingPairs>
  <TitlesOfParts>
    <vt:vector size="77" baseType="lpstr">
      <vt:lpstr>方正舒体</vt:lpstr>
      <vt:lpstr>黑体</vt:lpstr>
      <vt:lpstr>楷体_GB2312</vt:lpstr>
      <vt:lpstr>宋体</vt:lpstr>
      <vt:lpstr>Arial</vt:lpstr>
      <vt:lpstr>Franklin Gothic Book</vt:lpstr>
      <vt:lpstr>Helvetica</vt:lpstr>
      <vt:lpstr>Times New Roman</vt:lpstr>
      <vt:lpstr>Wingdings</vt:lpstr>
      <vt:lpstr>Office Theme</vt:lpstr>
      <vt:lpstr>AutoCAD Drawing</vt:lpstr>
      <vt:lpstr>Drawing</vt:lpstr>
      <vt:lpstr>AutoCAD.Drawing.15</vt:lpstr>
      <vt:lpstr>立体投影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3.1.1  平面立体及其表面上的点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★ 求截交线的步骤：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例1：求作两圆柱正交的相贯线。</vt:lpstr>
      <vt:lpstr>当圆直径变化时，相贯线的变化趋势。 </vt:lpstr>
      <vt:lpstr>两圆柱正交的三种形式</vt:lpstr>
      <vt:lpstr>PowerPoint 演示文稿</vt:lpstr>
      <vt:lpstr>PowerPoint 演示文稿</vt:lpstr>
      <vt:lpstr>PowerPoint 演示文稿</vt:lpstr>
      <vt:lpstr>例2：圆柱与圆锥相贯，求其相贯线的投影。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29</cp:revision>
  <dcterms:created xsi:type="dcterms:W3CDTF">2023-03-30T12:50:00Z</dcterms:created>
  <dcterms:modified xsi:type="dcterms:W3CDTF">2024-04-14T02:45:59Z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F28DDA164ABD4E1B93C5C113DA1BF644</vt:lpwstr>
  </property>
  <property fmtid="{D5CDD505-2E9C-101B-9397-08002B2CF9AE}" pid="3" name="KSOProductBuildVer">
    <vt:lpwstr>2052-11.1.0.14036</vt:lpwstr>
  </property>
</Properties>
</file>